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70" r:id="rId3"/>
    <p:sldId id="257" r:id="rId5"/>
    <p:sldId id="303" r:id="rId6"/>
    <p:sldId id="305" r:id="rId7"/>
    <p:sldId id="258" r:id="rId8"/>
    <p:sldId id="525" r:id="rId9"/>
    <p:sldId id="658" r:id="rId10"/>
    <p:sldId id="636" r:id="rId11"/>
    <p:sldId id="422" r:id="rId12"/>
    <p:sldId id="637" r:id="rId13"/>
    <p:sldId id="638" r:id="rId14"/>
    <p:sldId id="639" r:id="rId15"/>
    <p:sldId id="640" r:id="rId16"/>
    <p:sldId id="641" r:id="rId17"/>
    <p:sldId id="341" r:id="rId18"/>
    <p:sldId id="528" r:id="rId19"/>
    <p:sldId id="646" r:id="rId20"/>
    <p:sldId id="647" r:id="rId21"/>
    <p:sldId id="648" r:id="rId22"/>
    <p:sldId id="649" r:id="rId23"/>
    <p:sldId id="650" r:id="rId24"/>
    <p:sldId id="651" r:id="rId25"/>
    <p:sldId id="653" r:id="rId26"/>
    <p:sldId id="655" r:id="rId27"/>
    <p:sldId id="656" r:id="rId28"/>
    <p:sldId id="654" r:id="rId29"/>
    <p:sldId id="657" r:id="rId30"/>
    <p:sldId id="652" r:id="rId31"/>
    <p:sldId id="345" r:id="rId32"/>
    <p:sldId id="449" r:id="rId33"/>
    <p:sldId id="645" r:id="rId34"/>
    <p:sldId id="534" r:id="rId35"/>
    <p:sldId id="407" r:id="rId36"/>
    <p:sldId id="574" r:id="rId37"/>
    <p:sldId id="689" r:id="rId38"/>
    <p:sldId id="406" r:id="rId39"/>
  </p:sldIdLst>
  <p:sldSz cx="12192000" cy="6858000"/>
  <p:notesSz cx="6858000" cy="9144000"/>
  <p:custDataLst>
    <p:tags r:id="rId4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a:srgbClr val="D4E3EB"/>
    <a:srgbClr val="3D6D84"/>
    <a:srgbClr val="E8EBED"/>
    <a:srgbClr val="D3DCDD"/>
    <a:srgbClr val="9FC5BB"/>
    <a:srgbClr val="BDC7B7"/>
    <a:srgbClr val="8C9D80"/>
    <a:srgbClr val="D9E7FD"/>
    <a:srgbClr val="2438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6" autoAdjust="0"/>
    <p:restoredTop sz="94660"/>
  </p:normalViewPr>
  <p:slideViewPr>
    <p:cSldViewPr snapToGrid="0" showGuides="1">
      <p:cViewPr varScale="1">
        <p:scale>
          <a:sx n="113" d="100"/>
          <a:sy n="113" d="100"/>
        </p:scale>
        <p:origin x="510" y="96"/>
      </p:cViewPr>
      <p:guideLst>
        <p:guide orient="horz" pos="2242"/>
        <p:guide pos="386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3" Type="http://schemas.openxmlformats.org/officeDocument/2006/relationships/tags" Target="tags/tag392.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3.jpe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5F9CB-4BFE-4F31-A3CC-6078F8159F41}"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AF260B-4C9F-464B-A6E0-6B93B32640F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41313" name="幻灯片图像占位符 1"/>
          <p:cNvSpPr>
            <a:spLocks noGrp="1" noRot="1"/>
          </p:cNvSpPr>
          <p:nvPr>
            <p:ph type="sldImg"/>
          </p:nvPr>
        </p:nvSpPr>
        <p:spPr/>
      </p:sp>
      <p:sp>
        <p:nvSpPr>
          <p:cNvPr id="141314" name="文本占位符 2"/>
          <p:cNvSpPr>
            <a:spLocks noGrp="1"/>
          </p:cNvSpPr>
          <p:nvPr>
            <p:ph type="body"/>
          </p:nvPr>
        </p:nvSpPr>
        <p:spPr/>
        <p:txBody>
          <a:bodyPr lIns="91440" tIns="45720" rIns="91440" bIns="45720" anchor="t" anchorCtr="0"/>
          <a:p>
            <a:pPr lvl="0"/>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cSld>
  <p:clrMapOvr>
    <a:masterClrMapping/>
  </p:clrMapOvr>
  <p:transition spd="slow" advTm="3000">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p:transition spd="slow" advTm="3000">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B18AB0-D967-41CE-8947-AB81F3D496B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26F7EB-9139-4A6F-9894-51561A25688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slow" advTm="3000">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72.xml"/></Relationships>
</file>

<file path=ppt/slides/_rels/slide11.xml.rels><?xml version="1.0" encoding="UTF-8" standalone="yes"?>
<Relationships xmlns="http://schemas.openxmlformats.org/package/2006/relationships"><Relationship Id="rId9" Type="http://schemas.openxmlformats.org/officeDocument/2006/relationships/tags" Target="../tags/tag81.xml"/><Relationship Id="rId8" Type="http://schemas.openxmlformats.org/officeDocument/2006/relationships/tags" Target="../tags/tag80.xml"/><Relationship Id="rId7" Type="http://schemas.openxmlformats.org/officeDocument/2006/relationships/tags" Target="../tags/tag79.xml"/><Relationship Id="rId6" Type="http://schemas.openxmlformats.org/officeDocument/2006/relationships/tags" Target="../tags/tag78.xml"/><Relationship Id="rId5" Type="http://schemas.openxmlformats.org/officeDocument/2006/relationships/tags" Target="../tags/tag77.xml"/><Relationship Id="rId4" Type="http://schemas.openxmlformats.org/officeDocument/2006/relationships/tags" Target="../tags/tag76.xml"/><Relationship Id="rId35" Type="http://schemas.openxmlformats.org/officeDocument/2006/relationships/notesSlide" Target="../notesSlides/notesSlide11.xml"/><Relationship Id="rId34" Type="http://schemas.openxmlformats.org/officeDocument/2006/relationships/slideLayout" Target="../slideLayouts/slideLayout1.xml"/><Relationship Id="rId33" Type="http://schemas.openxmlformats.org/officeDocument/2006/relationships/tags" Target="../tags/tag105.xml"/><Relationship Id="rId32" Type="http://schemas.openxmlformats.org/officeDocument/2006/relationships/tags" Target="../tags/tag104.xml"/><Relationship Id="rId31" Type="http://schemas.openxmlformats.org/officeDocument/2006/relationships/tags" Target="../tags/tag103.xml"/><Relationship Id="rId30" Type="http://schemas.openxmlformats.org/officeDocument/2006/relationships/tags" Target="../tags/tag102.xml"/><Relationship Id="rId3" Type="http://schemas.openxmlformats.org/officeDocument/2006/relationships/tags" Target="../tags/tag75.xml"/><Relationship Id="rId29" Type="http://schemas.openxmlformats.org/officeDocument/2006/relationships/tags" Target="../tags/tag101.xml"/><Relationship Id="rId28" Type="http://schemas.openxmlformats.org/officeDocument/2006/relationships/tags" Target="../tags/tag100.xml"/><Relationship Id="rId27" Type="http://schemas.openxmlformats.org/officeDocument/2006/relationships/tags" Target="../tags/tag99.xml"/><Relationship Id="rId26" Type="http://schemas.openxmlformats.org/officeDocument/2006/relationships/tags" Target="../tags/tag98.xml"/><Relationship Id="rId25" Type="http://schemas.openxmlformats.org/officeDocument/2006/relationships/tags" Target="../tags/tag97.xml"/><Relationship Id="rId24" Type="http://schemas.openxmlformats.org/officeDocument/2006/relationships/tags" Target="../tags/tag96.xml"/><Relationship Id="rId23" Type="http://schemas.openxmlformats.org/officeDocument/2006/relationships/tags" Target="../tags/tag95.xml"/><Relationship Id="rId22" Type="http://schemas.openxmlformats.org/officeDocument/2006/relationships/tags" Target="../tags/tag94.xml"/><Relationship Id="rId21" Type="http://schemas.openxmlformats.org/officeDocument/2006/relationships/tags" Target="../tags/tag93.xml"/><Relationship Id="rId20" Type="http://schemas.openxmlformats.org/officeDocument/2006/relationships/tags" Target="../tags/tag92.xml"/><Relationship Id="rId2" Type="http://schemas.openxmlformats.org/officeDocument/2006/relationships/tags" Target="../tags/tag74.xml"/><Relationship Id="rId19" Type="http://schemas.openxmlformats.org/officeDocument/2006/relationships/tags" Target="../tags/tag91.xml"/><Relationship Id="rId18" Type="http://schemas.openxmlformats.org/officeDocument/2006/relationships/tags" Target="../tags/tag90.xml"/><Relationship Id="rId17" Type="http://schemas.openxmlformats.org/officeDocument/2006/relationships/tags" Target="../tags/tag89.xml"/><Relationship Id="rId16" Type="http://schemas.openxmlformats.org/officeDocument/2006/relationships/tags" Target="../tags/tag88.xml"/><Relationship Id="rId15" Type="http://schemas.openxmlformats.org/officeDocument/2006/relationships/tags" Target="../tags/tag87.xml"/><Relationship Id="rId14" Type="http://schemas.openxmlformats.org/officeDocument/2006/relationships/tags" Target="../tags/tag86.xml"/><Relationship Id="rId13" Type="http://schemas.openxmlformats.org/officeDocument/2006/relationships/tags" Target="../tags/tag85.xml"/><Relationship Id="rId12" Type="http://schemas.openxmlformats.org/officeDocument/2006/relationships/tags" Target="../tags/tag84.xml"/><Relationship Id="rId11" Type="http://schemas.openxmlformats.org/officeDocument/2006/relationships/tags" Target="../tags/tag83.xml"/><Relationship Id="rId10" Type="http://schemas.openxmlformats.org/officeDocument/2006/relationships/tags" Target="../tags/tag82.xml"/><Relationship Id="rId1" Type="http://schemas.openxmlformats.org/officeDocument/2006/relationships/tags" Target="../tags/tag73.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tags" Target="../tags/tag107.xml"/><Relationship Id="rId1" Type="http://schemas.openxmlformats.org/officeDocument/2006/relationships/tags" Target="../tags/tag106.xm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tags" Target="../tags/tag108.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11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112.xml"/></Relationships>
</file>

<file path=ppt/slides/_rels/slide16.xml.rels><?xml version="1.0" encoding="UTF-8" standalone="yes"?>
<Relationships xmlns="http://schemas.openxmlformats.org/package/2006/relationships"><Relationship Id="rId9" Type="http://schemas.openxmlformats.org/officeDocument/2006/relationships/tags" Target="../tags/tag121.xml"/><Relationship Id="rId8" Type="http://schemas.openxmlformats.org/officeDocument/2006/relationships/tags" Target="../tags/tag120.xml"/><Relationship Id="rId7" Type="http://schemas.openxmlformats.org/officeDocument/2006/relationships/tags" Target="../tags/tag119.xml"/><Relationship Id="rId6" Type="http://schemas.openxmlformats.org/officeDocument/2006/relationships/tags" Target="../tags/tag118.xml"/><Relationship Id="rId5" Type="http://schemas.openxmlformats.org/officeDocument/2006/relationships/tags" Target="../tags/tag117.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6" Type="http://schemas.openxmlformats.org/officeDocument/2006/relationships/notesSlide" Target="../notesSlides/notesSlide16.xml"/><Relationship Id="rId15" Type="http://schemas.openxmlformats.org/officeDocument/2006/relationships/slideLayout" Target="../slideLayouts/slideLayout1.xml"/><Relationship Id="rId14" Type="http://schemas.openxmlformats.org/officeDocument/2006/relationships/tags" Target="../tags/tag126.xml"/><Relationship Id="rId13" Type="http://schemas.openxmlformats.org/officeDocument/2006/relationships/tags" Target="../tags/tag125.xml"/><Relationship Id="rId12" Type="http://schemas.openxmlformats.org/officeDocument/2006/relationships/tags" Target="../tags/tag124.xml"/><Relationship Id="rId11" Type="http://schemas.openxmlformats.org/officeDocument/2006/relationships/tags" Target="../tags/tag123.xml"/><Relationship Id="rId10" Type="http://schemas.openxmlformats.org/officeDocument/2006/relationships/tags" Target="../tags/tag122.xml"/><Relationship Id="rId1" Type="http://schemas.openxmlformats.org/officeDocument/2006/relationships/tags" Target="../tags/tag113.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xml"/><Relationship Id="rId2" Type="http://schemas.openxmlformats.org/officeDocument/2006/relationships/tags" Target="../tags/tag128.xml"/><Relationship Id="rId1" Type="http://schemas.openxmlformats.org/officeDocument/2006/relationships/tags" Target="../tags/tag127.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tags" Target="../tags/tag130.xml"/><Relationship Id="rId1" Type="http://schemas.openxmlformats.org/officeDocument/2006/relationships/tags" Target="../tags/tag129.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1.xml"/><Relationship Id="rId3" Type="http://schemas.openxmlformats.org/officeDocument/2006/relationships/tags" Target="../tags/tag132.xml"/><Relationship Id="rId2" Type="http://schemas.openxmlformats.org/officeDocument/2006/relationships/image" Target="../media/image6.jpeg"/><Relationship Id="rId1" Type="http://schemas.openxmlformats.org/officeDocument/2006/relationships/tags" Target="../tags/tag13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9" Type="http://schemas.openxmlformats.org/officeDocument/2006/relationships/tags" Target="../tags/tag141.xml"/><Relationship Id="rId8" Type="http://schemas.openxmlformats.org/officeDocument/2006/relationships/tags" Target="../tags/tag140.xml"/><Relationship Id="rId7" Type="http://schemas.openxmlformats.org/officeDocument/2006/relationships/tags" Target="../tags/tag139.xml"/><Relationship Id="rId6" Type="http://schemas.openxmlformats.org/officeDocument/2006/relationships/tags" Target="../tags/tag138.xml"/><Relationship Id="rId5" Type="http://schemas.openxmlformats.org/officeDocument/2006/relationships/tags" Target="../tags/tag137.xml"/><Relationship Id="rId4" Type="http://schemas.openxmlformats.org/officeDocument/2006/relationships/tags" Target="../tags/tag136.xml"/><Relationship Id="rId3" Type="http://schemas.openxmlformats.org/officeDocument/2006/relationships/tags" Target="../tags/tag135.xml"/><Relationship Id="rId2" Type="http://schemas.openxmlformats.org/officeDocument/2006/relationships/tags" Target="../tags/tag134.xml"/><Relationship Id="rId12" Type="http://schemas.openxmlformats.org/officeDocument/2006/relationships/notesSlide" Target="../notesSlides/notesSlide20.xml"/><Relationship Id="rId11" Type="http://schemas.openxmlformats.org/officeDocument/2006/relationships/slideLayout" Target="../slideLayouts/slideLayout1.xml"/><Relationship Id="rId10" Type="http://schemas.openxmlformats.org/officeDocument/2006/relationships/tags" Target="../tags/tag142.xml"/><Relationship Id="rId1" Type="http://schemas.openxmlformats.org/officeDocument/2006/relationships/tags" Target="../tags/tag133.xml"/></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21.xml"/><Relationship Id="rId5" Type="http://schemas.openxmlformats.org/officeDocument/2006/relationships/slideLayout" Target="../slideLayouts/slideLayout1.xml"/><Relationship Id="rId4" Type="http://schemas.openxmlformats.org/officeDocument/2006/relationships/tags" Target="../tags/tag144.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tags" Target="../tags/tag143.xml"/></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1.xml"/><Relationship Id="rId4" Type="http://schemas.openxmlformats.org/officeDocument/2006/relationships/tags" Target="../tags/tag146.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tags" Target="../tags/tag145.xml"/></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1.xml"/><Relationship Id="rId3" Type="http://schemas.openxmlformats.org/officeDocument/2006/relationships/tags" Target="../tags/tag148.xml"/><Relationship Id="rId2" Type="http://schemas.openxmlformats.org/officeDocument/2006/relationships/image" Target="../media/image11.png"/><Relationship Id="rId1" Type="http://schemas.openxmlformats.org/officeDocument/2006/relationships/tags" Target="../tags/tag147.xm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1.xml"/><Relationship Id="rId3" Type="http://schemas.openxmlformats.org/officeDocument/2006/relationships/tags" Target="../tags/tag150.xml"/><Relationship Id="rId2" Type="http://schemas.openxmlformats.org/officeDocument/2006/relationships/image" Target="../media/image12.jpeg"/><Relationship Id="rId1" Type="http://schemas.openxmlformats.org/officeDocument/2006/relationships/tags" Target="../tags/tag149.xml"/></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1.xml"/><Relationship Id="rId3" Type="http://schemas.openxmlformats.org/officeDocument/2006/relationships/tags" Target="../tags/tag152.xml"/><Relationship Id="rId2" Type="http://schemas.openxmlformats.org/officeDocument/2006/relationships/image" Target="../media/image13.png"/><Relationship Id="rId1" Type="http://schemas.openxmlformats.org/officeDocument/2006/relationships/tags" Target="../tags/tag151.xml"/></Relationships>
</file>

<file path=ppt/slides/_rels/slide26.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158.xml"/><Relationship Id="rId7" Type="http://schemas.openxmlformats.org/officeDocument/2006/relationships/tags" Target="../tags/tag157.xml"/><Relationship Id="rId6" Type="http://schemas.openxmlformats.org/officeDocument/2006/relationships/tags" Target="../tags/tag156.xml"/><Relationship Id="rId5" Type="http://schemas.openxmlformats.org/officeDocument/2006/relationships/tags" Target="../tags/tag155.xml"/><Relationship Id="rId4" Type="http://schemas.openxmlformats.org/officeDocument/2006/relationships/image" Target="../media/image15.png"/><Relationship Id="rId3" Type="http://schemas.openxmlformats.org/officeDocument/2006/relationships/image" Target="../media/image14.jpeg"/><Relationship Id="rId2" Type="http://schemas.openxmlformats.org/officeDocument/2006/relationships/tags" Target="../tags/tag154.xml"/><Relationship Id="rId10" Type="http://schemas.openxmlformats.org/officeDocument/2006/relationships/notesSlide" Target="../notesSlides/notesSlide26.xml"/><Relationship Id="rId1" Type="http://schemas.openxmlformats.org/officeDocument/2006/relationships/tags" Target="../tags/tag153.xml"/></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1.xml"/><Relationship Id="rId3" Type="http://schemas.openxmlformats.org/officeDocument/2006/relationships/tags" Target="../tags/tag160.xml"/><Relationship Id="rId2" Type="http://schemas.openxmlformats.org/officeDocument/2006/relationships/image" Target="../media/image16.png"/><Relationship Id="rId1" Type="http://schemas.openxmlformats.org/officeDocument/2006/relationships/tags" Target="../tags/tag159.xml"/></Relationships>
</file>

<file path=ppt/slides/_rels/slide28.xml.rels><?xml version="1.0" encoding="UTF-8" standalone="yes"?>
<Relationships xmlns="http://schemas.openxmlformats.org/package/2006/relationships"><Relationship Id="rId99" Type="http://schemas.openxmlformats.org/officeDocument/2006/relationships/tags" Target="../tags/tag259.xml"/><Relationship Id="rId98" Type="http://schemas.openxmlformats.org/officeDocument/2006/relationships/tags" Target="../tags/tag258.xml"/><Relationship Id="rId97" Type="http://schemas.openxmlformats.org/officeDocument/2006/relationships/tags" Target="../tags/tag257.xml"/><Relationship Id="rId96" Type="http://schemas.openxmlformats.org/officeDocument/2006/relationships/tags" Target="../tags/tag256.xml"/><Relationship Id="rId95" Type="http://schemas.openxmlformats.org/officeDocument/2006/relationships/tags" Target="../tags/tag255.xml"/><Relationship Id="rId94" Type="http://schemas.openxmlformats.org/officeDocument/2006/relationships/tags" Target="../tags/tag254.xml"/><Relationship Id="rId93" Type="http://schemas.openxmlformats.org/officeDocument/2006/relationships/tags" Target="../tags/tag253.xml"/><Relationship Id="rId92" Type="http://schemas.openxmlformats.org/officeDocument/2006/relationships/tags" Target="../tags/tag252.xml"/><Relationship Id="rId91" Type="http://schemas.openxmlformats.org/officeDocument/2006/relationships/tags" Target="../tags/tag251.xml"/><Relationship Id="rId90" Type="http://schemas.openxmlformats.org/officeDocument/2006/relationships/tags" Target="../tags/tag250.xml"/><Relationship Id="rId9" Type="http://schemas.openxmlformats.org/officeDocument/2006/relationships/tags" Target="../tags/tag169.xml"/><Relationship Id="rId89" Type="http://schemas.openxmlformats.org/officeDocument/2006/relationships/tags" Target="../tags/tag249.xml"/><Relationship Id="rId88" Type="http://schemas.openxmlformats.org/officeDocument/2006/relationships/tags" Target="../tags/tag248.xml"/><Relationship Id="rId87" Type="http://schemas.openxmlformats.org/officeDocument/2006/relationships/tags" Target="../tags/tag247.xml"/><Relationship Id="rId86" Type="http://schemas.openxmlformats.org/officeDocument/2006/relationships/tags" Target="../tags/tag246.xml"/><Relationship Id="rId85" Type="http://schemas.openxmlformats.org/officeDocument/2006/relationships/tags" Target="../tags/tag245.xml"/><Relationship Id="rId84" Type="http://schemas.openxmlformats.org/officeDocument/2006/relationships/tags" Target="../tags/tag244.xml"/><Relationship Id="rId83" Type="http://schemas.openxmlformats.org/officeDocument/2006/relationships/tags" Target="../tags/tag243.xml"/><Relationship Id="rId82" Type="http://schemas.openxmlformats.org/officeDocument/2006/relationships/tags" Target="../tags/tag242.xml"/><Relationship Id="rId81" Type="http://schemas.openxmlformats.org/officeDocument/2006/relationships/tags" Target="../tags/tag241.xml"/><Relationship Id="rId80" Type="http://schemas.openxmlformats.org/officeDocument/2006/relationships/tags" Target="../tags/tag240.xml"/><Relationship Id="rId8" Type="http://schemas.openxmlformats.org/officeDocument/2006/relationships/tags" Target="../tags/tag168.xml"/><Relationship Id="rId79" Type="http://schemas.openxmlformats.org/officeDocument/2006/relationships/tags" Target="../tags/tag239.xml"/><Relationship Id="rId78" Type="http://schemas.openxmlformats.org/officeDocument/2006/relationships/tags" Target="../tags/tag238.xml"/><Relationship Id="rId77" Type="http://schemas.openxmlformats.org/officeDocument/2006/relationships/tags" Target="../tags/tag237.xml"/><Relationship Id="rId76" Type="http://schemas.openxmlformats.org/officeDocument/2006/relationships/tags" Target="../tags/tag236.xml"/><Relationship Id="rId75" Type="http://schemas.openxmlformats.org/officeDocument/2006/relationships/tags" Target="../tags/tag235.xml"/><Relationship Id="rId74" Type="http://schemas.openxmlformats.org/officeDocument/2006/relationships/tags" Target="../tags/tag234.xml"/><Relationship Id="rId73" Type="http://schemas.openxmlformats.org/officeDocument/2006/relationships/tags" Target="../tags/tag233.xml"/><Relationship Id="rId72" Type="http://schemas.openxmlformats.org/officeDocument/2006/relationships/tags" Target="../tags/tag232.xml"/><Relationship Id="rId71" Type="http://schemas.openxmlformats.org/officeDocument/2006/relationships/tags" Target="../tags/tag231.xml"/><Relationship Id="rId70" Type="http://schemas.openxmlformats.org/officeDocument/2006/relationships/tags" Target="../tags/tag230.xml"/><Relationship Id="rId7" Type="http://schemas.openxmlformats.org/officeDocument/2006/relationships/tags" Target="../tags/tag167.xml"/><Relationship Id="rId69" Type="http://schemas.openxmlformats.org/officeDocument/2006/relationships/tags" Target="../tags/tag229.xml"/><Relationship Id="rId68" Type="http://schemas.openxmlformats.org/officeDocument/2006/relationships/tags" Target="../tags/tag228.xml"/><Relationship Id="rId67" Type="http://schemas.openxmlformats.org/officeDocument/2006/relationships/tags" Target="../tags/tag227.xml"/><Relationship Id="rId66" Type="http://schemas.openxmlformats.org/officeDocument/2006/relationships/tags" Target="../tags/tag226.xml"/><Relationship Id="rId65" Type="http://schemas.openxmlformats.org/officeDocument/2006/relationships/tags" Target="../tags/tag225.xml"/><Relationship Id="rId64" Type="http://schemas.openxmlformats.org/officeDocument/2006/relationships/tags" Target="../tags/tag224.xml"/><Relationship Id="rId63" Type="http://schemas.openxmlformats.org/officeDocument/2006/relationships/tags" Target="../tags/tag223.xml"/><Relationship Id="rId62" Type="http://schemas.openxmlformats.org/officeDocument/2006/relationships/tags" Target="../tags/tag222.xml"/><Relationship Id="rId61" Type="http://schemas.openxmlformats.org/officeDocument/2006/relationships/tags" Target="../tags/tag221.xml"/><Relationship Id="rId60" Type="http://schemas.openxmlformats.org/officeDocument/2006/relationships/tags" Target="../tags/tag220.xml"/><Relationship Id="rId6" Type="http://schemas.openxmlformats.org/officeDocument/2006/relationships/tags" Target="../tags/tag166.xml"/><Relationship Id="rId59" Type="http://schemas.openxmlformats.org/officeDocument/2006/relationships/tags" Target="../tags/tag219.xml"/><Relationship Id="rId58" Type="http://schemas.openxmlformats.org/officeDocument/2006/relationships/tags" Target="../tags/tag218.xml"/><Relationship Id="rId57" Type="http://schemas.openxmlformats.org/officeDocument/2006/relationships/tags" Target="../tags/tag217.xml"/><Relationship Id="rId56" Type="http://schemas.openxmlformats.org/officeDocument/2006/relationships/tags" Target="../tags/tag216.xml"/><Relationship Id="rId55" Type="http://schemas.openxmlformats.org/officeDocument/2006/relationships/tags" Target="../tags/tag215.xml"/><Relationship Id="rId54" Type="http://schemas.openxmlformats.org/officeDocument/2006/relationships/tags" Target="../tags/tag214.xml"/><Relationship Id="rId53" Type="http://schemas.openxmlformats.org/officeDocument/2006/relationships/tags" Target="../tags/tag213.xml"/><Relationship Id="rId52" Type="http://schemas.openxmlformats.org/officeDocument/2006/relationships/tags" Target="../tags/tag212.xml"/><Relationship Id="rId51" Type="http://schemas.openxmlformats.org/officeDocument/2006/relationships/tags" Target="../tags/tag211.xml"/><Relationship Id="rId50" Type="http://schemas.openxmlformats.org/officeDocument/2006/relationships/tags" Target="../tags/tag210.xml"/><Relationship Id="rId5" Type="http://schemas.openxmlformats.org/officeDocument/2006/relationships/tags" Target="../tags/tag165.xml"/><Relationship Id="rId49" Type="http://schemas.openxmlformats.org/officeDocument/2006/relationships/tags" Target="../tags/tag209.xml"/><Relationship Id="rId48" Type="http://schemas.openxmlformats.org/officeDocument/2006/relationships/tags" Target="../tags/tag208.xml"/><Relationship Id="rId47" Type="http://schemas.openxmlformats.org/officeDocument/2006/relationships/tags" Target="../tags/tag207.xml"/><Relationship Id="rId46" Type="http://schemas.openxmlformats.org/officeDocument/2006/relationships/tags" Target="../tags/tag206.xml"/><Relationship Id="rId45" Type="http://schemas.openxmlformats.org/officeDocument/2006/relationships/tags" Target="../tags/tag205.xml"/><Relationship Id="rId44" Type="http://schemas.openxmlformats.org/officeDocument/2006/relationships/tags" Target="../tags/tag204.xml"/><Relationship Id="rId43" Type="http://schemas.openxmlformats.org/officeDocument/2006/relationships/tags" Target="../tags/tag203.xml"/><Relationship Id="rId42" Type="http://schemas.openxmlformats.org/officeDocument/2006/relationships/tags" Target="../tags/tag202.xml"/><Relationship Id="rId41" Type="http://schemas.openxmlformats.org/officeDocument/2006/relationships/tags" Target="../tags/tag201.xml"/><Relationship Id="rId40" Type="http://schemas.openxmlformats.org/officeDocument/2006/relationships/tags" Target="../tags/tag200.xml"/><Relationship Id="rId4" Type="http://schemas.openxmlformats.org/officeDocument/2006/relationships/tags" Target="../tags/tag164.xml"/><Relationship Id="rId39" Type="http://schemas.openxmlformats.org/officeDocument/2006/relationships/tags" Target="../tags/tag199.xml"/><Relationship Id="rId38" Type="http://schemas.openxmlformats.org/officeDocument/2006/relationships/tags" Target="../tags/tag198.xml"/><Relationship Id="rId37" Type="http://schemas.openxmlformats.org/officeDocument/2006/relationships/tags" Target="../tags/tag197.xml"/><Relationship Id="rId36" Type="http://schemas.openxmlformats.org/officeDocument/2006/relationships/tags" Target="../tags/tag196.xml"/><Relationship Id="rId35" Type="http://schemas.openxmlformats.org/officeDocument/2006/relationships/tags" Target="../tags/tag195.xml"/><Relationship Id="rId34" Type="http://schemas.openxmlformats.org/officeDocument/2006/relationships/tags" Target="../tags/tag194.xml"/><Relationship Id="rId33" Type="http://schemas.openxmlformats.org/officeDocument/2006/relationships/tags" Target="../tags/tag193.xml"/><Relationship Id="rId32" Type="http://schemas.openxmlformats.org/officeDocument/2006/relationships/tags" Target="../tags/tag192.xml"/><Relationship Id="rId31" Type="http://schemas.openxmlformats.org/officeDocument/2006/relationships/tags" Target="../tags/tag191.xml"/><Relationship Id="rId30" Type="http://schemas.openxmlformats.org/officeDocument/2006/relationships/tags" Target="../tags/tag190.xml"/><Relationship Id="rId3" Type="http://schemas.openxmlformats.org/officeDocument/2006/relationships/tags" Target="../tags/tag163.xml"/><Relationship Id="rId29" Type="http://schemas.openxmlformats.org/officeDocument/2006/relationships/tags" Target="../tags/tag189.xml"/><Relationship Id="rId28" Type="http://schemas.openxmlformats.org/officeDocument/2006/relationships/tags" Target="../tags/tag188.xml"/><Relationship Id="rId27" Type="http://schemas.openxmlformats.org/officeDocument/2006/relationships/tags" Target="../tags/tag187.xml"/><Relationship Id="rId26" Type="http://schemas.openxmlformats.org/officeDocument/2006/relationships/tags" Target="../tags/tag186.xml"/><Relationship Id="rId25" Type="http://schemas.openxmlformats.org/officeDocument/2006/relationships/tags" Target="../tags/tag185.xml"/><Relationship Id="rId24" Type="http://schemas.openxmlformats.org/officeDocument/2006/relationships/tags" Target="../tags/tag184.xml"/><Relationship Id="rId23" Type="http://schemas.openxmlformats.org/officeDocument/2006/relationships/tags" Target="../tags/tag183.xml"/><Relationship Id="rId22" Type="http://schemas.openxmlformats.org/officeDocument/2006/relationships/tags" Target="../tags/tag182.xml"/><Relationship Id="rId21" Type="http://schemas.openxmlformats.org/officeDocument/2006/relationships/tags" Target="../tags/tag181.xml"/><Relationship Id="rId20" Type="http://schemas.openxmlformats.org/officeDocument/2006/relationships/tags" Target="../tags/tag180.xml"/><Relationship Id="rId2" Type="http://schemas.openxmlformats.org/officeDocument/2006/relationships/tags" Target="../tags/tag162.xml"/><Relationship Id="rId19" Type="http://schemas.openxmlformats.org/officeDocument/2006/relationships/tags" Target="../tags/tag179.xml"/><Relationship Id="rId18" Type="http://schemas.openxmlformats.org/officeDocument/2006/relationships/tags" Target="../tags/tag178.xml"/><Relationship Id="rId17" Type="http://schemas.openxmlformats.org/officeDocument/2006/relationships/tags" Target="../tags/tag177.xml"/><Relationship Id="rId160" Type="http://schemas.openxmlformats.org/officeDocument/2006/relationships/notesSlide" Target="../notesSlides/notesSlide28.xml"/><Relationship Id="rId16" Type="http://schemas.openxmlformats.org/officeDocument/2006/relationships/tags" Target="../tags/tag176.xml"/><Relationship Id="rId159" Type="http://schemas.openxmlformats.org/officeDocument/2006/relationships/slideLayout" Target="../slideLayouts/slideLayout1.xml"/><Relationship Id="rId158" Type="http://schemas.openxmlformats.org/officeDocument/2006/relationships/tags" Target="../tags/tag318.xml"/><Relationship Id="rId157" Type="http://schemas.openxmlformats.org/officeDocument/2006/relationships/tags" Target="../tags/tag317.xml"/><Relationship Id="rId156" Type="http://schemas.openxmlformats.org/officeDocument/2006/relationships/tags" Target="../tags/tag316.xml"/><Relationship Id="rId155" Type="http://schemas.openxmlformats.org/officeDocument/2006/relationships/tags" Target="../tags/tag315.xml"/><Relationship Id="rId154" Type="http://schemas.openxmlformats.org/officeDocument/2006/relationships/tags" Target="../tags/tag314.xml"/><Relationship Id="rId153" Type="http://schemas.openxmlformats.org/officeDocument/2006/relationships/tags" Target="../tags/tag313.xml"/><Relationship Id="rId152" Type="http://schemas.openxmlformats.org/officeDocument/2006/relationships/tags" Target="../tags/tag312.xml"/><Relationship Id="rId151" Type="http://schemas.openxmlformats.org/officeDocument/2006/relationships/tags" Target="../tags/tag311.xml"/><Relationship Id="rId150" Type="http://schemas.openxmlformats.org/officeDocument/2006/relationships/tags" Target="../tags/tag310.xml"/><Relationship Id="rId15" Type="http://schemas.openxmlformats.org/officeDocument/2006/relationships/tags" Target="../tags/tag175.xml"/><Relationship Id="rId149" Type="http://schemas.openxmlformats.org/officeDocument/2006/relationships/tags" Target="../tags/tag309.xml"/><Relationship Id="rId148" Type="http://schemas.openxmlformats.org/officeDocument/2006/relationships/tags" Target="../tags/tag308.xml"/><Relationship Id="rId147" Type="http://schemas.openxmlformats.org/officeDocument/2006/relationships/tags" Target="../tags/tag307.xml"/><Relationship Id="rId146" Type="http://schemas.openxmlformats.org/officeDocument/2006/relationships/tags" Target="../tags/tag306.xml"/><Relationship Id="rId145" Type="http://schemas.openxmlformats.org/officeDocument/2006/relationships/tags" Target="../tags/tag305.xml"/><Relationship Id="rId144" Type="http://schemas.openxmlformats.org/officeDocument/2006/relationships/tags" Target="../tags/tag304.xml"/><Relationship Id="rId143" Type="http://schemas.openxmlformats.org/officeDocument/2006/relationships/tags" Target="../tags/tag303.xml"/><Relationship Id="rId142" Type="http://schemas.openxmlformats.org/officeDocument/2006/relationships/tags" Target="../tags/tag302.xml"/><Relationship Id="rId141" Type="http://schemas.openxmlformats.org/officeDocument/2006/relationships/tags" Target="../tags/tag301.xml"/><Relationship Id="rId140" Type="http://schemas.openxmlformats.org/officeDocument/2006/relationships/tags" Target="../tags/tag300.xml"/><Relationship Id="rId14" Type="http://schemas.openxmlformats.org/officeDocument/2006/relationships/tags" Target="../tags/tag174.xml"/><Relationship Id="rId139" Type="http://schemas.openxmlformats.org/officeDocument/2006/relationships/tags" Target="../tags/tag299.xml"/><Relationship Id="rId138" Type="http://schemas.openxmlformats.org/officeDocument/2006/relationships/tags" Target="../tags/tag298.xml"/><Relationship Id="rId137" Type="http://schemas.openxmlformats.org/officeDocument/2006/relationships/tags" Target="../tags/tag297.xml"/><Relationship Id="rId136" Type="http://schemas.openxmlformats.org/officeDocument/2006/relationships/tags" Target="../tags/tag296.xml"/><Relationship Id="rId135" Type="http://schemas.openxmlformats.org/officeDocument/2006/relationships/tags" Target="../tags/tag295.xml"/><Relationship Id="rId134" Type="http://schemas.openxmlformats.org/officeDocument/2006/relationships/tags" Target="../tags/tag294.xml"/><Relationship Id="rId133" Type="http://schemas.openxmlformats.org/officeDocument/2006/relationships/tags" Target="../tags/tag293.xml"/><Relationship Id="rId132" Type="http://schemas.openxmlformats.org/officeDocument/2006/relationships/tags" Target="../tags/tag292.xml"/><Relationship Id="rId131" Type="http://schemas.openxmlformats.org/officeDocument/2006/relationships/tags" Target="../tags/tag291.xml"/><Relationship Id="rId130" Type="http://schemas.openxmlformats.org/officeDocument/2006/relationships/tags" Target="../tags/tag290.xml"/><Relationship Id="rId13" Type="http://schemas.openxmlformats.org/officeDocument/2006/relationships/tags" Target="../tags/tag173.xml"/><Relationship Id="rId129" Type="http://schemas.openxmlformats.org/officeDocument/2006/relationships/tags" Target="../tags/tag289.xml"/><Relationship Id="rId128" Type="http://schemas.openxmlformats.org/officeDocument/2006/relationships/tags" Target="../tags/tag288.xml"/><Relationship Id="rId127" Type="http://schemas.openxmlformats.org/officeDocument/2006/relationships/tags" Target="../tags/tag287.xml"/><Relationship Id="rId126" Type="http://schemas.openxmlformats.org/officeDocument/2006/relationships/tags" Target="../tags/tag286.xml"/><Relationship Id="rId125" Type="http://schemas.openxmlformats.org/officeDocument/2006/relationships/tags" Target="../tags/tag285.xml"/><Relationship Id="rId124" Type="http://schemas.openxmlformats.org/officeDocument/2006/relationships/tags" Target="../tags/tag284.xml"/><Relationship Id="rId123" Type="http://schemas.openxmlformats.org/officeDocument/2006/relationships/tags" Target="../tags/tag283.xml"/><Relationship Id="rId122" Type="http://schemas.openxmlformats.org/officeDocument/2006/relationships/tags" Target="../tags/tag282.xml"/><Relationship Id="rId121" Type="http://schemas.openxmlformats.org/officeDocument/2006/relationships/tags" Target="../tags/tag281.xml"/><Relationship Id="rId120" Type="http://schemas.openxmlformats.org/officeDocument/2006/relationships/tags" Target="../tags/tag280.xml"/><Relationship Id="rId12" Type="http://schemas.openxmlformats.org/officeDocument/2006/relationships/tags" Target="../tags/tag172.xml"/><Relationship Id="rId119" Type="http://schemas.openxmlformats.org/officeDocument/2006/relationships/tags" Target="../tags/tag279.xml"/><Relationship Id="rId118" Type="http://schemas.openxmlformats.org/officeDocument/2006/relationships/tags" Target="../tags/tag278.xml"/><Relationship Id="rId117" Type="http://schemas.openxmlformats.org/officeDocument/2006/relationships/tags" Target="../tags/tag277.xml"/><Relationship Id="rId116" Type="http://schemas.openxmlformats.org/officeDocument/2006/relationships/tags" Target="../tags/tag276.xml"/><Relationship Id="rId115" Type="http://schemas.openxmlformats.org/officeDocument/2006/relationships/tags" Target="../tags/tag275.xml"/><Relationship Id="rId114" Type="http://schemas.openxmlformats.org/officeDocument/2006/relationships/tags" Target="../tags/tag274.xml"/><Relationship Id="rId113" Type="http://schemas.openxmlformats.org/officeDocument/2006/relationships/tags" Target="../tags/tag273.xml"/><Relationship Id="rId112" Type="http://schemas.openxmlformats.org/officeDocument/2006/relationships/tags" Target="../tags/tag272.xml"/><Relationship Id="rId111" Type="http://schemas.openxmlformats.org/officeDocument/2006/relationships/tags" Target="../tags/tag271.xml"/><Relationship Id="rId110" Type="http://schemas.openxmlformats.org/officeDocument/2006/relationships/tags" Target="../tags/tag270.xml"/><Relationship Id="rId11" Type="http://schemas.openxmlformats.org/officeDocument/2006/relationships/tags" Target="../tags/tag171.xml"/><Relationship Id="rId109" Type="http://schemas.openxmlformats.org/officeDocument/2006/relationships/tags" Target="../tags/tag269.xml"/><Relationship Id="rId108" Type="http://schemas.openxmlformats.org/officeDocument/2006/relationships/tags" Target="../tags/tag268.xml"/><Relationship Id="rId107" Type="http://schemas.openxmlformats.org/officeDocument/2006/relationships/tags" Target="../tags/tag267.xml"/><Relationship Id="rId106" Type="http://schemas.openxmlformats.org/officeDocument/2006/relationships/tags" Target="../tags/tag266.xml"/><Relationship Id="rId105" Type="http://schemas.openxmlformats.org/officeDocument/2006/relationships/tags" Target="../tags/tag265.xml"/><Relationship Id="rId104" Type="http://schemas.openxmlformats.org/officeDocument/2006/relationships/tags" Target="../tags/tag264.xml"/><Relationship Id="rId103" Type="http://schemas.openxmlformats.org/officeDocument/2006/relationships/tags" Target="../tags/tag263.xml"/><Relationship Id="rId102" Type="http://schemas.openxmlformats.org/officeDocument/2006/relationships/tags" Target="../tags/tag262.xml"/><Relationship Id="rId101" Type="http://schemas.openxmlformats.org/officeDocument/2006/relationships/tags" Target="../tags/tag261.xml"/><Relationship Id="rId100" Type="http://schemas.openxmlformats.org/officeDocument/2006/relationships/tags" Target="../tags/tag260.xml"/><Relationship Id="rId10" Type="http://schemas.openxmlformats.org/officeDocument/2006/relationships/tags" Target="../tags/tag170.xml"/><Relationship Id="rId1" Type="http://schemas.openxmlformats.org/officeDocument/2006/relationships/tags" Target="../tags/tag161.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tags" Target="../tags/tag3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7" Type="http://schemas.openxmlformats.org/officeDocument/2006/relationships/notesSlide" Target="../notesSlides/notesSlide30.xml"/><Relationship Id="rId6"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tags" Target="../tags/tag321.xml"/><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tags" Target="../tags/tag320.xml"/></Relationships>
</file>

<file path=ppt/slides/_rels/slide31.xml.rels><?xml version="1.0" encoding="UTF-8" standalone="yes"?>
<Relationships xmlns="http://schemas.openxmlformats.org/package/2006/relationships"><Relationship Id="rId9" Type="http://schemas.openxmlformats.org/officeDocument/2006/relationships/tags" Target="../tags/tag330.xml"/><Relationship Id="rId8" Type="http://schemas.openxmlformats.org/officeDocument/2006/relationships/tags" Target="../tags/tag329.xml"/><Relationship Id="rId7" Type="http://schemas.openxmlformats.org/officeDocument/2006/relationships/tags" Target="../tags/tag328.xml"/><Relationship Id="rId61" Type="http://schemas.openxmlformats.org/officeDocument/2006/relationships/notesSlide" Target="../notesSlides/notesSlide31.xml"/><Relationship Id="rId60" Type="http://schemas.openxmlformats.org/officeDocument/2006/relationships/slideLayout" Target="../slideLayouts/slideLayout1.xml"/><Relationship Id="rId6" Type="http://schemas.openxmlformats.org/officeDocument/2006/relationships/tags" Target="../tags/tag327.xml"/><Relationship Id="rId59" Type="http://schemas.openxmlformats.org/officeDocument/2006/relationships/tags" Target="../tags/tag380.xml"/><Relationship Id="rId58" Type="http://schemas.openxmlformats.org/officeDocument/2006/relationships/tags" Target="../tags/tag379.xml"/><Relationship Id="rId57" Type="http://schemas.openxmlformats.org/officeDocument/2006/relationships/tags" Target="../tags/tag378.xml"/><Relationship Id="rId56" Type="http://schemas.openxmlformats.org/officeDocument/2006/relationships/tags" Target="../tags/tag377.xml"/><Relationship Id="rId55" Type="http://schemas.openxmlformats.org/officeDocument/2006/relationships/tags" Target="../tags/tag376.xml"/><Relationship Id="rId54" Type="http://schemas.openxmlformats.org/officeDocument/2006/relationships/tags" Target="../tags/tag375.xml"/><Relationship Id="rId53" Type="http://schemas.openxmlformats.org/officeDocument/2006/relationships/tags" Target="../tags/tag374.xml"/><Relationship Id="rId52" Type="http://schemas.openxmlformats.org/officeDocument/2006/relationships/tags" Target="../tags/tag373.xml"/><Relationship Id="rId51" Type="http://schemas.openxmlformats.org/officeDocument/2006/relationships/tags" Target="../tags/tag372.xml"/><Relationship Id="rId50" Type="http://schemas.openxmlformats.org/officeDocument/2006/relationships/tags" Target="../tags/tag371.xml"/><Relationship Id="rId5" Type="http://schemas.openxmlformats.org/officeDocument/2006/relationships/tags" Target="../tags/tag326.xml"/><Relationship Id="rId49" Type="http://schemas.openxmlformats.org/officeDocument/2006/relationships/tags" Target="../tags/tag370.xml"/><Relationship Id="rId48" Type="http://schemas.openxmlformats.org/officeDocument/2006/relationships/tags" Target="../tags/tag369.xml"/><Relationship Id="rId47" Type="http://schemas.openxmlformats.org/officeDocument/2006/relationships/tags" Target="../tags/tag368.xml"/><Relationship Id="rId46" Type="http://schemas.openxmlformats.org/officeDocument/2006/relationships/tags" Target="../tags/tag367.xml"/><Relationship Id="rId45" Type="http://schemas.openxmlformats.org/officeDocument/2006/relationships/tags" Target="../tags/tag366.xml"/><Relationship Id="rId44" Type="http://schemas.openxmlformats.org/officeDocument/2006/relationships/tags" Target="../tags/tag365.xml"/><Relationship Id="rId43" Type="http://schemas.openxmlformats.org/officeDocument/2006/relationships/tags" Target="../tags/tag364.xml"/><Relationship Id="rId42" Type="http://schemas.openxmlformats.org/officeDocument/2006/relationships/tags" Target="../tags/tag363.xml"/><Relationship Id="rId41" Type="http://schemas.openxmlformats.org/officeDocument/2006/relationships/tags" Target="../tags/tag362.xml"/><Relationship Id="rId40" Type="http://schemas.openxmlformats.org/officeDocument/2006/relationships/tags" Target="../tags/tag361.xml"/><Relationship Id="rId4" Type="http://schemas.openxmlformats.org/officeDocument/2006/relationships/tags" Target="../tags/tag325.xml"/><Relationship Id="rId39" Type="http://schemas.openxmlformats.org/officeDocument/2006/relationships/tags" Target="../tags/tag360.xml"/><Relationship Id="rId38" Type="http://schemas.openxmlformats.org/officeDocument/2006/relationships/tags" Target="../tags/tag359.xml"/><Relationship Id="rId37" Type="http://schemas.openxmlformats.org/officeDocument/2006/relationships/tags" Target="../tags/tag358.xml"/><Relationship Id="rId36" Type="http://schemas.openxmlformats.org/officeDocument/2006/relationships/tags" Target="../tags/tag357.xml"/><Relationship Id="rId35" Type="http://schemas.openxmlformats.org/officeDocument/2006/relationships/tags" Target="../tags/tag356.xml"/><Relationship Id="rId34" Type="http://schemas.openxmlformats.org/officeDocument/2006/relationships/tags" Target="../tags/tag355.xml"/><Relationship Id="rId33" Type="http://schemas.openxmlformats.org/officeDocument/2006/relationships/tags" Target="../tags/tag354.xml"/><Relationship Id="rId32" Type="http://schemas.openxmlformats.org/officeDocument/2006/relationships/tags" Target="../tags/tag353.xml"/><Relationship Id="rId31" Type="http://schemas.openxmlformats.org/officeDocument/2006/relationships/tags" Target="../tags/tag352.xml"/><Relationship Id="rId30" Type="http://schemas.openxmlformats.org/officeDocument/2006/relationships/tags" Target="../tags/tag351.xml"/><Relationship Id="rId3" Type="http://schemas.openxmlformats.org/officeDocument/2006/relationships/tags" Target="../tags/tag324.xml"/><Relationship Id="rId29" Type="http://schemas.openxmlformats.org/officeDocument/2006/relationships/tags" Target="../tags/tag350.xml"/><Relationship Id="rId28" Type="http://schemas.openxmlformats.org/officeDocument/2006/relationships/tags" Target="../tags/tag349.xml"/><Relationship Id="rId27" Type="http://schemas.openxmlformats.org/officeDocument/2006/relationships/tags" Target="../tags/tag348.xml"/><Relationship Id="rId26" Type="http://schemas.openxmlformats.org/officeDocument/2006/relationships/tags" Target="../tags/tag347.xml"/><Relationship Id="rId25" Type="http://schemas.openxmlformats.org/officeDocument/2006/relationships/tags" Target="../tags/tag346.xml"/><Relationship Id="rId24" Type="http://schemas.openxmlformats.org/officeDocument/2006/relationships/tags" Target="../tags/tag345.xml"/><Relationship Id="rId23" Type="http://schemas.openxmlformats.org/officeDocument/2006/relationships/tags" Target="../tags/tag344.xml"/><Relationship Id="rId22" Type="http://schemas.openxmlformats.org/officeDocument/2006/relationships/tags" Target="../tags/tag343.xml"/><Relationship Id="rId21" Type="http://schemas.openxmlformats.org/officeDocument/2006/relationships/tags" Target="../tags/tag342.xml"/><Relationship Id="rId20" Type="http://schemas.openxmlformats.org/officeDocument/2006/relationships/tags" Target="../tags/tag341.xml"/><Relationship Id="rId2" Type="http://schemas.openxmlformats.org/officeDocument/2006/relationships/tags" Target="../tags/tag323.xml"/><Relationship Id="rId19" Type="http://schemas.openxmlformats.org/officeDocument/2006/relationships/tags" Target="../tags/tag340.xml"/><Relationship Id="rId18" Type="http://schemas.openxmlformats.org/officeDocument/2006/relationships/tags" Target="../tags/tag339.xml"/><Relationship Id="rId17" Type="http://schemas.openxmlformats.org/officeDocument/2006/relationships/tags" Target="../tags/tag338.xml"/><Relationship Id="rId16" Type="http://schemas.openxmlformats.org/officeDocument/2006/relationships/tags" Target="../tags/tag337.xml"/><Relationship Id="rId15" Type="http://schemas.openxmlformats.org/officeDocument/2006/relationships/tags" Target="../tags/tag336.xml"/><Relationship Id="rId14" Type="http://schemas.openxmlformats.org/officeDocument/2006/relationships/tags" Target="../tags/tag335.xml"/><Relationship Id="rId13" Type="http://schemas.openxmlformats.org/officeDocument/2006/relationships/tags" Target="../tags/tag334.xml"/><Relationship Id="rId12" Type="http://schemas.openxmlformats.org/officeDocument/2006/relationships/tags" Target="../tags/tag333.xml"/><Relationship Id="rId11" Type="http://schemas.openxmlformats.org/officeDocument/2006/relationships/tags" Target="../tags/tag332.xml"/><Relationship Id="rId10" Type="http://schemas.openxmlformats.org/officeDocument/2006/relationships/tags" Target="../tags/tag331.xml"/><Relationship Id="rId1" Type="http://schemas.openxmlformats.org/officeDocument/2006/relationships/tags" Target="../tags/tag322.xml"/></Relationships>
</file>

<file path=ppt/slides/_rels/slide32.xml.rels><?xml version="1.0" encoding="UTF-8" standalone="yes"?>
<Relationships xmlns="http://schemas.openxmlformats.org/package/2006/relationships"><Relationship Id="rId9" Type="http://schemas.openxmlformats.org/officeDocument/2006/relationships/tags" Target="../tags/tag389.xml"/><Relationship Id="rId8" Type="http://schemas.openxmlformats.org/officeDocument/2006/relationships/tags" Target="../tags/tag388.xml"/><Relationship Id="rId7" Type="http://schemas.openxmlformats.org/officeDocument/2006/relationships/tags" Target="../tags/tag387.xml"/><Relationship Id="rId6" Type="http://schemas.openxmlformats.org/officeDocument/2006/relationships/tags" Target="../tags/tag386.xml"/><Relationship Id="rId5" Type="http://schemas.openxmlformats.org/officeDocument/2006/relationships/tags" Target="../tags/tag385.xml"/><Relationship Id="rId4" Type="http://schemas.openxmlformats.org/officeDocument/2006/relationships/tags" Target="../tags/tag384.xml"/><Relationship Id="rId3" Type="http://schemas.openxmlformats.org/officeDocument/2006/relationships/tags" Target="../tags/tag383.xml"/><Relationship Id="rId2" Type="http://schemas.openxmlformats.org/officeDocument/2006/relationships/tags" Target="../tags/tag382.xml"/><Relationship Id="rId11" Type="http://schemas.openxmlformats.org/officeDocument/2006/relationships/notesSlide" Target="../notesSlides/notesSlide32.xml"/><Relationship Id="rId10" Type="http://schemas.openxmlformats.org/officeDocument/2006/relationships/slideLayout" Target="../slideLayouts/slideLayout1.xml"/><Relationship Id="rId1" Type="http://schemas.openxmlformats.org/officeDocument/2006/relationships/tags" Target="../tags/tag381.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xml"/><Relationship Id="rId1" Type="http://schemas.openxmlformats.org/officeDocument/2006/relationships/tags" Target="../tags/tag390.xml"/></Relationships>
</file>

<file path=ppt/slides/_rels/slide34.xml.rels><?xml version="1.0" encoding="UTF-8" standalone="yes"?>
<Relationships xmlns="http://schemas.openxmlformats.org/package/2006/relationships"><Relationship Id="rId5" Type="http://schemas.openxmlformats.org/officeDocument/2006/relationships/notesSlide" Target="../notesSlides/notesSlide34.xml"/><Relationship Id="rId4" Type="http://schemas.openxmlformats.org/officeDocument/2006/relationships/slideLayout" Target="../slideLayouts/slideLayout1.xml"/><Relationship Id="rId3" Type="http://schemas.openxmlformats.org/officeDocument/2006/relationships/image" Target="../media/image19.png"/><Relationship Id="rId2" Type="http://schemas.openxmlformats.org/officeDocument/2006/relationships/tags" Target="../tags/tag391.xml"/><Relationship Id="rId1" Type="http://schemas.openxmlformats.org/officeDocument/2006/relationships/image" Target="../media/image18.png"/></Relationships>
</file>

<file path=ppt/slides/_rels/slide35.xml.rels><?xml version="1.0" encoding="UTF-8" standalone="yes"?>
<Relationships xmlns="http://schemas.openxmlformats.org/package/2006/relationships"><Relationship Id="rId6" Type="http://schemas.openxmlformats.org/officeDocument/2006/relationships/notesSlide" Target="../notesSlides/notesSlide35.xml"/><Relationship Id="rId5" Type="http://schemas.openxmlformats.org/officeDocument/2006/relationships/slideLayout" Target="../slideLayouts/slideLayout6.xml"/><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image" Target="../media/image20.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image" Target="../media/image3.jpeg"/><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image" Target="../media/image2.png"/><Relationship Id="rId15" Type="http://schemas.openxmlformats.org/officeDocument/2006/relationships/notesSlide" Target="../notesSlides/notesSlide4.xml"/><Relationship Id="rId14" Type="http://schemas.openxmlformats.org/officeDocument/2006/relationships/slideLayout" Target="../slideLayouts/slideLayout1.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12.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tags" Target="../tags/tag13.xml"/></Relationships>
</file>

<file path=ppt/slides/_rels/slide7.xml.rels><?xml version="1.0" encoding="UTF-8" standalone="yes"?>
<Relationships xmlns="http://schemas.openxmlformats.org/package/2006/relationships"><Relationship Id="rId9" Type="http://schemas.openxmlformats.org/officeDocument/2006/relationships/tags" Target="../tags/tag22.xml"/><Relationship Id="rId8" Type="http://schemas.openxmlformats.org/officeDocument/2006/relationships/tags" Target="../tags/tag21.xml"/><Relationship Id="rId7" Type="http://schemas.openxmlformats.org/officeDocument/2006/relationships/tags" Target="../tags/tag20.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0" Type="http://schemas.openxmlformats.org/officeDocument/2006/relationships/notesSlide" Target="../notesSlides/notesSlide7.xml"/><Relationship Id="rId2" Type="http://schemas.openxmlformats.org/officeDocument/2006/relationships/tags" Target="../tags/tag15.xml"/><Relationship Id="rId19" Type="http://schemas.openxmlformats.org/officeDocument/2006/relationships/slideLayout" Target="../slideLayouts/slideLayout1.xml"/><Relationship Id="rId18" Type="http://schemas.openxmlformats.org/officeDocument/2006/relationships/tags" Target="../tags/tag31.xml"/><Relationship Id="rId17" Type="http://schemas.openxmlformats.org/officeDocument/2006/relationships/tags" Target="../tags/tag30.xml"/><Relationship Id="rId16" Type="http://schemas.openxmlformats.org/officeDocument/2006/relationships/tags" Target="../tags/tag29.xml"/><Relationship Id="rId15" Type="http://schemas.openxmlformats.org/officeDocument/2006/relationships/tags" Target="../tags/tag28.xml"/><Relationship Id="rId14" Type="http://schemas.openxmlformats.org/officeDocument/2006/relationships/tags" Target="../tags/tag27.xml"/><Relationship Id="rId13" Type="http://schemas.openxmlformats.org/officeDocument/2006/relationships/tags" Target="../tags/tag26.xml"/><Relationship Id="rId12" Type="http://schemas.openxmlformats.org/officeDocument/2006/relationships/tags" Target="../tags/tag25.xml"/><Relationship Id="rId11" Type="http://schemas.openxmlformats.org/officeDocument/2006/relationships/tags" Target="../tags/tag24.xml"/><Relationship Id="rId10" Type="http://schemas.openxmlformats.org/officeDocument/2006/relationships/tags" Target="../tags/tag23.xml"/><Relationship Id="rId1" Type="http://schemas.openxmlformats.org/officeDocument/2006/relationships/tags" Target="../tags/tag14.xml"/></Relationships>
</file>

<file path=ppt/slides/_rels/slide8.xml.rels><?xml version="1.0" encoding="UTF-8" standalone="yes"?>
<Relationships xmlns="http://schemas.openxmlformats.org/package/2006/relationships"><Relationship Id="rId9" Type="http://schemas.openxmlformats.org/officeDocument/2006/relationships/tags" Target="../tags/tag40.xml"/><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1" Type="http://schemas.openxmlformats.org/officeDocument/2006/relationships/notesSlide" Target="../notesSlides/notesSlide8.xml"/><Relationship Id="rId20" Type="http://schemas.openxmlformats.org/officeDocument/2006/relationships/slideLayout" Target="../slideLayouts/slideLayout1.xml"/><Relationship Id="rId2" Type="http://schemas.openxmlformats.org/officeDocument/2006/relationships/tags" Target="../tags/tag33.xml"/><Relationship Id="rId19" Type="http://schemas.openxmlformats.org/officeDocument/2006/relationships/tags" Target="../tags/tag50.xml"/><Relationship Id="rId18" Type="http://schemas.openxmlformats.org/officeDocument/2006/relationships/tags" Target="../tags/tag49.xml"/><Relationship Id="rId17" Type="http://schemas.openxmlformats.org/officeDocument/2006/relationships/tags" Target="../tags/tag48.xml"/><Relationship Id="rId16" Type="http://schemas.openxmlformats.org/officeDocument/2006/relationships/tags" Target="../tags/tag47.xml"/><Relationship Id="rId15" Type="http://schemas.openxmlformats.org/officeDocument/2006/relationships/tags" Target="../tags/tag46.xml"/><Relationship Id="rId14" Type="http://schemas.openxmlformats.org/officeDocument/2006/relationships/tags" Target="../tags/tag45.xml"/><Relationship Id="rId13" Type="http://schemas.openxmlformats.org/officeDocument/2006/relationships/tags" Target="../tags/tag44.xml"/><Relationship Id="rId12" Type="http://schemas.openxmlformats.org/officeDocument/2006/relationships/tags" Target="../tags/tag43.xml"/><Relationship Id="rId11" Type="http://schemas.openxmlformats.org/officeDocument/2006/relationships/tags" Target="../tags/tag42.xml"/><Relationship Id="rId10" Type="http://schemas.openxmlformats.org/officeDocument/2006/relationships/tags" Target="../tags/tag41.xml"/><Relationship Id="rId1" Type="http://schemas.openxmlformats.org/officeDocument/2006/relationships/tags" Target="../tags/tag32.xml"/></Relationships>
</file>

<file path=ppt/slides/_rels/slide9.xml.rels><?xml version="1.0" encoding="UTF-8" standalone="yes"?>
<Relationships xmlns="http://schemas.openxmlformats.org/package/2006/relationships"><Relationship Id="rId9" Type="http://schemas.openxmlformats.org/officeDocument/2006/relationships/tags" Target="../tags/tag59.xml"/><Relationship Id="rId8" Type="http://schemas.openxmlformats.org/officeDocument/2006/relationships/tags" Target="../tags/tag58.xml"/><Relationship Id="rId7" Type="http://schemas.openxmlformats.org/officeDocument/2006/relationships/tags" Target="../tags/tag57.xml"/><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3" Type="http://schemas.openxmlformats.org/officeDocument/2006/relationships/notesSlide" Target="../notesSlides/notesSlide9.xml"/><Relationship Id="rId22" Type="http://schemas.openxmlformats.org/officeDocument/2006/relationships/slideLayout" Target="../slideLayouts/slideLayout1.xml"/><Relationship Id="rId21" Type="http://schemas.openxmlformats.org/officeDocument/2006/relationships/tags" Target="../tags/tag71.xml"/><Relationship Id="rId20" Type="http://schemas.openxmlformats.org/officeDocument/2006/relationships/tags" Target="../tags/tag70.xml"/><Relationship Id="rId2" Type="http://schemas.openxmlformats.org/officeDocument/2006/relationships/tags" Target="../tags/tag52.xml"/><Relationship Id="rId19" Type="http://schemas.openxmlformats.org/officeDocument/2006/relationships/tags" Target="../tags/tag69.xml"/><Relationship Id="rId18" Type="http://schemas.openxmlformats.org/officeDocument/2006/relationships/tags" Target="../tags/tag68.xml"/><Relationship Id="rId17" Type="http://schemas.openxmlformats.org/officeDocument/2006/relationships/tags" Target="../tags/tag67.xml"/><Relationship Id="rId16" Type="http://schemas.openxmlformats.org/officeDocument/2006/relationships/tags" Target="../tags/tag66.xml"/><Relationship Id="rId15" Type="http://schemas.openxmlformats.org/officeDocument/2006/relationships/tags" Target="../tags/tag65.xml"/><Relationship Id="rId14" Type="http://schemas.openxmlformats.org/officeDocument/2006/relationships/tags" Target="../tags/tag64.xml"/><Relationship Id="rId13" Type="http://schemas.openxmlformats.org/officeDocument/2006/relationships/tags" Target="../tags/tag63.xml"/><Relationship Id="rId12" Type="http://schemas.openxmlformats.org/officeDocument/2006/relationships/tags" Target="../tags/tag62.xml"/><Relationship Id="rId11" Type="http://schemas.openxmlformats.org/officeDocument/2006/relationships/tags" Target="../tags/tag61.xml"/><Relationship Id="rId10" Type="http://schemas.openxmlformats.org/officeDocument/2006/relationships/tags" Target="../tags/tag60.xml"/><Relationship Id="rId1" Type="http://schemas.openxmlformats.org/officeDocument/2006/relationships/tags" Target="../tags/tag5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圆角矩形 59"/>
          <p:cNvSpPr/>
          <p:nvPr/>
        </p:nvSpPr>
        <p:spPr>
          <a:xfrm>
            <a:off x="525145" y="2702560"/>
            <a:ext cx="7057390" cy="791845"/>
          </a:xfrm>
          <a:prstGeom prst="roundRect">
            <a:avLst>
              <a:gd name="adj" fmla="val 0"/>
            </a:avLst>
          </a:prstGeom>
          <a:gradFill>
            <a:gsLst>
              <a:gs pos="0">
                <a:srgbClr val="D4DDDE"/>
              </a:gs>
              <a:gs pos="100000">
                <a:srgbClr val="365D64">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5" name="流程图: 延期 14"/>
          <p:cNvSpPr/>
          <p:nvPr/>
        </p:nvSpPr>
        <p:spPr>
          <a:xfrm flipH="1">
            <a:off x="6953250" y="635"/>
            <a:ext cx="7247255" cy="6857365"/>
          </a:xfrm>
          <a:prstGeom prst="flowChartDelay">
            <a:avLst/>
          </a:prstGeom>
          <a:gradFill>
            <a:gsLst>
              <a:gs pos="0">
                <a:srgbClr val="D4DDDE"/>
              </a:gs>
              <a:gs pos="100000">
                <a:srgbClr val="224A52">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 name="组合 1"/>
          <p:cNvGrpSpPr/>
          <p:nvPr/>
        </p:nvGrpSpPr>
        <p:grpSpPr>
          <a:xfrm flipH="1">
            <a:off x="470914" y="179876"/>
            <a:ext cx="918617" cy="943672"/>
            <a:chOff x="1294924" y="555070"/>
            <a:chExt cx="1416179" cy="1454804"/>
          </a:xfrm>
        </p:grpSpPr>
        <p:sp>
          <p:nvSpPr>
            <p:cNvPr id="14" name="椭圆 13"/>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62" name="文本框 61"/>
          <p:cNvSpPr txBox="1"/>
          <p:nvPr/>
        </p:nvSpPr>
        <p:spPr>
          <a:xfrm>
            <a:off x="374015" y="2712720"/>
            <a:ext cx="6796405" cy="706755"/>
          </a:xfrm>
          <a:prstGeom prst="rect">
            <a:avLst/>
          </a:prstGeom>
          <a:noFill/>
        </p:spPr>
        <p:txBody>
          <a:bodyPr wrap="square" rtlCol="0">
            <a:spAutoFit/>
          </a:bodyPr>
          <a:lstStyle/>
          <a:p>
            <a:pPr algn="ctr"/>
            <a:r>
              <a:rPr lang="zh-CN" altLang="en-US" sz="4000" dirty="0" smtClean="0">
                <a:latin typeface="思源黑体 Normal" panose="020B0400000000000000" charset="-122"/>
                <a:ea typeface="思源黑体 Normal" panose="020B0400000000000000" charset="-122"/>
                <a:sym typeface="思源黑体 CN Normal" panose="020B0400000000000000" pitchFamily="34" charset="-122"/>
              </a:rPr>
              <a:t>大学生</a:t>
            </a:r>
            <a:r>
              <a:rPr lang="zh-CN" altLang="en-US" sz="40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rPr>
              <a:t>职业发展与就业指导</a:t>
            </a:r>
            <a:endParaRPr lang="zh-CN" altLang="en-US" sz="40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endParaRPr>
          </a:p>
        </p:txBody>
      </p:sp>
      <p:sp>
        <p:nvSpPr>
          <p:cNvPr id="63" name="矩形 62"/>
          <p:cNvSpPr/>
          <p:nvPr/>
        </p:nvSpPr>
        <p:spPr>
          <a:xfrm>
            <a:off x="1407237" y="384990"/>
            <a:ext cx="5133225" cy="333375"/>
          </a:xfrm>
          <a:prstGeom prst="rect">
            <a:avLst/>
          </a:prstGeom>
        </p:spPr>
        <p:txBody>
          <a:bodyPr wrap="square">
            <a:spAutoFit/>
          </a:bodyPr>
          <a:lstStyle/>
          <a:p>
            <a:pPr algn="dist">
              <a:lnSpc>
                <a:spcPct val="150000"/>
              </a:lnSpc>
            </a:pPr>
            <a:r>
              <a:rPr lang="zh-CN" altLang="en-US" sz="1050" dirty="0" smtClean="0">
                <a:latin typeface="方正书宋简体" panose="03000509000000000000" charset="-122"/>
                <a:ea typeface="方正书宋简体" panose="03000509000000000000" charset="-122"/>
                <a:sym typeface="思源黑体 CN Normal" panose="020B0400000000000000" pitchFamily="34" charset="-122"/>
              </a:rPr>
              <a:t>只要选择了目标，不要再想太远；每天脚踏实地，风雨兼程，生命不息，战斗不止。</a:t>
            </a:r>
            <a:endParaRPr lang="zh-CN" altLang="en-US" sz="1050" dirty="0" smtClean="0">
              <a:latin typeface="方正书宋简体" panose="03000509000000000000" charset="-122"/>
              <a:ea typeface="方正书宋简体" panose="03000509000000000000" charset="-122"/>
              <a:sym typeface="思源黑体 CN Normal" panose="020B0400000000000000" pitchFamily="34" charset="-122"/>
            </a:endParaRPr>
          </a:p>
        </p:txBody>
      </p:sp>
      <p:sp>
        <p:nvSpPr>
          <p:cNvPr id="3" name="椭圆 2"/>
          <p:cNvSpPr/>
          <p:nvPr/>
        </p:nvSpPr>
        <p:spPr>
          <a:xfrm>
            <a:off x="7582535" y="722630"/>
            <a:ext cx="5431790" cy="5431790"/>
          </a:xfrm>
          <a:prstGeom prst="ellipse">
            <a:avLst/>
          </a:prstGeom>
          <a:blipFill>
            <a:blip r:embed="rId1" cstate="print">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28040" y="4513580"/>
            <a:ext cx="2395220" cy="368300"/>
          </a:xfrm>
          <a:prstGeom prst="rect">
            <a:avLst/>
          </a:prstGeom>
          <a:noFill/>
        </p:spPr>
        <p:txBody>
          <a:bodyPr wrap="square" rtlCol="0">
            <a:spAutoFit/>
          </a:bodyPr>
          <a:lstStyle/>
          <a:p>
            <a:r>
              <a:rPr lang="zh-CN" altLang="en-US" b="1" kern="0" spc="100" dirty="0" smtClean="0">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rPr>
              <a:t>讲师：</a:t>
            </a:r>
            <a:r>
              <a:rPr lang="en-US" altLang="zh-CN" b="1" kern="0" spc="100" dirty="0" smtClean="0">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rPr>
              <a:t>***</a:t>
            </a:r>
            <a:endParaRPr lang="en-US" altLang="zh-CN" b="1" kern="0" spc="100" dirty="0" smtClean="0">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endParaRPr>
          </a:p>
        </p:txBody>
      </p:sp>
      <p:sp>
        <p:nvSpPr>
          <p:cNvPr id="6" name="Shape 23343"/>
          <p:cNvSpPr/>
          <p:nvPr/>
        </p:nvSpPr>
        <p:spPr>
          <a:xfrm>
            <a:off x="523207" y="4523168"/>
            <a:ext cx="313266" cy="3146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950" y="0"/>
                  <a:pt x="0" y="4950"/>
                  <a:pt x="0" y="10800"/>
                </a:cubicBezTo>
                <a:cubicBezTo>
                  <a:pt x="0" y="17100"/>
                  <a:pt x="4950" y="21600"/>
                  <a:pt x="10800" y="21600"/>
                </a:cubicBezTo>
                <a:cubicBezTo>
                  <a:pt x="16650" y="21600"/>
                  <a:pt x="21600" y="17100"/>
                  <a:pt x="21600" y="10800"/>
                </a:cubicBezTo>
                <a:cubicBezTo>
                  <a:pt x="21600" y="4950"/>
                  <a:pt x="16650" y="0"/>
                  <a:pt x="10800" y="0"/>
                </a:cubicBezTo>
                <a:close/>
                <a:moveTo>
                  <a:pt x="18450" y="17100"/>
                </a:moveTo>
                <a:cubicBezTo>
                  <a:pt x="17550" y="17100"/>
                  <a:pt x="15300" y="16200"/>
                  <a:pt x="13500" y="15750"/>
                </a:cubicBezTo>
                <a:cubicBezTo>
                  <a:pt x="13500" y="15750"/>
                  <a:pt x="13500" y="15750"/>
                  <a:pt x="13500" y="15300"/>
                </a:cubicBezTo>
                <a:cubicBezTo>
                  <a:pt x="13500" y="14850"/>
                  <a:pt x="13500" y="14400"/>
                  <a:pt x="13950" y="13950"/>
                </a:cubicBezTo>
                <a:cubicBezTo>
                  <a:pt x="13950" y="13500"/>
                  <a:pt x="14400" y="13050"/>
                  <a:pt x="14400" y="12150"/>
                </a:cubicBezTo>
                <a:cubicBezTo>
                  <a:pt x="14400" y="12150"/>
                  <a:pt x="14850" y="11700"/>
                  <a:pt x="14850" y="10350"/>
                </a:cubicBezTo>
                <a:cubicBezTo>
                  <a:pt x="15300" y="9900"/>
                  <a:pt x="15300" y="9450"/>
                  <a:pt x="14850" y="9000"/>
                </a:cubicBezTo>
                <a:cubicBezTo>
                  <a:pt x="14850" y="9000"/>
                  <a:pt x="14850" y="9000"/>
                  <a:pt x="14850" y="9000"/>
                </a:cubicBezTo>
                <a:cubicBezTo>
                  <a:pt x="14850" y="9000"/>
                  <a:pt x="14850" y="7650"/>
                  <a:pt x="15300" y="7200"/>
                </a:cubicBezTo>
                <a:cubicBezTo>
                  <a:pt x="15300" y="6300"/>
                  <a:pt x="15300" y="5400"/>
                  <a:pt x="14400" y="4500"/>
                </a:cubicBezTo>
                <a:cubicBezTo>
                  <a:pt x="13950" y="3600"/>
                  <a:pt x="13050" y="3150"/>
                  <a:pt x="11250" y="2700"/>
                </a:cubicBezTo>
                <a:cubicBezTo>
                  <a:pt x="10350" y="2700"/>
                  <a:pt x="10350" y="2700"/>
                  <a:pt x="10350" y="2700"/>
                </a:cubicBezTo>
                <a:cubicBezTo>
                  <a:pt x="9000" y="3150"/>
                  <a:pt x="8100" y="3600"/>
                  <a:pt x="7650" y="4500"/>
                </a:cubicBezTo>
                <a:cubicBezTo>
                  <a:pt x="6750" y="5400"/>
                  <a:pt x="6750" y="6300"/>
                  <a:pt x="6750" y="7200"/>
                </a:cubicBezTo>
                <a:cubicBezTo>
                  <a:pt x="6750" y="7650"/>
                  <a:pt x="6750" y="9000"/>
                  <a:pt x="6750" y="9000"/>
                </a:cubicBezTo>
                <a:cubicBezTo>
                  <a:pt x="6750" y="9000"/>
                  <a:pt x="6750" y="9000"/>
                  <a:pt x="6750" y="9000"/>
                </a:cubicBezTo>
                <a:cubicBezTo>
                  <a:pt x="6750" y="9450"/>
                  <a:pt x="6750" y="9900"/>
                  <a:pt x="6750" y="10350"/>
                </a:cubicBezTo>
                <a:cubicBezTo>
                  <a:pt x="6750" y="11700"/>
                  <a:pt x="7200" y="12150"/>
                  <a:pt x="7650" y="12150"/>
                </a:cubicBezTo>
                <a:cubicBezTo>
                  <a:pt x="7650" y="13050"/>
                  <a:pt x="7650" y="13500"/>
                  <a:pt x="8100" y="13950"/>
                </a:cubicBezTo>
                <a:cubicBezTo>
                  <a:pt x="8100" y="13950"/>
                  <a:pt x="8100" y="14400"/>
                  <a:pt x="8100" y="15300"/>
                </a:cubicBezTo>
                <a:cubicBezTo>
                  <a:pt x="8100" y="15750"/>
                  <a:pt x="8100" y="15750"/>
                  <a:pt x="8100" y="15750"/>
                </a:cubicBezTo>
                <a:cubicBezTo>
                  <a:pt x="6300" y="16200"/>
                  <a:pt x="4050" y="17100"/>
                  <a:pt x="3150" y="17550"/>
                </a:cubicBezTo>
                <a:cubicBezTo>
                  <a:pt x="1800" y="15750"/>
                  <a:pt x="900" y="13500"/>
                  <a:pt x="900" y="10800"/>
                </a:cubicBezTo>
                <a:cubicBezTo>
                  <a:pt x="900" y="5400"/>
                  <a:pt x="5400" y="900"/>
                  <a:pt x="10800" y="900"/>
                </a:cubicBezTo>
                <a:cubicBezTo>
                  <a:pt x="16200" y="900"/>
                  <a:pt x="20700" y="5400"/>
                  <a:pt x="20700" y="10800"/>
                </a:cubicBezTo>
                <a:cubicBezTo>
                  <a:pt x="20700" y="13500"/>
                  <a:pt x="19800" y="15750"/>
                  <a:pt x="18450" y="17100"/>
                </a:cubicBez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kern="0" spc="1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34" name="组合 33"/>
          <p:cNvGrpSpPr/>
          <p:nvPr/>
        </p:nvGrpSpPr>
        <p:grpSpPr>
          <a:xfrm>
            <a:off x="525262" y="5079365"/>
            <a:ext cx="3915928" cy="368300"/>
            <a:chOff x="5512" y="7503"/>
            <a:chExt cx="6167" cy="580"/>
          </a:xfrm>
        </p:grpSpPr>
        <p:grpSp>
          <p:nvGrpSpPr>
            <p:cNvPr id="7" name="组合 6"/>
            <p:cNvGrpSpPr/>
            <p:nvPr/>
          </p:nvGrpSpPr>
          <p:grpSpPr>
            <a:xfrm>
              <a:off x="5512" y="7518"/>
              <a:ext cx="478" cy="480"/>
              <a:chOff x="5394325" y="3578225"/>
              <a:chExt cx="358775" cy="360363"/>
            </a:xfrm>
            <a:solidFill>
              <a:srgbClr val="365D64"/>
            </a:solidFill>
          </p:grpSpPr>
          <p:sp>
            <p:nvSpPr>
              <p:cNvPr id="8" name="AutoShape 18"/>
              <p:cNvSpPr/>
              <p:nvPr/>
            </p:nvSpPr>
            <p:spPr bwMode="auto">
              <a:xfrm>
                <a:off x="5394325" y="3578225"/>
                <a:ext cx="358775" cy="360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799"/>
                    </a:moveTo>
                    <a:cubicBezTo>
                      <a:pt x="20249" y="20048"/>
                      <a:pt x="20048" y="20249"/>
                      <a:pt x="19799" y="20249"/>
                    </a:cubicBezTo>
                    <a:lnTo>
                      <a:pt x="1800" y="20249"/>
                    </a:lnTo>
                    <a:cubicBezTo>
                      <a:pt x="1551" y="20249"/>
                      <a:pt x="1349" y="20048"/>
                      <a:pt x="1349" y="19799"/>
                    </a:cubicBezTo>
                    <a:lnTo>
                      <a:pt x="1349" y="3824"/>
                    </a:lnTo>
                    <a:cubicBezTo>
                      <a:pt x="1349" y="3576"/>
                      <a:pt x="1551" y="3375"/>
                      <a:pt x="1800" y="3375"/>
                    </a:cubicBezTo>
                    <a:lnTo>
                      <a:pt x="4724" y="3375"/>
                    </a:lnTo>
                    <a:lnTo>
                      <a:pt x="4724" y="4725"/>
                    </a:lnTo>
                    <a:cubicBezTo>
                      <a:pt x="4724" y="5098"/>
                      <a:pt x="5027" y="5400"/>
                      <a:pt x="5399" y="5400"/>
                    </a:cubicBezTo>
                    <a:cubicBezTo>
                      <a:pt x="5772" y="5400"/>
                      <a:pt x="6074" y="5098"/>
                      <a:pt x="6074" y="4725"/>
                    </a:cubicBezTo>
                    <a:lnTo>
                      <a:pt x="6074" y="3375"/>
                    </a:lnTo>
                    <a:lnTo>
                      <a:pt x="10124" y="3375"/>
                    </a:lnTo>
                    <a:lnTo>
                      <a:pt x="10124" y="4725"/>
                    </a:lnTo>
                    <a:cubicBezTo>
                      <a:pt x="10124" y="5098"/>
                      <a:pt x="10427" y="5400"/>
                      <a:pt x="10800" y="5400"/>
                    </a:cubicBezTo>
                    <a:cubicBezTo>
                      <a:pt x="11172" y="5400"/>
                      <a:pt x="11474" y="5098"/>
                      <a:pt x="11474" y="4725"/>
                    </a:cubicBezTo>
                    <a:lnTo>
                      <a:pt x="11474" y="3375"/>
                    </a:lnTo>
                    <a:lnTo>
                      <a:pt x="15524" y="3375"/>
                    </a:lnTo>
                    <a:lnTo>
                      <a:pt x="15524" y="4725"/>
                    </a:lnTo>
                    <a:cubicBezTo>
                      <a:pt x="15524" y="5098"/>
                      <a:pt x="15827" y="5400"/>
                      <a:pt x="16199" y="5400"/>
                    </a:cubicBezTo>
                    <a:cubicBezTo>
                      <a:pt x="16572" y="5400"/>
                      <a:pt x="16874" y="5098"/>
                      <a:pt x="16874" y="4725"/>
                    </a:cubicBezTo>
                    <a:lnTo>
                      <a:pt x="16874" y="3375"/>
                    </a:lnTo>
                    <a:lnTo>
                      <a:pt x="19799" y="3375"/>
                    </a:lnTo>
                    <a:cubicBezTo>
                      <a:pt x="20048" y="3375"/>
                      <a:pt x="20249" y="3576"/>
                      <a:pt x="20249" y="3824"/>
                    </a:cubicBezTo>
                    <a:cubicBezTo>
                      <a:pt x="20249" y="3824"/>
                      <a:pt x="20249" y="19799"/>
                      <a:pt x="20249" y="19799"/>
                    </a:cubicBezTo>
                    <a:close/>
                    <a:moveTo>
                      <a:pt x="19799" y="2025"/>
                    </a:moveTo>
                    <a:lnTo>
                      <a:pt x="16874" y="2025"/>
                    </a:lnTo>
                    <a:lnTo>
                      <a:pt x="16874" y="675"/>
                    </a:lnTo>
                    <a:cubicBezTo>
                      <a:pt x="16874" y="301"/>
                      <a:pt x="16572" y="0"/>
                      <a:pt x="16199" y="0"/>
                    </a:cubicBezTo>
                    <a:cubicBezTo>
                      <a:pt x="15827" y="0"/>
                      <a:pt x="15524" y="301"/>
                      <a:pt x="15524" y="675"/>
                    </a:cubicBezTo>
                    <a:lnTo>
                      <a:pt x="15524" y="2025"/>
                    </a:lnTo>
                    <a:lnTo>
                      <a:pt x="11474" y="2025"/>
                    </a:lnTo>
                    <a:lnTo>
                      <a:pt x="11474" y="675"/>
                    </a:lnTo>
                    <a:cubicBezTo>
                      <a:pt x="11474" y="301"/>
                      <a:pt x="11172" y="0"/>
                      <a:pt x="10800" y="0"/>
                    </a:cubicBezTo>
                    <a:cubicBezTo>
                      <a:pt x="10427" y="0"/>
                      <a:pt x="10124" y="301"/>
                      <a:pt x="10124" y="675"/>
                    </a:cubicBezTo>
                    <a:lnTo>
                      <a:pt x="10124" y="2025"/>
                    </a:lnTo>
                    <a:lnTo>
                      <a:pt x="6074" y="2025"/>
                    </a:lnTo>
                    <a:lnTo>
                      <a:pt x="6074" y="675"/>
                    </a:lnTo>
                    <a:cubicBezTo>
                      <a:pt x="6074" y="301"/>
                      <a:pt x="5772" y="0"/>
                      <a:pt x="5399" y="0"/>
                    </a:cubicBezTo>
                    <a:cubicBezTo>
                      <a:pt x="5027" y="0"/>
                      <a:pt x="4724" y="301"/>
                      <a:pt x="4724" y="675"/>
                    </a:cubicBezTo>
                    <a:lnTo>
                      <a:pt x="4724" y="2025"/>
                    </a:lnTo>
                    <a:lnTo>
                      <a:pt x="1800" y="2025"/>
                    </a:lnTo>
                    <a:cubicBezTo>
                      <a:pt x="805" y="2025"/>
                      <a:pt x="0" y="2830"/>
                      <a:pt x="0" y="3824"/>
                    </a:cubicBezTo>
                    <a:lnTo>
                      <a:pt x="0" y="19799"/>
                    </a:lnTo>
                    <a:cubicBezTo>
                      <a:pt x="0" y="20793"/>
                      <a:pt x="805" y="21599"/>
                      <a:pt x="1800" y="21599"/>
                    </a:cubicBezTo>
                    <a:lnTo>
                      <a:pt x="19799" y="21599"/>
                    </a:lnTo>
                    <a:cubicBezTo>
                      <a:pt x="20794" y="21599"/>
                      <a:pt x="21600" y="20793"/>
                      <a:pt x="21600" y="19799"/>
                    </a:cubicBezTo>
                    <a:lnTo>
                      <a:pt x="21600" y="3824"/>
                    </a:lnTo>
                    <a:cubicBezTo>
                      <a:pt x="21600" y="2830"/>
                      <a:pt x="20794" y="2025"/>
                      <a:pt x="19799" y="2025"/>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9" name="AutoShape 19"/>
              <p:cNvSpPr/>
              <p:nvPr/>
            </p:nvSpPr>
            <p:spPr bwMode="auto">
              <a:xfrm>
                <a:off x="5472113" y="3713163"/>
                <a:ext cx="46037"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0" name="AutoShape 20"/>
              <p:cNvSpPr/>
              <p:nvPr/>
            </p:nvSpPr>
            <p:spPr bwMode="auto">
              <a:xfrm>
                <a:off x="5472113" y="3770313"/>
                <a:ext cx="46037"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1" name="AutoShape 21"/>
              <p:cNvSpPr/>
              <p:nvPr/>
            </p:nvSpPr>
            <p:spPr bwMode="auto">
              <a:xfrm>
                <a:off x="5472113" y="3825875"/>
                <a:ext cx="46037"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2" name="AutoShape 22"/>
              <p:cNvSpPr/>
              <p:nvPr/>
            </p:nvSpPr>
            <p:spPr bwMode="auto">
              <a:xfrm>
                <a:off x="5551488" y="3825875"/>
                <a:ext cx="44450"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6" name="AutoShape 23"/>
              <p:cNvSpPr/>
              <p:nvPr/>
            </p:nvSpPr>
            <p:spPr bwMode="auto">
              <a:xfrm>
                <a:off x="5551488" y="3770313"/>
                <a:ext cx="44450"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9" name="AutoShape 24"/>
              <p:cNvSpPr/>
              <p:nvPr/>
            </p:nvSpPr>
            <p:spPr bwMode="auto">
              <a:xfrm>
                <a:off x="5551488" y="3713163"/>
                <a:ext cx="44450"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30" name="AutoShape 25"/>
              <p:cNvSpPr/>
              <p:nvPr/>
            </p:nvSpPr>
            <p:spPr bwMode="auto">
              <a:xfrm>
                <a:off x="5630863" y="3825875"/>
                <a:ext cx="44450"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31" name="AutoShape 26"/>
              <p:cNvSpPr/>
              <p:nvPr/>
            </p:nvSpPr>
            <p:spPr bwMode="auto">
              <a:xfrm>
                <a:off x="5630863" y="3770313"/>
                <a:ext cx="44450"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32" name="AutoShape 27"/>
              <p:cNvSpPr/>
              <p:nvPr/>
            </p:nvSpPr>
            <p:spPr bwMode="auto">
              <a:xfrm>
                <a:off x="5630863" y="3713163"/>
                <a:ext cx="44450"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33" name="文本框 32"/>
            <p:cNvSpPr txBox="1"/>
            <p:nvPr/>
          </p:nvSpPr>
          <p:spPr>
            <a:xfrm>
              <a:off x="5999" y="7503"/>
              <a:ext cx="5680" cy="580"/>
            </a:xfrm>
            <a:prstGeom prst="rect">
              <a:avLst/>
            </a:prstGeom>
            <a:noFill/>
          </p:spPr>
          <p:txBody>
            <a:bodyPr wrap="square" rtlCol="0">
              <a:spAutoFit/>
            </a:bodyPr>
            <a:lstStyle/>
            <a:p>
              <a:pPr lvl="0" algn="l">
                <a:buClrTx/>
                <a:buSzTx/>
                <a:buFontTx/>
              </a:pPr>
              <a:r>
                <a:rPr lang="zh-CN" altLang="en-US" b="1" kern="0" spc="100" dirty="0" smtClean="0">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rPr>
                <a:t>第八章 维护就业权益</a:t>
              </a:r>
              <a:endParaRPr lang="zh-CN" altLang="en-US" b="1" kern="0" spc="100" dirty="0" smtClean="0">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endParaRPr>
            </a:p>
          </p:txBody>
        </p:sp>
      </p:grpSp>
    </p:spTree>
  </p:cSld>
  <p:clrMapOvr>
    <a:masterClrMapping/>
  </p:clrMapOvr>
  <p:transition spd="slow"/>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维护自我就业权益</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 name="文本框 7"/>
          <p:cNvSpPr txBox="1"/>
          <p:nvPr/>
        </p:nvSpPr>
        <p:spPr>
          <a:xfrm>
            <a:off x="668655" y="899160"/>
            <a:ext cx="10821670" cy="706755"/>
          </a:xfrm>
          <a:prstGeom prst="rect">
            <a:avLst/>
          </a:prstGeom>
          <a:noFill/>
        </p:spPr>
        <p:txBody>
          <a:bodyPr wrap="square" rtlCol="0">
            <a:spAutoFit/>
          </a:bodyPr>
          <a:p>
            <a:pPr algn="ctr">
              <a:lnSpc>
                <a:spcPct val="200000"/>
              </a:lnSpc>
            </a:pPr>
            <a:r>
              <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rPr>
              <a:t>熟悉相关法律法规</a:t>
            </a:r>
            <a:endPar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sp>
        <p:nvSpPr>
          <p:cNvPr id="24" name="文本框 23"/>
          <p:cNvSpPr txBox="1"/>
          <p:nvPr/>
        </p:nvSpPr>
        <p:spPr>
          <a:xfrm>
            <a:off x="631190" y="1504950"/>
            <a:ext cx="10929620" cy="645160"/>
          </a:xfrm>
          <a:prstGeom prst="rect">
            <a:avLst/>
          </a:prstGeom>
          <a:noFill/>
        </p:spPr>
        <p:txBody>
          <a:bodyPr wrap="square" rtlCol="0">
            <a:spAutoFit/>
          </a:bodyPr>
          <a:p>
            <a:pPr indent="0" algn="l">
              <a:lnSpc>
                <a:spcPct val="200000"/>
              </a:lnSpc>
              <a:buFont typeface="Wingdings" panose="05000000000000000000" charset="0"/>
              <a:buNone/>
            </a:pPr>
            <a:r>
              <a:rPr lang="zh-CN" altLang="en-US" sz="1600" u="sng" spc="100">
                <a:solidFill>
                  <a:schemeClr val="tx1"/>
                </a:solidFill>
                <a:uFillTx/>
                <a:latin typeface="思源黑体 Normal" panose="020B0400000000000000" charset="-122"/>
                <a:ea typeface="思源黑体 Normal" panose="020B0400000000000000" charset="-122"/>
                <a:sym typeface="+mn-ea"/>
              </a:rPr>
              <a:t>熟悉《</a:t>
            </a:r>
            <a:r>
              <a:rPr lang="zh-CN" altLang="en-US" u="sng" spc="100">
                <a:solidFill>
                  <a:srgbClr val="FF0000"/>
                </a:solidFill>
                <a:uFillTx/>
                <a:latin typeface="思源黑体 Normal" panose="020B0400000000000000" charset="-122"/>
                <a:ea typeface="思源黑体 Normal" panose="020B0400000000000000" charset="-122"/>
                <a:sym typeface="+mn-ea"/>
              </a:rPr>
              <a:t>就业促进法</a:t>
            </a:r>
            <a:r>
              <a:rPr lang="zh-CN" altLang="en-US" sz="1600" u="sng" spc="100">
                <a:solidFill>
                  <a:schemeClr val="tx1"/>
                </a:solidFill>
                <a:uFillTx/>
                <a:latin typeface="思源黑体 Normal" panose="020B0400000000000000" charset="-122"/>
                <a:ea typeface="思源黑体 Normal" panose="020B0400000000000000" charset="-122"/>
                <a:sym typeface="+mn-ea"/>
              </a:rPr>
              <a:t>》中与就业权益保护相关的内容：</a:t>
            </a:r>
            <a:endParaRPr lang="zh-CN" altLang="en-US" sz="1600" spc="100">
              <a:solidFill>
                <a:schemeClr val="tx1"/>
              </a:solidFill>
              <a:uFillTx/>
              <a:latin typeface="思源黑体 Normal" panose="020B0400000000000000" charset="-122"/>
              <a:ea typeface="思源黑体 Normal" panose="020B0400000000000000" charset="-122"/>
            </a:endParaRPr>
          </a:p>
        </p:txBody>
      </p:sp>
      <p:sp>
        <p:nvSpPr>
          <p:cNvPr id="15" name="文本框 14"/>
          <p:cNvSpPr txBox="1"/>
          <p:nvPr/>
        </p:nvSpPr>
        <p:spPr>
          <a:xfrm>
            <a:off x="631825" y="2209800"/>
            <a:ext cx="10908030" cy="4361815"/>
          </a:xfrm>
          <a:prstGeom prst="rect">
            <a:avLst/>
          </a:prstGeom>
          <a:noFill/>
        </p:spPr>
        <p:txBody>
          <a:bodyPr wrap="square" rtlCol="0">
            <a:spAutoFit/>
          </a:bodyPr>
          <a:p>
            <a:pPr marL="285750" indent="-285750" algn="just">
              <a:lnSpc>
                <a:spcPct val="185000"/>
              </a:lnSpc>
              <a:spcBef>
                <a:spcPts val="0"/>
              </a:spcBef>
              <a:spcAft>
                <a:spcPts val="0"/>
              </a:spcAft>
              <a:buFont typeface="Wingdings" panose="05000000000000000000" charset="0"/>
              <a:buChar char="l"/>
            </a:pPr>
            <a:r>
              <a:rPr lang="zh-CN" altLang="en-US" sz="1500" spc="100">
                <a:solidFill>
                  <a:schemeClr val="tx1"/>
                </a:solidFill>
                <a:uFillTx/>
                <a:latin typeface="思源黑体 CN Normal" panose="020B0400000000000000" pitchFamily="34" charset="-122"/>
                <a:ea typeface="思源黑体 CN Normal" panose="020B0400000000000000" pitchFamily="34" charset="-122"/>
              </a:rPr>
              <a:t>第二十五条规定，各级人民政府创造公平就业的环境，消除就业歧视，制定政策并采取措施对就业困难人员给予扶持和援助；</a:t>
            </a:r>
            <a:endParaRPr lang="zh-CN" altLang="en-US" sz="1500" spc="100">
              <a:solidFill>
                <a:schemeClr val="tx1"/>
              </a:solidFill>
              <a:uFillTx/>
              <a:latin typeface="思源黑体 CN Normal" panose="020B0400000000000000" pitchFamily="34" charset="-122"/>
              <a:ea typeface="思源黑体 CN Normal" panose="020B0400000000000000" pitchFamily="34" charset="-122"/>
            </a:endParaRPr>
          </a:p>
          <a:p>
            <a:pPr marL="285750" indent="-285750" algn="just">
              <a:lnSpc>
                <a:spcPct val="185000"/>
              </a:lnSpc>
              <a:spcBef>
                <a:spcPts val="0"/>
              </a:spcBef>
              <a:spcAft>
                <a:spcPts val="0"/>
              </a:spcAft>
              <a:buFont typeface="Wingdings" panose="05000000000000000000" charset="0"/>
              <a:buChar char="l"/>
            </a:pPr>
            <a:r>
              <a:rPr lang="zh-CN" altLang="en-US" sz="1500" spc="100">
                <a:solidFill>
                  <a:schemeClr val="tx1"/>
                </a:solidFill>
                <a:uFillTx/>
                <a:latin typeface="思源黑体 CN Normal" panose="020B0400000000000000" pitchFamily="34" charset="-122"/>
                <a:ea typeface="思源黑体 CN Normal" panose="020B0400000000000000" pitchFamily="34" charset="-122"/>
              </a:rPr>
              <a:t>第二十六条规定，用人单位招用人员、职业中介机构从事职业中介活动，应当向劳动者提供平等的就业机会和公平的就业条件，不得实施就业歧视；</a:t>
            </a:r>
            <a:endParaRPr lang="zh-CN" altLang="en-US" sz="1500" spc="100">
              <a:solidFill>
                <a:schemeClr val="tx1"/>
              </a:solidFill>
              <a:uFillTx/>
              <a:latin typeface="思源黑体 CN Normal" panose="020B0400000000000000" pitchFamily="34" charset="-122"/>
              <a:ea typeface="思源黑体 CN Normal" panose="020B0400000000000000" pitchFamily="34" charset="-122"/>
            </a:endParaRPr>
          </a:p>
          <a:p>
            <a:pPr marL="285750" indent="-285750" algn="just">
              <a:lnSpc>
                <a:spcPct val="185000"/>
              </a:lnSpc>
              <a:spcBef>
                <a:spcPts val="0"/>
              </a:spcBef>
              <a:spcAft>
                <a:spcPts val="0"/>
              </a:spcAft>
              <a:buFont typeface="Wingdings" panose="05000000000000000000" charset="0"/>
              <a:buChar char="l"/>
            </a:pPr>
            <a:r>
              <a:rPr lang="zh-CN" altLang="en-US" sz="1500" spc="100">
                <a:solidFill>
                  <a:schemeClr val="tx1"/>
                </a:solidFill>
                <a:uFillTx/>
                <a:latin typeface="思源黑体 CN Normal" panose="020B0400000000000000" pitchFamily="34" charset="-122"/>
                <a:ea typeface="思源黑体 CN Normal" panose="020B0400000000000000" pitchFamily="34" charset="-122"/>
              </a:rPr>
              <a:t>第二十七条规定，国家保障妇女享有与男子平等的劳动权利，用人单位录用女职工，不得在劳动合同中规定限制女职工结婚、生育的内容；</a:t>
            </a:r>
            <a:endParaRPr lang="zh-CN" altLang="en-US" sz="1500" spc="100">
              <a:solidFill>
                <a:schemeClr val="tx1"/>
              </a:solidFill>
              <a:uFillTx/>
              <a:latin typeface="思源黑体 CN Normal" panose="020B0400000000000000" pitchFamily="34" charset="-122"/>
              <a:ea typeface="思源黑体 CN Normal" panose="020B0400000000000000" pitchFamily="34" charset="-122"/>
            </a:endParaRPr>
          </a:p>
          <a:p>
            <a:pPr marL="285750" indent="-285750" algn="just">
              <a:lnSpc>
                <a:spcPct val="185000"/>
              </a:lnSpc>
              <a:spcBef>
                <a:spcPts val="0"/>
              </a:spcBef>
              <a:spcAft>
                <a:spcPts val="0"/>
              </a:spcAft>
              <a:buFont typeface="Wingdings" panose="05000000000000000000" charset="0"/>
              <a:buChar char="l"/>
            </a:pPr>
            <a:r>
              <a:rPr lang="zh-CN" altLang="en-US" sz="1500" spc="100">
                <a:solidFill>
                  <a:schemeClr val="tx1"/>
                </a:solidFill>
                <a:uFillTx/>
                <a:latin typeface="思源黑体 CN Normal" panose="020B0400000000000000" pitchFamily="34" charset="-122"/>
                <a:ea typeface="思源黑体 CN Normal" panose="020B0400000000000000" pitchFamily="34" charset="-122"/>
              </a:rPr>
              <a:t>第二十八条规定，各民族劳动者享有平等的劳动权利；</a:t>
            </a:r>
            <a:endParaRPr lang="zh-CN" altLang="en-US" sz="1500" spc="100">
              <a:solidFill>
                <a:schemeClr val="tx1"/>
              </a:solidFill>
              <a:uFillTx/>
              <a:latin typeface="思源黑体 CN Normal" panose="020B0400000000000000" pitchFamily="34" charset="-122"/>
              <a:ea typeface="思源黑体 CN Normal" panose="020B0400000000000000" pitchFamily="34" charset="-122"/>
            </a:endParaRPr>
          </a:p>
          <a:p>
            <a:pPr marL="285750" indent="-285750" algn="just">
              <a:lnSpc>
                <a:spcPct val="185000"/>
              </a:lnSpc>
              <a:spcBef>
                <a:spcPts val="0"/>
              </a:spcBef>
              <a:spcAft>
                <a:spcPts val="0"/>
              </a:spcAft>
              <a:buFont typeface="Wingdings" panose="05000000000000000000" charset="0"/>
              <a:buChar char="l"/>
            </a:pPr>
            <a:r>
              <a:rPr lang="zh-CN" altLang="en-US" sz="1500" spc="100">
                <a:solidFill>
                  <a:schemeClr val="tx1"/>
                </a:solidFill>
                <a:uFillTx/>
                <a:latin typeface="思源黑体 CN Normal" panose="020B0400000000000000" pitchFamily="34" charset="-122"/>
                <a:ea typeface="思源黑体 CN Normal" panose="020B0400000000000000" pitchFamily="34" charset="-122"/>
              </a:rPr>
              <a:t>第二十九条规定，国家保障残疾人的劳动权利，各级人民政府应当对残疾人就业统筹规划，为残疾人创造就业条件，用人单位招用人员，不得歧视残疾人；</a:t>
            </a:r>
            <a:endParaRPr lang="zh-CN" altLang="en-US" sz="1500" spc="100">
              <a:solidFill>
                <a:schemeClr val="tx1"/>
              </a:solidFill>
              <a:uFillTx/>
              <a:latin typeface="思源黑体 CN Normal" panose="020B0400000000000000" pitchFamily="34" charset="-122"/>
              <a:ea typeface="思源黑体 CN Normal" panose="020B0400000000000000" pitchFamily="34" charset="-122"/>
            </a:endParaRPr>
          </a:p>
          <a:p>
            <a:pPr marL="285750" indent="-285750" algn="just">
              <a:lnSpc>
                <a:spcPct val="185000"/>
              </a:lnSpc>
              <a:spcBef>
                <a:spcPts val="0"/>
              </a:spcBef>
              <a:spcAft>
                <a:spcPts val="0"/>
              </a:spcAft>
              <a:buFont typeface="Wingdings" panose="05000000000000000000" charset="0"/>
              <a:buChar char="l"/>
            </a:pPr>
            <a:r>
              <a:rPr lang="zh-CN" altLang="en-US" sz="1500" spc="100">
                <a:solidFill>
                  <a:schemeClr val="tx1"/>
                </a:solidFill>
                <a:uFillTx/>
                <a:latin typeface="思源黑体 CN Normal" panose="020B0400000000000000" pitchFamily="34" charset="-122"/>
                <a:ea typeface="思源黑体 CN Normal" panose="020B0400000000000000" pitchFamily="34" charset="-122"/>
              </a:rPr>
              <a:t>第三十条规定，用人单位招用人员，不得以是传染病病原携带者为由拒绝录用。</a:t>
            </a:r>
            <a:endParaRPr lang="zh-CN" altLang="en-US" sz="1500" spc="100">
              <a:solidFill>
                <a:schemeClr val="tx1"/>
              </a:solidFill>
              <a:uFillTx/>
              <a:latin typeface="思源黑体 CN Normal" panose="020B0400000000000000" pitchFamily="34" charset="-122"/>
              <a:ea typeface="思源黑体 CN Normal" panose="020B0400000000000000" pitchFamily="34" charset="-122"/>
            </a:endParaRPr>
          </a:p>
        </p:txBody>
      </p:sp>
    </p:spTree>
  </p:cSld>
  <p:clrMapOvr>
    <a:masterClrMapping/>
  </p:clrMapOvr>
  <p:transition spd="slow"/>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维护自我就业权益</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 name="文本框 7"/>
          <p:cNvSpPr txBox="1"/>
          <p:nvPr/>
        </p:nvSpPr>
        <p:spPr>
          <a:xfrm>
            <a:off x="668655" y="899160"/>
            <a:ext cx="10821670" cy="706755"/>
          </a:xfrm>
          <a:prstGeom prst="rect">
            <a:avLst/>
          </a:prstGeom>
          <a:noFill/>
        </p:spPr>
        <p:txBody>
          <a:bodyPr wrap="square" rtlCol="0">
            <a:spAutoFit/>
          </a:bodyPr>
          <a:p>
            <a:pPr algn="ctr">
              <a:lnSpc>
                <a:spcPct val="200000"/>
              </a:lnSpc>
            </a:pPr>
            <a:r>
              <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rPr>
              <a:t>熟悉相关法律法规</a:t>
            </a:r>
            <a:endPar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sp>
        <p:nvSpPr>
          <p:cNvPr id="24" name="文本框 23"/>
          <p:cNvSpPr txBox="1"/>
          <p:nvPr/>
        </p:nvSpPr>
        <p:spPr>
          <a:xfrm>
            <a:off x="669290" y="1514475"/>
            <a:ext cx="10860405" cy="860425"/>
          </a:xfrm>
          <a:prstGeom prst="rect">
            <a:avLst/>
          </a:prstGeom>
          <a:noFill/>
        </p:spPr>
        <p:txBody>
          <a:bodyPr wrap="square" rtlCol="0">
            <a:spAutoFit/>
          </a:bodyPr>
          <a:p>
            <a:pPr indent="0" algn="ctr">
              <a:lnSpc>
                <a:spcPct val="250000"/>
              </a:lnSpc>
              <a:buFont typeface="Wingdings" panose="05000000000000000000" charset="0"/>
              <a:buNone/>
            </a:pPr>
            <a:r>
              <a:rPr lang="zh-CN" altLang="en-US" u="sng" spc="100">
                <a:solidFill>
                  <a:schemeClr val="tx1"/>
                </a:solidFill>
                <a:uFillTx/>
                <a:latin typeface="思源黑体 Normal" panose="020B0400000000000000" charset="-122"/>
                <a:ea typeface="思源黑体 Normal" panose="020B0400000000000000" charset="-122"/>
                <a:sym typeface="+mn-ea"/>
              </a:rPr>
              <a:t>熟悉</a:t>
            </a:r>
            <a:r>
              <a:rPr lang="zh-CN" altLang="en-US" sz="2000" u="sng" spc="100">
                <a:solidFill>
                  <a:srgbClr val="FF0000"/>
                </a:solidFill>
                <a:uFillTx/>
                <a:latin typeface="思源黑体 Normal" panose="020B0400000000000000" charset="-122"/>
                <a:ea typeface="思源黑体 Normal" panose="020B0400000000000000" charset="-122"/>
                <a:sym typeface="+mn-ea"/>
              </a:rPr>
              <a:t>民法</a:t>
            </a:r>
            <a:r>
              <a:rPr lang="zh-CN" altLang="en-US" u="sng" spc="100">
                <a:solidFill>
                  <a:schemeClr val="tx1"/>
                </a:solidFill>
                <a:uFillTx/>
                <a:latin typeface="思源黑体 Normal" panose="020B0400000000000000" charset="-122"/>
                <a:ea typeface="思源黑体 Normal" panose="020B0400000000000000" charset="-122"/>
                <a:sym typeface="+mn-ea"/>
              </a:rPr>
              <a:t>中与就业权益保护相关的内容：</a:t>
            </a:r>
            <a:endParaRPr lang="zh-CN" altLang="en-US" u="sng" spc="100">
              <a:solidFill>
                <a:schemeClr val="tx1"/>
              </a:solidFill>
              <a:uFillTx/>
              <a:latin typeface="思源黑体 Normal" panose="020B0400000000000000" charset="-122"/>
              <a:ea typeface="思源黑体 Normal" panose="020B0400000000000000" charset="-122"/>
              <a:sym typeface="+mn-ea"/>
            </a:endParaRPr>
          </a:p>
        </p:txBody>
      </p:sp>
      <p:sp>
        <p:nvSpPr>
          <p:cNvPr id="4" name="任意多边形 3"/>
          <p:cNvSpPr/>
          <p:nvPr>
            <p:custDataLst>
              <p:tags r:id="rId2"/>
            </p:custDataLst>
          </p:nvPr>
        </p:nvSpPr>
        <p:spPr>
          <a:xfrm flipV="1">
            <a:off x="6193155" y="3175635"/>
            <a:ext cx="5255895" cy="2160270"/>
          </a:xfrm>
          <a:custGeom>
            <a:avLst/>
            <a:gdLst>
              <a:gd name="connsiteX0" fmla="*/ 0 w 1898690"/>
              <a:gd name="connsiteY0" fmla="*/ 1813490 h 1813490"/>
              <a:gd name="connsiteX1" fmla="*/ 1898690 w 1898690"/>
              <a:gd name="connsiteY1" fmla="*/ 1813490 h 1813490"/>
              <a:gd name="connsiteX2" fmla="*/ 1898690 w 1898690"/>
              <a:gd name="connsiteY2" fmla="*/ 211835 h 1813490"/>
              <a:gd name="connsiteX3" fmla="*/ 1159016 w 1898690"/>
              <a:gd name="connsiteY3" fmla="*/ 211835 h 1813490"/>
              <a:gd name="connsiteX4" fmla="*/ 949345 w 1898690"/>
              <a:gd name="connsiteY4" fmla="*/ 0 h 1813490"/>
              <a:gd name="connsiteX5" fmla="*/ 739674 w 1898690"/>
              <a:gd name="connsiteY5" fmla="*/ 211835 h 1813490"/>
              <a:gd name="connsiteX6" fmla="*/ 0 w 1898690"/>
              <a:gd name="connsiteY6" fmla="*/ 211835 h 181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8690" h="1813490">
                <a:moveTo>
                  <a:pt x="0" y="1813490"/>
                </a:moveTo>
                <a:lnTo>
                  <a:pt x="1898690" y="1813490"/>
                </a:lnTo>
                <a:lnTo>
                  <a:pt x="1898690" y="211835"/>
                </a:lnTo>
                <a:lnTo>
                  <a:pt x="1159016" y="211835"/>
                </a:lnTo>
                <a:lnTo>
                  <a:pt x="949345" y="0"/>
                </a:lnTo>
                <a:lnTo>
                  <a:pt x="739674" y="211835"/>
                </a:lnTo>
                <a:lnTo>
                  <a:pt x="0" y="211835"/>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41" name="文本框 40"/>
          <p:cNvSpPr txBox="1"/>
          <p:nvPr>
            <p:custDataLst>
              <p:tags r:id="rId3"/>
            </p:custDataLst>
          </p:nvPr>
        </p:nvSpPr>
        <p:spPr>
          <a:xfrm>
            <a:off x="6192520" y="3836035"/>
            <a:ext cx="5257165" cy="888365"/>
          </a:xfrm>
          <a:prstGeom prst="rect">
            <a:avLst/>
          </a:prstGeom>
        </p:spPr>
        <p:txBody>
          <a:bodyPr wrap="square" lIns="90000" tIns="46800" rIns="90000" bIns="46800" anchor="ctr" anchorCtr="0">
            <a:noAutofit/>
          </a:bodyPr>
          <a:lstStyle>
            <a:defPPr>
              <a:defRPr lang="zh-CN"/>
            </a:defPPr>
            <a:lvl1pPr marR="0" lvl="0" indent="0" algn="ctr" fontAlgn="auto">
              <a:lnSpc>
                <a:spcPct val="100000"/>
              </a:lnSpc>
              <a:spcBef>
                <a:spcPts val="0"/>
              </a:spcBef>
              <a:spcAft>
                <a:spcPts val="0"/>
              </a:spcAft>
              <a:buClrTx/>
              <a:buSzTx/>
              <a:buFontTx/>
              <a:buNone/>
              <a:defRPr kumimoji="0" b="0" i="0" u="none" strike="noStrike" kern="0" cap="none" spc="0" normalizeH="0" baseline="0">
                <a:ln>
                  <a:noFill/>
                </a:ln>
                <a:solidFill>
                  <a:schemeClr val="bg1"/>
                </a:solidFill>
                <a:effectLst/>
                <a:uLnTx/>
                <a:uFillTx/>
              </a:defRPr>
            </a:lvl1pPr>
          </a:lstStyle>
          <a:p>
            <a:pPr lvl="0" algn="ctr">
              <a:lnSpc>
                <a:spcPct val="150000"/>
              </a:lnSpc>
            </a:pPr>
            <a:r>
              <a:rPr lang="zh-CN" altLang="en-US" sz="1700" dirty="0">
                <a:solidFill>
                  <a:schemeClr val="tx1"/>
                </a:solidFill>
                <a:effectLst/>
                <a:latin typeface="思源黑体 Normal" panose="020B0400000000000000" charset="-122"/>
                <a:ea typeface="思源黑体 Normal" panose="020B0400000000000000" charset="-122"/>
                <a:sym typeface="+mn-ea"/>
              </a:rPr>
              <a:t>熟悉《民法》中关于用人单位主体资格的法律法规。</a:t>
            </a:r>
            <a:endParaRPr lang="zh-CN" altLang="en-US" sz="1700" dirty="0">
              <a:solidFill>
                <a:schemeClr val="tx1"/>
              </a:solidFill>
              <a:effectLst/>
              <a:latin typeface="思源黑体 Normal" panose="020B0400000000000000" charset="-122"/>
              <a:ea typeface="思源黑体 Normal" panose="020B0400000000000000" charset="-122"/>
              <a:sym typeface="+mn-ea"/>
            </a:endParaRPr>
          </a:p>
        </p:txBody>
      </p:sp>
      <p:grpSp>
        <p:nvGrpSpPr>
          <p:cNvPr id="5" name="组合 4"/>
          <p:cNvGrpSpPr/>
          <p:nvPr>
            <p:custDataLst>
              <p:tags r:id="rId4"/>
            </p:custDataLst>
          </p:nvPr>
        </p:nvGrpSpPr>
        <p:grpSpPr>
          <a:xfrm rot="0">
            <a:off x="8590280" y="3314065"/>
            <a:ext cx="531495" cy="407670"/>
            <a:chOff x="5871212" y="2330243"/>
            <a:chExt cx="455403" cy="349110"/>
          </a:xfrm>
          <a:solidFill>
            <a:srgbClr val="3D6D84"/>
          </a:solidFill>
        </p:grpSpPr>
        <p:sp>
          <p:nvSpPr>
            <p:cNvPr id="6" name="Freeform 9"/>
            <p:cNvSpPr/>
            <p:nvPr>
              <p:custDataLst>
                <p:tags r:id="rId5"/>
              </p:custDataLst>
            </p:nvPr>
          </p:nvSpPr>
          <p:spPr bwMode="auto">
            <a:xfrm>
              <a:off x="6066245" y="2431660"/>
              <a:ext cx="66311" cy="31693"/>
            </a:xfrm>
            <a:custGeom>
              <a:avLst/>
              <a:gdLst>
                <a:gd name="T0" fmla="*/ 30 w 57"/>
                <a:gd name="T1" fmla="*/ 22 h 27"/>
                <a:gd name="T2" fmla="*/ 48 w 57"/>
                <a:gd name="T3" fmla="*/ 25 h 27"/>
                <a:gd name="T4" fmla="*/ 57 w 57"/>
                <a:gd name="T5" fmla="*/ 1 h 27"/>
                <a:gd name="T6" fmla="*/ 46 w 57"/>
                <a:gd name="T7" fmla="*/ 0 h 27"/>
                <a:gd name="T8" fmla="*/ 10 w 57"/>
                <a:gd name="T9" fmla="*/ 0 h 27"/>
                <a:gd name="T10" fmla="*/ 0 w 57"/>
                <a:gd name="T11" fmla="*/ 1 h 27"/>
                <a:gd name="T12" fmla="*/ 8 w 57"/>
                <a:gd name="T13" fmla="*/ 27 h 27"/>
                <a:gd name="T14" fmla="*/ 30 w 57"/>
                <a:gd name="T15" fmla="*/ 22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27">
                  <a:moveTo>
                    <a:pt x="30" y="22"/>
                  </a:moveTo>
                  <a:cubicBezTo>
                    <a:pt x="37" y="22"/>
                    <a:pt x="43" y="23"/>
                    <a:pt x="48" y="25"/>
                  </a:cubicBezTo>
                  <a:cubicBezTo>
                    <a:pt x="49" y="16"/>
                    <a:pt x="52" y="8"/>
                    <a:pt x="57" y="1"/>
                  </a:cubicBezTo>
                  <a:cubicBezTo>
                    <a:pt x="54" y="0"/>
                    <a:pt x="50" y="0"/>
                    <a:pt x="46" y="0"/>
                  </a:cubicBezTo>
                  <a:cubicBezTo>
                    <a:pt x="10" y="0"/>
                    <a:pt x="10" y="0"/>
                    <a:pt x="10" y="0"/>
                  </a:cubicBezTo>
                  <a:cubicBezTo>
                    <a:pt x="7" y="0"/>
                    <a:pt x="3" y="0"/>
                    <a:pt x="0" y="1"/>
                  </a:cubicBezTo>
                  <a:cubicBezTo>
                    <a:pt x="5" y="8"/>
                    <a:pt x="8" y="17"/>
                    <a:pt x="8" y="27"/>
                  </a:cubicBezTo>
                  <a:cubicBezTo>
                    <a:pt x="15" y="24"/>
                    <a:pt x="22" y="22"/>
                    <a:pt x="30"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14" name="Oval 10"/>
            <p:cNvSpPr>
              <a:spLocks noChangeArrowheads="1"/>
            </p:cNvSpPr>
            <p:nvPr>
              <p:custDataLst>
                <p:tags r:id="rId6"/>
              </p:custDataLst>
            </p:nvPr>
          </p:nvSpPr>
          <p:spPr bwMode="auto">
            <a:xfrm>
              <a:off x="6050155" y="2330243"/>
              <a:ext cx="97517" cy="9800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15" name="Freeform 11"/>
            <p:cNvSpPr/>
            <p:nvPr>
              <p:custDataLst>
                <p:tags r:id="rId7"/>
              </p:custDataLst>
            </p:nvPr>
          </p:nvSpPr>
          <p:spPr bwMode="auto">
            <a:xfrm>
              <a:off x="6131582" y="2421421"/>
              <a:ext cx="89228" cy="90691"/>
            </a:xfrm>
            <a:custGeom>
              <a:avLst/>
              <a:gdLst>
                <a:gd name="T0" fmla="*/ 38 w 77"/>
                <a:gd name="T1" fmla="*/ 78 h 78"/>
                <a:gd name="T2" fmla="*/ 77 w 77"/>
                <a:gd name="T3" fmla="*/ 39 h 78"/>
                <a:gd name="T4" fmla="*/ 38 w 77"/>
                <a:gd name="T5" fmla="*/ 0 h 78"/>
                <a:gd name="T6" fmla="*/ 0 w 77"/>
                <a:gd name="T7" fmla="*/ 38 h 78"/>
                <a:gd name="T8" fmla="*/ 22 w 77"/>
                <a:gd name="T9" fmla="*/ 74 h 78"/>
                <a:gd name="T10" fmla="*/ 38 w 77"/>
                <a:gd name="T11" fmla="*/ 78 h 78"/>
              </a:gdLst>
              <a:ahLst/>
              <a:cxnLst>
                <a:cxn ang="0">
                  <a:pos x="T0" y="T1"/>
                </a:cxn>
                <a:cxn ang="0">
                  <a:pos x="T2" y="T3"/>
                </a:cxn>
                <a:cxn ang="0">
                  <a:pos x="T4" y="T5"/>
                </a:cxn>
                <a:cxn ang="0">
                  <a:pos x="T6" y="T7"/>
                </a:cxn>
                <a:cxn ang="0">
                  <a:pos x="T8" y="T9"/>
                </a:cxn>
                <a:cxn ang="0">
                  <a:pos x="T10" y="T11"/>
                </a:cxn>
              </a:cxnLst>
              <a:rect l="0" t="0" r="r" b="b"/>
              <a:pathLst>
                <a:path w="77" h="78">
                  <a:moveTo>
                    <a:pt x="38" y="78"/>
                  </a:moveTo>
                  <a:cubicBezTo>
                    <a:pt x="60" y="78"/>
                    <a:pt x="77" y="60"/>
                    <a:pt x="77" y="39"/>
                  </a:cubicBezTo>
                  <a:cubicBezTo>
                    <a:pt x="77" y="17"/>
                    <a:pt x="60" y="0"/>
                    <a:pt x="38" y="0"/>
                  </a:cubicBezTo>
                  <a:cubicBezTo>
                    <a:pt x="17" y="0"/>
                    <a:pt x="0" y="17"/>
                    <a:pt x="0" y="38"/>
                  </a:cubicBezTo>
                  <a:cubicBezTo>
                    <a:pt x="12" y="46"/>
                    <a:pt x="20" y="59"/>
                    <a:pt x="22" y="74"/>
                  </a:cubicBezTo>
                  <a:cubicBezTo>
                    <a:pt x="27" y="76"/>
                    <a:pt x="32" y="78"/>
                    <a:pt x="38" y="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16" name="Freeform 12"/>
            <p:cNvSpPr/>
            <p:nvPr>
              <p:custDataLst>
                <p:tags r:id="rId8"/>
              </p:custDataLst>
            </p:nvPr>
          </p:nvSpPr>
          <p:spPr bwMode="auto">
            <a:xfrm>
              <a:off x="5977993" y="2421421"/>
              <a:ext cx="89715" cy="89228"/>
            </a:xfrm>
            <a:custGeom>
              <a:avLst/>
              <a:gdLst>
                <a:gd name="T0" fmla="*/ 38 w 77"/>
                <a:gd name="T1" fmla="*/ 0 h 77"/>
                <a:gd name="T2" fmla="*/ 0 w 77"/>
                <a:gd name="T3" fmla="*/ 39 h 77"/>
                <a:gd name="T4" fmla="*/ 38 w 77"/>
                <a:gd name="T5" fmla="*/ 77 h 77"/>
                <a:gd name="T6" fmla="*/ 59 w 77"/>
                <a:gd name="T7" fmla="*/ 72 h 77"/>
                <a:gd name="T8" fmla="*/ 77 w 77"/>
                <a:gd name="T9" fmla="*/ 41 h 77"/>
                <a:gd name="T10" fmla="*/ 77 w 77"/>
                <a:gd name="T11" fmla="*/ 39 h 77"/>
                <a:gd name="T12" fmla="*/ 38 w 77"/>
                <a:gd name="T13" fmla="*/ 0 h 77"/>
              </a:gdLst>
              <a:ahLst/>
              <a:cxnLst>
                <a:cxn ang="0">
                  <a:pos x="T0" y="T1"/>
                </a:cxn>
                <a:cxn ang="0">
                  <a:pos x="T2" y="T3"/>
                </a:cxn>
                <a:cxn ang="0">
                  <a:pos x="T4" y="T5"/>
                </a:cxn>
                <a:cxn ang="0">
                  <a:pos x="T6" y="T7"/>
                </a:cxn>
                <a:cxn ang="0">
                  <a:pos x="T8" y="T9"/>
                </a:cxn>
                <a:cxn ang="0">
                  <a:pos x="T10" y="T11"/>
                </a:cxn>
                <a:cxn ang="0">
                  <a:pos x="T12" y="T13"/>
                </a:cxn>
              </a:cxnLst>
              <a:rect l="0" t="0" r="r" b="b"/>
              <a:pathLst>
                <a:path w="77" h="77">
                  <a:moveTo>
                    <a:pt x="38" y="0"/>
                  </a:moveTo>
                  <a:cubicBezTo>
                    <a:pt x="17" y="0"/>
                    <a:pt x="0" y="17"/>
                    <a:pt x="0" y="39"/>
                  </a:cubicBezTo>
                  <a:cubicBezTo>
                    <a:pt x="0" y="60"/>
                    <a:pt x="17" y="77"/>
                    <a:pt x="38" y="77"/>
                  </a:cubicBezTo>
                  <a:cubicBezTo>
                    <a:pt x="46" y="77"/>
                    <a:pt x="53" y="75"/>
                    <a:pt x="59" y="72"/>
                  </a:cubicBezTo>
                  <a:cubicBezTo>
                    <a:pt x="61" y="59"/>
                    <a:pt x="67" y="48"/>
                    <a:pt x="77" y="41"/>
                  </a:cubicBezTo>
                  <a:cubicBezTo>
                    <a:pt x="77" y="40"/>
                    <a:pt x="77" y="40"/>
                    <a:pt x="77" y="39"/>
                  </a:cubicBezTo>
                  <a:cubicBezTo>
                    <a:pt x="77" y="17"/>
                    <a:pt x="60" y="0"/>
                    <a:pt x="3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17" name="Freeform 13"/>
            <p:cNvSpPr/>
            <p:nvPr>
              <p:custDataLst>
                <p:tags r:id="rId9"/>
              </p:custDataLst>
            </p:nvPr>
          </p:nvSpPr>
          <p:spPr bwMode="auto">
            <a:xfrm>
              <a:off x="6204719" y="2376076"/>
              <a:ext cx="90691" cy="90691"/>
            </a:xfrm>
            <a:custGeom>
              <a:avLst/>
              <a:gdLst>
                <a:gd name="T0" fmla="*/ 0 w 78"/>
                <a:gd name="T1" fmla="*/ 38 h 78"/>
                <a:gd name="T2" fmla="*/ 23 w 78"/>
                <a:gd name="T3" fmla="*/ 74 h 78"/>
                <a:gd name="T4" fmla="*/ 39 w 78"/>
                <a:gd name="T5" fmla="*/ 78 h 78"/>
                <a:gd name="T6" fmla="*/ 78 w 78"/>
                <a:gd name="T7" fmla="*/ 39 h 78"/>
                <a:gd name="T8" fmla="*/ 39 w 78"/>
                <a:gd name="T9" fmla="*/ 0 h 78"/>
                <a:gd name="T10" fmla="*/ 0 w 78"/>
                <a:gd name="T11" fmla="*/ 38 h 78"/>
              </a:gdLst>
              <a:ahLst/>
              <a:cxnLst>
                <a:cxn ang="0">
                  <a:pos x="T0" y="T1"/>
                </a:cxn>
                <a:cxn ang="0">
                  <a:pos x="T2" y="T3"/>
                </a:cxn>
                <a:cxn ang="0">
                  <a:pos x="T4" y="T5"/>
                </a:cxn>
                <a:cxn ang="0">
                  <a:pos x="T6" y="T7"/>
                </a:cxn>
                <a:cxn ang="0">
                  <a:pos x="T8" y="T9"/>
                </a:cxn>
                <a:cxn ang="0">
                  <a:pos x="T10" y="T11"/>
                </a:cxn>
              </a:cxnLst>
              <a:rect l="0" t="0" r="r" b="b"/>
              <a:pathLst>
                <a:path w="78" h="78">
                  <a:moveTo>
                    <a:pt x="0" y="38"/>
                  </a:moveTo>
                  <a:cubicBezTo>
                    <a:pt x="13" y="46"/>
                    <a:pt x="21" y="59"/>
                    <a:pt x="23" y="74"/>
                  </a:cubicBezTo>
                  <a:cubicBezTo>
                    <a:pt x="28" y="76"/>
                    <a:pt x="33" y="78"/>
                    <a:pt x="39" y="78"/>
                  </a:cubicBezTo>
                  <a:cubicBezTo>
                    <a:pt x="60" y="78"/>
                    <a:pt x="78" y="60"/>
                    <a:pt x="78" y="39"/>
                  </a:cubicBezTo>
                  <a:cubicBezTo>
                    <a:pt x="78" y="18"/>
                    <a:pt x="60" y="0"/>
                    <a:pt x="39" y="0"/>
                  </a:cubicBezTo>
                  <a:cubicBezTo>
                    <a:pt x="18" y="0"/>
                    <a:pt x="1" y="17"/>
                    <a:pt x="0"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18" name="Oval 14"/>
            <p:cNvSpPr>
              <a:spLocks noChangeArrowheads="1"/>
            </p:cNvSpPr>
            <p:nvPr>
              <p:custDataLst>
                <p:tags r:id="rId10"/>
              </p:custDataLst>
            </p:nvPr>
          </p:nvSpPr>
          <p:spPr bwMode="auto">
            <a:xfrm>
              <a:off x="6056981" y="2467742"/>
              <a:ext cx="89715" cy="8971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19" name="Freeform 15"/>
            <p:cNvSpPr/>
            <p:nvPr>
              <p:custDataLst>
                <p:tags r:id="rId11"/>
              </p:custDataLst>
            </p:nvPr>
          </p:nvSpPr>
          <p:spPr bwMode="auto">
            <a:xfrm>
              <a:off x="6139871" y="2514550"/>
              <a:ext cx="112632" cy="118483"/>
            </a:xfrm>
            <a:custGeom>
              <a:avLst/>
              <a:gdLst>
                <a:gd name="T0" fmla="*/ 48 w 97"/>
                <a:gd name="T1" fmla="*/ 0 h 102"/>
                <a:gd name="T2" fmla="*/ 15 w 97"/>
                <a:gd name="T3" fmla="*/ 0 h 102"/>
                <a:gd name="T4" fmla="*/ 0 w 97"/>
                <a:gd name="T5" fmla="*/ 33 h 102"/>
                <a:gd name="T6" fmla="*/ 42 w 97"/>
                <a:gd name="T7" fmla="*/ 90 h 102"/>
                <a:gd name="T8" fmla="*/ 42 w 97"/>
                <a:gd name="T9" fmla="*/ 102 h 102"/>
                <a:gd name="T10" fmla="*/ 94 w 97"/>
                <a:gd name="T11" fmla="*/ 91 h 102"/>
                <a:gd name="T12" fmla="*/ 97 w 97"/>
                <a:gd name="T13" fmla="*/ 90 h 102"/>
                <a:gd name="T14" fmla="*/ 97 w 97"/>
                <a:gd name="T15" fmla="*/ 90 h 102"/>
                <a:gd name="T16" fmla="*/ 97 w 97"/>
                <a:gd name="T17" fmla="*/ 50 h 102"/>
                <a:gd name="T18" fmla="*/ 48 w 97"/>
                <a:gd name="T1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102">
                  <a:moveTo>
                    <a:pt x="48" y="0"/>
                  </a:moveTo>
                  <a:cubicBezTo>
                    <a:pt x="15" y="0"/>
                    <a:pt x="15" y="0"/>
                    <a:pt x="15" y="0"/>
                  </a:cubicBezTo>
                  <a:cubicBezTo>
                    <a:pt x="15" y="13"/>
                    <a:pt x="9" y="25"/>
                    <a:pt x="0" y="33"/>
                  </a:cubicBezTo>
                  <a:cubicBezTo>
                    <a:pt x="25" y="41"/>
                    <a:pt x="42" y="63"/>
                    <a:pt x="42" y="90"/>
                  </a:cubicBezTo>
                  <a:cubicBezTo>
                    <a:pt x="42" y="102"/>
                    <a:pt x="42" y="102"/>
                    <a:pt x="42" y="102"/>
                  </a:cubicBezTo>
                  <a:cubicBezTo>
                    <a:pt x="75" y="101"/>
                    <a:pt x="93" y="92"/>
                    <a:pt x="94" y="91"/>
                  </a:cubicBezTo>
                  <a:cubicBezTo>
                    <a:pt x="97" y="90"/>
                    <a:pt x="97" y="90"/>
                    <a:pt x="97" y="90"/>
                  </a:cubicBezTo>
                  <a:cubicBezTo>
                    <a:pt x="97" y="90"/>
                    <a:pt x="97" y="90"/>
                    <a:pt x="97" y="90"/>
                  </a:cubicBezTo>
                  <a:cubicBezTo>
                    <a:pt x="97" y="50"/>
                    <a:pt x="97" y="50"/>
                    <a:pt x="97" y="50"/>
                  </a:cubicBezTo>
                  <a:cubicBezTo>
                    <a:pt x="97" y="22"/>
                    <a:pt x="75" y="0"/>
                    <a:pt x="4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20" name="Freeform 16"/>
            <p:cNvSpPr/>
            <p:nvPr>
              <p:custDataLst>
                <p:tags r:id="rId12"/>
              </p:custDataLst>
            </p:nvPr>
          </p:nvSpPr>
          <p:spPr bwMode="auto">
            <a:xfrm>
              <a:off x="6213983" y="2468717"/>
              <a:ext cx="112632" cy="118970"/>
            </a:xfrm>
            <a:custGeom>
              <a:avLst/>
              <a:gdLst>
                <a:gd name="T0" fmla="*/ 47 w 97"/>
                <a:gd name="T1" fmla="*/ 0 h 102"/>
                <a:gd name="T2" fmla="*/ 15 w 97"/>
                <a:gd name="T3" fmla="*/ 0 h 102"/>
                <a:gd name="T4" fmla="*/ 0 w 97"/>
                <a:gd name="T5" fmla="*/ 33 h 102"/>
                <a:gd name="T6" fmla="*/ 42 w 97"/>
                <a:gd name="T7" fmla="*/ 90 h 102"/>
                <a:gd name="T8" fmla="*/ 42 w 97"/>
                <a:gd name="T9" fmla="*/ 102 h 102"/>
                <a:gd name="T10" fmla="*/ 94 w 97"/>
                <a:gd name="T11" fmla="*/ 91 h 102"/>
                <a:gd name="T12" fmla="*/ 97 w 97"/>
                <a:gd name="T13" fmla="*/ 90 h 102"/>
                <a:gd name="T14" fmla="*/ 97 w 97"/>
                <a:gd name="T15" fmla="*/ 90 h 102"/>
                <a:gd name="T16" fmla="*/ 97 w 97"/>
                <a:gd name="T17" fmla="*/ 50 h 102"/>
                <a:gd name="T18" fmla="*/ 47 w 97"/>
                <a:gd name="T1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102">
                  <a:moveTo>
                    <a:pt x="47" y="0"/>
                  </a:moveTo>
                  <a:cubicBezTo>
                    <a:pt x="15" y="0"/>
                    <a:pt x="15" y="0"/>
                    <a:pt x="15" y="0"/>
                  </a:cubicBezTo>
                  <a:cubicBezTo>
                    <a:pt x="14" y="13"/>
                    <a:pt x="9" y="25"/>
                    <a:pt x="0" y="33"/>
                  </a:cubicBezTo>
                  <a:cubicBezTo>
                    <a:pt x="24" y="41"/>
                    <a:pt x="42" y="63"/>
                    <a:pt x="42" y="90"/>
                  </a:cubicBezTo>
                  <a:cubicBezTo>
                    <a:pt x="42" y="102"/>
                    <a:pt x="42" y="102"/>
                    <a:pt x="42" y="102"/>
                  </a:cubicBezTo>
                  <a:cubicBezTo>
                    <a:pt x="74" y="101"/>
                    <a:pt x="93" y="92"/>
                    <a:pt x="94" y="91"/>
                  </a:cubicBezTo>
                  <a:cubicBezTo>
                    <a:pt x="97" y="90"/>
                    <a:pt x="97" y="90"/>
                    <a:pt x="97" y="90"/>
                  </a:cubicBezTo>
                  <a:cubicBezTo>
                    <a:pt x="97" y="90"/>
                    <a:pt x="97" y="90"/>
                    <a:pt x="97" y="90"/>
                  </a:cubicBezTo>
                  <a:cubicBezTo>
                    <a:pt x="97" y="50"/>
                    <a:pt x="97" y="50"/>
                    <a:pt x="97" y="50"/>
                  </a:cubicBezTo>
                  <a:cubicBezTo>
                    <a:pt x="97" y="22"/>
                    <a:pt x="75" y="0"/>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21" name="Freeform 17"/>
            <p:cNvSpPr/>
            <p:nvPr>
              <p:custDataLst>
                <p:tags r:id="rId13"/>
              </p:custDataLst>
            </p:nvPr>
          </p:nvSpPr>
          <p:spPr bwMode="auto">
            <a:xfrm>
              <a:off x="5945812" y="2514550"/>
              <a:ext cx="117020" cy="118483"/>
            </a:xfrm>
            <a:custGeom>
              <a:avLst/>
              <a:gdLst>
                <a:gd name="T0" fmla="*/ 101 w 101"/>
                <a:gd name="T1" fmla="*/ 33 h 102"/>
                <a:gd name="T2" fmla="*/ 86 w 101"/>
                <a:gd name="T3" fmla="*/ 0 h 102"/>
                <a:gd name="T4" fmla="*/ 83 w 101"/>
                <a:gd name="T5" fmla="*/ 0 h 102"/>
                <a:gd name="T6" fmla="*/ 50 w 101"/>
                <a:gd name="T7" fmla="*/ 0 h 102"/>
                <a:gd name="T8" fmla="*/ 0 w 101"/>
                <a:gd name="T9" fmla="*/ 50 h 102"/>
                <a:gd name="T10" fmla="*/ 0 w 101"/>
                <a:gd name="T11" fmla="*/ 90 h 102"/>
                <a:gd name="T12" fmla="*/ 1 w 101"/>
                <a:gd name="T13" fmla="*/ 90 h 102"/>
                <a:gd name="T14" fmla="*/ 3 w 101"/>
                <a:gd name="T15" fmla="*/ 91 h 102"/>
                <a:gd name="T16" fmla="*/ 59 w 101"/>
                <a:gd name="T17" fmla="*/ 102 h 102"/>
                <a:gd name="T18" fmla="*/ 59 w 101"/>
                <a:gd name="T19" fmla="*/ 90 h 102"/>
                <a:gd name="T20" fmla="*/ 101 w 101"/>
                <a:gd name="T21" fmla="*/ 3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102">
                  <a:moveTo>
                    <a:pt x="101" y="33"/>
                  </a:moveTo>
                  <a:cubicBezTo>
                    <a:pt x="92" y="25"/>
                    <a:pt x="87" y="13"/>
                    <a:pt x="86" y="0"/>
                  </a:cubicBezTo>
                  <a:cubicBezTo>
                    <a:pt x="85" y="0"/>
                    <a:pt x="84" y="0"/>
                    <a:pt x="83" y="0"/>
                  </a:cubicBezTo>
                  <a:cubicBezTo>
                    <a:pt x="50" y="0"/>
                    <a:pt x="50" y="0"/>
                    <a:pt x="50" y="0"/>
                  </a:cubicBezTo>
                  <a:cubicBezTo>
                    <a:pt x="23" y="0"/>
                    <a:pt x="0" y="22"/>
                    <a:pt x="0" y="50"/>
                  </a:cubicBezTo>
                  <a:cubicBezTo>
                    <a:pt x="0" y="90"/>
                    <a:pt x="0" y="90"/>
                    <a:pt x="0" y="90"/>
                  </a:cubicBezTo>
                  <a:cubicBezTo>
                    <a:pt x="1" y="90"/>
                    <a:pt x="1" y="90"/>
                    <a:pt x="1" y="90"/>
                  </a:cubicBezTo>
                  <a:cubicBezTo>
                    <a:pt x="3" y="91"/>
                    <a:pt x="3" y="91"/>
                    <a:pt x="3" y="91"/>
                  </a:cubicBezTo>
                  <a:cubicBezTo>
                    <a:pt x="24" y="98"/>
                    <a:pt x="43" y="101"/>
                    <a:pt x="59" y="102"/>
                  </a:cubicBezTo>
                  <a:cubicBezTo>
                    <a:pt x="59" y="90"/>
                    <a:pt x="59" y="90"/>
                    <a:pt x="59" y="90"/>
                  </a:cubicBezTo>
                  <a:cubicBezTo>
                    <a:pt x="59" y="63"/>
                    <a:pt x="77" y="41"/>
                    <a:pt x="101"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22" name="Freeform 18"/>
            <p:cNvSpPr/>
            <p:nvPr>
              <p:custDataLst>
                <p:tags r:id="rId14"/>
              </p:custDataLst>
            </p:nvPr>
          </p:nvSpPr>
          <p:spPr bwMode="auto">
            <a:xfrm>
              <a:off x="6024801" y="2560870"/>
              <a:ext cx="153101" cy="118483"/>
            </a:xfrm>
            <a:custGeom>
              <a:avLst/>
              <a:gdLst>
                <a:gd name="T0" fmla="*/ 83 w 132"/>
                <a:gd name="T1" fmla="*/ 0 h 102"/>
                <a:gd name="T2" fmla="*/ 50 w 132"/>
                <a:gd name="T3" fmla="*/ 0 h 102"/>
                <a:gd name="T4" fmla="*/ 0 w 132"/>
                <a:gd name="T5" fmla="*/ 50 h 102"/>
                <a:gd name="T6" fmla="*/ 0 w 132"/>
                <a:gd name="T7" fmla="*/ 90 h 102"/>
                <a:gd name="T8" fmla="*/ 0 w 132"/>
                <a:gd name="T9" fmla="*/ 90 h 102"/>
                <a:gd name="T10" fmla="*/ 3 w 132"/>
                <a:gd name="T11" fmla="*/ 91 h 102"/>
                <a:gd name="T12" fmla="*/ 70 w 132"/>
                <a:gd name="T13" fmla="*/ 102 h 102"/>
                <a:gd name="T14" fmla="*/ 129 w 132"/>
                <a:gd name="T15" fmla="*/ 91 h 102"/>
                <a:gd name="T16" fmla="*/ 132 w 132"/>
                <a:gd name="T17" fmla="*/ 90 h 102"/>
                <a:gd name="T18" fmla="*/ 132 w 132"/>
                <a:gd name="T19" fmla="*/ 90 h 102"/>
                <a:gd name="T20" fmla="*/ 132 w 132"/>
                <a:gd name="T21" fmla="*/ 50 h 102"/>
                <a:gd name="T22" fmla="*/ 83 w 132"/>
                <a:gd name="T23"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2" h="102">
                  <a:moveTo>
                    <a:pt x="83" y="0"/>
                  </a:moveTo>
                  <a:cubicBezTo>
                    <a:pt x="50" y="0"/>
                    <a:pt x="50" y="0"/>
                    <a:pt x="50" y="0"/>
                  </a:cubicBezTo>
                  <a:cubicBezTo>
                    <a:pt x="23" y="0"/>
                    <a:pt x="0" y="22"/>
                    <a:pt x="0" y="50"/>
                  </a:cubicBezTo>
                  <a:cubicBezTo>
                    <a:pt x="0" y="90"/>
                    <a:pt x="0" y="90"/>
                    <a:pt x="0" y="90"/>
                  </a:cubicBezTo>
                  <a:cubicBezTo>
                    <a:pt x="0" y="90"/>
                    <a:pt x="0" y="90"/>
                    <a:pt x="0" y="90"/>
                  </a:cubicBezTo>
                  <a:cubicBezTo>
                    <a:pt x="3" y="91"/>
                    <a:pt x="3" y="91"/>
                    <a:pt x="3" y="91"/>
                  </a:cubicBezTo>
                  <a:cubicBezTo>
                    <a:pt x="29" y="99"/>
                    <a:pt x="52" y="102"/>
                    <a:pt x="70" y="102"/>
                  </a:cubicBezTo>
                  <a:cubicBezTo>
                    <a:pt x="107" y="102"/>
                    <a:pt x="128" y="92"/>
                    <a:pt x="129" y="91"/>
                  </a:cubicBezTo>
                  <a:cubicBezTo>
                    <a:pt x="132" y="90"/>
                    <a:pt x="132" y="90"/>
                    <a:pt x="132" y="90"/>
                  </a:cubicBezTo>
                  <a:cubicBezTo>
                    <a:pt x="132" y="90"/>
                    <a:pt x="132" y="90"/>
                    <a:pt x="132" y="90"/>
                  </a:cubicBezTo>
                  <a:cubicBezTo>
                    <a:pt x="132" y="50"/>
                    <a:pt x="132" y="50"/>
                    <a:pt x="132" y="50"/>
                  </a:cubicBezTo>
                  <a:cubicBezTo>
                    <a:pt x="132" y="22"/>
                    <a:pt x="110" y="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10" name="Freeform 19"/>
            <p:cNvSpPr/>
            <p:nvPr>
              <p:custDataLst>
                <p:tags r:id="rId15"/>
              </p:custDataLst>
            </p:nvPr>
          </p:nvSpPr>
          <p:spPr bwMode="auto">
            <a:xfrm>
              <a:off x="5902905" y="2377051"/>
              <a:ext cx="90203" cy="90691"/>
            </a:xfrm>
            <a:custGeom>
              <a:avLst/>
              <a:gdLst>
                <a:gd name="T0" fmla="*/ 39 w 78"/>
                <a:gd name="T1" fmla="*/ 78 h 78"/>
                <a:gd name="T2" fmla="*/ 55 w 78"/>
                <a:gd name="T3" fmla="*/ 74 h 78"/>
                <a:gd name="T4" fmla="*/ 78 w 78"/>
                <a:gd name="T5" fmla="*/ 39 h 78"/>
                <a:gd name="T6" fmla="*/ 39 w 78"/>
                <a:gd name="T7" fmla="*/ 0 h 78"/>
                <a:gd name="T8" fmla="*/ 0 w 78"/>
                <a:gd name="T9" fmla="*/ 39 h 78"/>
                <a:gd name="T10" fmla="*/ 39 w 78"/>
                <a:gd name="T11" fmla="*/ 78 h 78"/>
              </a:gdLst>
              <a:ahLst/>
              <a:cxnLst>
                <a:cxn ang="0">
                  <a:pos x="T0" y="T1"/>
                </a:cxn>
                <a:cxn ang="0">
                  <a:pos x="T2" y="T3"/>
                </a:cxn>
                <a:cxn ang="0">
                  <a:pos x="T4" y="T5"/>
                </a:cxn>
                <a:cxn ang="0">
                  <a:pos x="T6" y="T7"/>
                </a:cxn>
                <a:cxn ang="0">
                  <a:pos x="T8" y="T9"/>
                </a:cxn>
                <a:cxn ang="0">
                  <a:pos x="T10" y="T11"/>
                </a:cxn>
              </a:cxnLst>
              <a:rect l="0" t="0" r="r" b="b"/>
              <a:pathLst>
                <a:path w="78" h="78">
                  <a:moveTo>
                    <a:pt x="39" y="78"/>
                  </a:moveTo>
                  <a:cubicBezTo>
                    <a:pt x="45" y="78"/>
                    <a:pt x="50" y="76"/>
                    <a:pt x="55" y="74"/>
                  </a:cubicBezTo>
                  <a:cubicBezTo>
                    <a:pt x="57" y="59"/>
                    <a:pt x="65" y="46"/>
                    <a:pt x="78" y="39"/>
                  </a:cubicBezTo>
                  <a:cubicBezTo>
                    <a:pt x="77" y="17"/>
                    <a:pt x="60" y="0"/>
                    <a:pt x="39" y="0"/>
                  </a:cubicBezTo>
                  <a:cubicBezTo>
                    <a:pt x="18" y="0"/>
                    <a:pt x="0" y="18"/>
                    <a:pt x="0" y="39"/>
                  </a:cubicBezTo>
                  <a:cubicBezTo>
                    <a:pt x="0" y="60"/>
                    <a:pt x="18" y="78"/>
                    <a:pt x="39" y="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7" name="Freeform 20"/>
            <p:cNvSpPr/>
            <p:nvPr>
              <p:custDataLst>
                <p:tags r:id="rId16"/>
              </p:custDataLst>
            </p:nvPr>
          </p:nvSpPr>
          <p:spPr bwMode="auto">
            <a:xfrm>
              <a:off x="5871212" y="2470180"/>
              <a:ext cx="112632" cy="118483"/>
            </a:xfrm>
            <a:custGeom>
              <a:avLst/>
              <a:gdLst>
                <a:gd name="T0" fmla="*/ 97 w 97"/>
                <a:gd name="T1" fmla="*/ 34 h 102"/>
                <a:gd name="T2" fmla="*/ 82 w 97"/>
                <a:gd name="T3" fmla="*/ 0 h 102"/>
                <a:gd name="T4" fmla="*/ 50 w 97"/>
                <a:gd name="T5" fmla="*/ 0 h 102"/>
                <a:gd name="T6" fmla="*/ 0 w 97"/>
                <a:gd name="T7" fmla="*/ 50 h 102"/>
                <a:gd name="T8" fmla="*/ 0 w 97"/>
                <a:gd name="T9" fmla="*/ 90 h 102"/>
                <a:gd name="T10" fmla="*/ 0 w 97"/>
                <a:gd name="T11" fmla="*/ 90 h 102"/>
                <a:gd name="T12" fmla="*/ 3 w 97"/>
                <a:gd name="T13" fmla="*/ 91 h 102"/>
                <a:gd name="T14" fmla="*/ 55 w 97"/>
                <a:gd name="T15" fmla="*/ 102 h 102"/>
                <a:gd name="T16" fmla="*/ 55 w 97"/>
                <a:gd name="T17" fmla="*/ 90 h 102"/>
                <a:gd name="T18" fmla="*/ 97 w 97"/>
                <a:gd name="T19" fmla="*/ 3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102">
                  <a:moveTo>
                    <a:pt x="97" y="34"/>
                  </a:moveTo>
                  <a:cubicBezTo>
                    <a:pt x="88" y="25"/>
                    <a:pt x="83" y="13"/>
                    <a:pt x="82" y="0"/>
                  </a:cubicBezTo>
                  <a:cubicBezTo>
                    <a:pt x="50" y="0"/>
                    <a:pt x="50" y="0"/>
                    <a:pt x="50" y="0"/>
                  </a:cubicBezTo>
                  <a:cubicBezTo>
                    <a:pt x="22" y="0"/>
                    <a:pt x="0" y="23"/>
                    <a:pt x="0" y="50"/>
                  </a:cubicBezTo>
                  <a:cubicBezTo>
                    <a:pt x="0" y="90"/>
                    <a:pt x="0" y="90"/>
                    <a:pt x="0" y="90"/>
                  </a:cubicBezTo>
                  <a:cubicBezTo>
                    <a:pt x="0" y="90"/>
                    <a:pt x="0" y="90"/>
                    <a:pt x="0" y="90"/>
                  </a:cubicBezTo>
                  <a:cubicBezTo>
                    <a:pt x="3" y="91"/>
                    <a:pt x="3" y="91"/>
                    <a:pt x="3" y="91"/>
                  </a:cubicBezTo>
                  <a:cubicBezTo>
                    <a:pt x="4" y="92"/>
                    <a:pt x="23" y="101"/>
                    <a:pt x="55" y="102"/>
                  </a:cubicBezTo>
                  <a:cubicBezTo>
                    <a:pt x="55" y="90"/>
                    <a:pt x="55" y="90"/>
                    <a:pt x="55" y="90"/>
                  </a:cubicBezTo>
                  <a:cubicBezTo>
                    <a:pt x="55" y="63"/>
                    <a:pt x="73" y="41"/>
                    <a:pt x="9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11" name="Freeform 21"/>
            <p:cNvSpPr/>
            <p:nvPr>
              <p:custDataLst>
                <p:tags r:id="rId17"/>
              </p:custDataLst>
            </p:nvPr>
          </p:nvSpPr>
          <p:spPr bwMode="auto">
            <a:xfrm>
              <a:off x="5973605" y="2341945"/>
              <a:ext cx="78989" cy="77038"/>
            </a:xfrm>
            <a:custGeom>
              <a:avLst/>
              <a:gdLst>
                <a:gd name="T0" fmla="*/ 23 w 68"/>
                <a:gd name="T1" fmla="*/ 64 h 66"/>
                <a:gd name="T2" fmla="*/ 42 w 68"/>
                <a:gd name="T3" fmla="*/ 60 h 66"/>
                <a:gd name="T4" fmla="*/ 64 w 68"/>
                <a:gd name="T5" fmla="*/ 66 h 66"/>
                <a:gd name="T6" fmla="*/ 68 w 68"/>
                <a:gd name="T7" fmla="*/ 61 h 66"/>
                <a:gd name="T8" fmla="*/ 58 w 68"/>
                <a:gd name="T9" fmla="*/ 31 h 66"/>
                <a:gd name="T10" fmla="*/ 63 w 68"/>
                <a:gd name="T11" fmla="*/ 10 h 66"/>
                <a:gd name="T12" fmla="*/ 37 w 68"/>
                <a:gd name="T13" fmla="*/ 0 h 66"/>
                <a:gd name="T14" fmla="*/ 0 w 68"/>
                <a:gd name="T15" fmla="*/ 29 h 66"/>
                <a:gd name="T16" fmla="*/ 23 w 68"/>
                <a:gd name="T1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66">
                  <a:moveTo>
                    <a:pt x="23" y="64"/>
                  </a:moveTo>
                  <a:cubicBezTo>
                    <a:pt x="28" y="62"/>
                    <a:pt x="35" y="60"/>
                    <a:pt x="42" y="60"/>
                  </a:cubicBezTo>
                  <a:cubicBezTo>
                    <a:pt x="50" y="60"/>
                    <a:pt x="57" y="62"/>
                    <a:pt x="64" y="66"/>
                  </a:cubicBezTo>
                  <a:cubicBezTo>
                    <a:pt x="66" y="65"/>
                    <a:pt x="67" y="63"/>
                    <a:pt x="68" y="61"/>
                  </a:cubicBezTo>
                  <a:cubicBezTo>
                    <a:pt x="62" y="53"/>
                    <a:pt x="58" y="42"/>
                    <a:pt x="58" y="31"/>
                  </a:cubicBezTo>
                  <a:cubicBezTo>
                    <a:pt x="58" y="24"/>
                    <a:pt x="60" y="17"/>
                    <a:pt x="63" y="10"/>
                  </a:cubicBezTo>
                  <a:cubicBezTo>
                    <a:pt x="56" y="4"/>
                    <a:pt x="47" y="0"/>
                    <a:pt x="37" y="0"/>
                  </a:cubicBezTo>
                  <a:cubicBezTo>
                    <a:pt x="20" y="0"/>
                    <a:pt x="5" y="12"/>
                    <a:pt x="0" y="29"/>
                  </a:cubicBezTo>
                  <a:cubicBezTo>
                    <a:pt x="13" y="36"/>
                    <a:pt x="22" y="50"/>
                    <a:pt x="23"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12" name="Freeform 22"/>
            <p:cNvSpPr/>
            <p:nvPr>
              <p:custDataLst>
                <p:tags r:id="rId18"/>
              </p:custDataLst>
            </p:nvPr>
          </p:nvSpPr>
          <p:spPr bwMode="auto">
            <a:xfrm>
              <a:off x="6146697" y="2341945"/>
              <a:ext cx="78989" cy="75575"/>
            </a:xfrm>
            <a:custGeom>
              <a:avLst/>
              <a:gdLst>
                <a:gd name="T0" fmla="*/ 0 w 68"/>
                <a:gd name="T1" fmla="*/ 59 h 65"/>
                <a:gd name="T2" fmla="*/ 4 w 68"/>
                <a:gd name="T3" fmla="*/ 65 h 65"/>
                <a:gd name="T4" fmla="*/ 25 w 68"/>
                <a:gd name="T5" fmla="*/ 60 h 65"/>
                <a:gd name="T6" fmla="*/ 42 w 68"/>
                <a:gd name="T7" fmla="*/ 63 h 65"/>
                <a:gd name="T8" fmla="*/ 68 w 68"/>
                <a:gd name="T9" fmla="*/ 26 h 65"/>
                <a:gd name="T10" fmla="*/ 32 w 68"/>
                <a:gd name="T11" fmla="*/ 0 h 65"/>
                <a:gd name="T12" fmla="*/ 4 w 68"/>
                <a:gd name="T13" fmla="*/ 12 h 65"/>
                <a:gd name="T14" fmla="*/ 8 w 68"/>
                <a:gd name="T15" fmla="*/ 31 h 65"/>
                <a:gd name="T16" fmla="*/ 0 w 68"/>
                <a:gd name="T17" fmla="*/ 5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65">
                  <a:moveTo>
                    <a:pt x="0" y="59"/>
                  </a:moveTo>
                  <a:cubicBezTo>
                    <a:pt x="1" y="61"/>
                    <a:pt x="2" y="63"/>
                    <a:pt x="4" y="65"/>
                  </a:cubicBezTo>
                  <a:cubicBezTo>
                    <a:pt x="11" y="62"/>
                    <a:pt x="18" y="60"/>
                    <a:pt x="25" y="60"/>
                  </a:cubicBezTo>
                  <a:cubicBezTo>
                    <a:pt x="32" y="60"/>
                    <a:pt x="38" y="62"/>
                    <a:pt x="42" y="63"/>
                  </a:cubicBezTo>
                  <a:cubicBezTo>
                    <a:pt x="44" y="47"/>
                    <a:pt x="54" y="33"/>
                    <a:pt x="68" y="26"/>
                  </a:cubicBezTo>
                  <a:cubicBezTo>
                    <a:pt x="63" y="11"/>
                    <a:pt x="48" y="0"/>
                    <a:pt x="32" y="0"/>
                  </a:cubicBezTo>
                  <a:cubicBezTo>
                    <a:pt x="21" y="0"/>
                    <a:pt x="11" y="5"/>
                    <a:pt x="4" y="12"/>
                  </a:cubicBezTo>
                  <a:cubicBezTo>
                    <a:pt x="7" y="18"/>
                    <a:pt x="8" y="25"/>
                    <a:pt x="8" y="31"/>
                  </a:cubicBezTo>
                  <a:cubicBezTo>
                    <a:pt x="8" y="41"/>
                    <a:pt x="5" y="51"/>
                    <a:pt x="0"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grpSp>
      <p:sp>
        <p:nvSpPr>
          <p:cNvPr id="23" name="任意多边形 22"/>
          <p:cNvSpPr/>
          <p:nvPr>
            <p:custDataLst>
              <p:tags r:id="rId19"/>
            </p:custDataLst>
          </p:nvPr>
        </p:nvSpPr>
        <p:spPr>
          <a:xfrm flipV="1">
            <a:off x="735965" y="3175635"/>
            <a:ext cx="5232400" cy="2160270"/>
          </a:xfrm>
          <a:custGeom>
            <a:avLst/>
            <a:gdLst>
              <a:gd name="connsiteX0" fmla="*/ 0 w 1898690"/>
              <a:gd name="connsiteY0" fmla="*/ 1813490 h 1813490"/>
              <a:gd name="connsiteX1" fmla="*/ 1898690 w 1898690"/>
              <a:gd name="connsiteY1" fmla="*/ 1813490 h 1813490"/>
              <a:gd name="connsiteX2" fmla="*/ 1898690 w 1898690"/>
              <a:gd name="connsiteY2" fmla="*/ 211835 h 1813490"/>
              <a:gd name="connsiteX3" fmla="*/ 1159016 w 1898690"/>
              <a:gd name="connsiteY3" fmla="*/ 211835 h 1813490"/>
              <a:gd name="connsiteX4" fmla="*/ 949345 w 1898690"/>
              <a:gd name="connsiteY4" fmla="*/ 0 h 1813490"/>
              <a:gd name="connsiteX5" fmla="*/ 739674 w 1898690"/>
              <a:gd name="connsiteY5" fmla="*/ 211835 h 1813490"/>
              <a:gd name="connsiteX6" fmla="*/ 0 w 1898690"/>
              <a:gd name="connsiteY6" fmla="*/ 211835 h 181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8690" h="1813490">
                <a:moveTo>
                  <a:pt x="0" y="1813490"/>
                </a:moveTo>
                <a:lnTo>
                  <a:pt x="1898690" y="1813490"/>
                </a:lnTo>
                <a:lnTo>
                  <a:pt x="1898690" y="211835"/>
                </a:lnTo>
                <a:lnTo>
                  <a:pt x="1159016" y="211835"/>
                </a:lnTo>
                <a:lnTo>
                  <a:pt x="949345" y="0"/>
                </a:lnTo>
                <a:lnTo>
                  <a:pt x="739674" y="211835"/>
                </a:lnTo>
                <a:lnTo>
                  <a:pt x="0" y="211835"/>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25" name="文本框 24"/>
          <p:cNvSpPr txBox="1"/>
          <p:nvPr>
            <p:custDataLst>
              <p:tags r:id="rId20"/>
            </p:custDataLst>
          </p:nvPr>
        </p:nvSpPr>
        <p:spPr>
          <a:xfrm>
            <a:off x="736600" y="3902710"/>
            <a:ext cx="5231765" cy="888365"/>
          </a:xfrm>
          <a:prstGeom prst="rect">
            <a:avLst/>
          </a:prstGeom>
        </p:spPr>
        <p:txBody>
          <a:bodyPr wrap="square" lIns="90000" tIns="46800" rIns="90000" bIns="46800" anchor="ctr" anchorCtr="0">
            <a:noAutofit/>
          </a:bodyPr>
          <a:lstStyle>
            <a:defPPr>
              <a:defRPr lang="zh-CN"/>
            </a:defPPr>
            <a:lvl1pPr marR="0" lvl="0" indent="0" algn="ctr" fontAlgn="auto">
              <a:lnSpc>
                <a:spcPct val="100000"/>
              </a:lnSpc>
              <a:spcBef>
                <a:spcPts val="0"/>
              </a:spcBef>
              <a:spcAft>
                <a:spcPts val="0"/>
              </a:spcAft>
              <a:buClrTx/>
              <a:buSzTx/>
              <a:buFontTx/>
              <a:buNone/>
              <a:defRPr kumimoji="0" b="0" i="0" u="none" strike="noStrike" kern="0" cap="none" spc="0" normalizeH="0" baseline="0">
                <a:ln>
                  <a:noFill/>
                </a:ln>
                <a:solidFill>
                  <a:schemeClr val="bg1"/>
                </a:solidFill>
                <a:effectLst/>
                <a:uLnTx/>
                <a:uFillTx/>
              </a:defRPr>
            </a:lvl1pPr>
          </a:lstStyle>
          <a:p>
            <a:pPr lvl="0" algn="ctr">
              <a:lnSpc>
                <a:spcPct val="150000"/>
              </a:lnSpc>
            </a:pPr>
            <a:r>
              <a:rPr lang="zh-CN" altLang="en-US" sz="1700" dirty="0">
                <a:solidFill>
                  <a:schemeClr val="tx1"/>
                </a:solidFill>
                <a:effectLst/>
                <a:latin typeface="思源黑体 Normal" panose="020B0400000000000000" charset="-122"/>
                <a:ea typeface="思源黑体 Normal" panose="020B0400000000000000" charset="-122"/>
                <a:sym typeface="+mn-ea"/>
              </a:rPr>
              <a:t>了解《民法》中关于主体平等、自愿和诚实信用等原则的法规。</a:t>
            </a:r>
            <a:endParaRPr lang="zh-CN" altLang="en-US" sz="1700" dirty="0">
              <a:solidFill>
                <a:schemeClr val="tx1"/>
              </a:solidFill>
              <a:effectLst/>
              <a:latin typeface="思源黑体 Normal" panose="020B0400000000000000" charset="-122"/>
              <a:ea typeface="思源黑体 Normal" panose="020B0400000000000000" charset="-122"/>
              <a:sym typeface="+mn-ea"/>
            </a:endParaRPr>
          </a:p>
        </p:txBody>
      </p:sp>
      <p:grpSp>
        <p:nvGrpSpPr>
          <p:cNvPr id="26" name="组合 25"/>
          <p:cNvGrpSpPr/>
          <p:nvPr>
            <p:custDataLst>
              <p:tags r:id="rId21"/>
            </p:custDataLst>
          </p:nvPr>
        </p:nvGrpSpPr>
        <p:grpSpPr>
          <a:xfrm rot="0">
            <a:off x="3070225" y="3308985"/>
            <a:ext cx="381000" cy="418465"/>
            <a:chOff x="2831379" y="2325567"/>
            <a:chExt cx="326468" cy="358463"/>
          </a:xfrm>
          <a:solidFill>
            <a:srgbClr val="3D6D84"/>
          </a:solidFill>
        </p:grpSpPr>
        <p:sp>
          <p:nvSpPr>
            <p:cNvPr id="27" name="Freeform 26"/>
            <p:cNvSpPr/>
            <p:nvPr>
              <p:custDataLst>
                <p:tags r:id="rId22"/>
              </p:custDataLst>
            </p:nvPr>
          </p:nvSpPr>
          <p:spPr bwMode="auto">
            <a:xfrm>
              <a:off x="2894184" y="2508650"/>
              <a:ext cx="74063" cy="80580"/>
            </a:xfrm>
            <a:custGeom>
              <a:avLst/>
              <a:gdLst>
                <a:gd name="T0" fmla="*/ 89 w 102"/>
                <a:gd name="T1" fmla="*/ 2 h 111"/>
                <a:gd name="T2" fmla="*/ 14 w 102"/>
                <a:gd name="T3" fmla="*/ 22 h 111"/>
                <a:gd name="T4" fmla="*/ 1 w 102"/>
                <a:gd name="T5" fmla="*/ 41 h 111"/>
                <a:gd name="T6" fmla="*/ 0 w 102"/>
                <a:gd name="T7" fmla="*/ 56 h 111"/>
                <a:gd name="T8" fmla="*/ 1 w 102"/>
                <a:gd name="T9" fmla="*/ 71 h 111"/>
                <a:gd name="T10" fmla="*/ 14 w 102"/>
                <a:gd name="T11" fmla="*/ 90 h 111"/>
                <a:gd name="T12" fmla="*/ 89 w 102"/>
                <a:gd name="T13" fmla="*/ 110 h 111"/>
                <a:gd name="T14" fmla="*/ 101 w 102"/>
                <a:gd name="T15" fmla="*/ 99 h 111"/>
                <a:gd name="T16" fmla="*/ 100 w 102"/>
                <a:gd name="T17" fmla="*/ 56 h 111"/>
                <a:gd name="T18" fmla="*/ 101 w 102"/>
                <a:gd name="T19" fmla="*/ 13 h 111"/>
                <a:gd name="T20" fmla="*/ 89 w 102"/>
                <a:gd name="T21" fmla="*/ 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2" h="111">
                  <a:moveTo>
                    <a:pt x="89" y="2"/>
                  </a:moveTo>
                  <a:cubicBezTo>
                    <a:pt x="59" y="7"/>
                    <a:pt x="33" y="14"/>
                    <a:pt x="14" y="22"/>
                  </a:cubicBezTo>
                  <a:cubicBezTo>
                    <a:pt x="7" y="25"/>
                    <a:pt x="1" y="34"/>
                    <a:pt x="1" y="41"/>
                  </a:cubicBezTo>
                  <a:cubicBezTo>
                    <a:pt x="0" y="46"/>
                    <a:pt x="0" y="51"/>
                    <a:pt x="0" y="56"/>
                  </a:cubicBezTo>
                  <a:cubicBezTo>
                    <a:pt x="0" y="61"/>
                    <a:pt x="0" y="66"/>
                    <a:pt x="1" y="71"/>
                  </a:cubicBezTo>
                  <a:cubicBezTo>
                    <a:pt x="1" y="78"/>
                    <a:pt x="7" y="87"/>
                    <a:pt x="14" y="90"/>
                  </a:cubicBezTo>
                  <a:cubicBezTo>
                    <a:pt x="33" y="98"/>
                    <a:pt x="59" y="105"/>
                    <a:pt x="89" y="110"/>
                  </a:cubicBezTo>
                  <a:cubicBezTo>
                    <a:pt x="97" y="111"/>
                    <a:pt x="102" y="106"/>
                    <a:pt x="101" y="99"/>
                  </a:cubicBezTo>
                  <a:cubicBezTo>
                    <a:pt x="100" y="85"/>
                    <a:pt x="100" y="70"/>
                    <a:pt x="100" y="56"/>
                  </a:cubicBezTo>
                  <a:cubicBezTo>
                    <a:pt x="100" y="42"/>
                    <a:pt x="100" y="27"/>
                    <a:pt x="101" y="13"/>
                  </a:cubicBezTo>
                  <a:cubicBezTo>
                    <a:pt x="102" y="6"/>
                    <a:pt x="97" y="0"/>
                    <a:pt x="8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30" name="Freeform 27"/>
            <p:cNvSpPr/>
            <p:nvPr>
              <p:custDataLst>
                <p:tags r:id="rId23"/>
              </p:custDataLst>
            </p:nvPr>
          </p:nvSpPr>
          <p:spPr bwMode="auto">
            <a:xfrm>
              <a:off x="2901887" y="2589230"/>
              <a:ext cx="84135" cy="84728"/>
            </a:xfrm>
            <a:custGeom>
              <a:avLst/>
              <a:gdLst>
                <a:gd name="T0" fmla="*/ 106 w 116"/>
                <a:gd name="T1" fmla="*/ 114 h 117"/>
                <a:gd name="T2" fmla="*/ 114 w 116"/>
                <a:gd name="T3" fmla="*/ 106 h 117"/>
                <a:gd name="T4" fmla="*/ 97 w 116"/>
                <a:gd name="T5" fmla="*/ 35 h 117"/>
                <a:gd name="T6" fmla="*/ 81 w 116"/>
                <a:gd name="T7" fmla="*/ 20 h 117"/>
                <a:gd name="T8" fmla="*/ 10 w 116"/>
                <a:gd name="T9" fmla="*/ 3 h 117"/>
                <a:gd name="T10" fmla="*/ 2 w 116"/>
                <a:gd name="T11" fmla="*/ 11 h 117"/>
                <a:gd name="T12" fmla="*/ 106 w 116"/>
                <a:gd name="T13" fmla="*/ 114 h 117"/>
              </a:gdLst>
              <a:ahLst/>
              <a:cxnLst>
                <a:cxn ang="0">
                  <a:pos x="T0" y="T1"/>
                </a:cxn>
                <a:cxn ang="0">
                  <a:pos x="T2" y="T3"/>
                </a:cxn>
                <a:cxn ang="0">
                  <a:pos x="T4" y="T5"/>
                </a:cxn>
                <a:cxn ang="0">
                  <a:pos x="T6" y="T7"/>
                </a:cxn>
                <a:cxn ang="0">
                  <a:pos x="T8" y="T9"/>
                </a:cxn>
                <a:cxn ang="0">
                  <a:pos x="T10" y="T11"/>
                </a:cxn>
                <a:cxn ang="0">
                  <a:pos x="T12" y="T13"/>
                </a:cxn>
              </a:cxnLst>
              <a:rect l="0" t="0" r="r" b="b"/>
              <a:pathLst>
                <a:path w="116" h="117">
                  <a:moveTo>
                    <a:pt x="106" y="114"/>
                  </a:moveTo>
                  <a:cubicBezTo>
                    <a:pt x="113" y="117"/>
                    <a:pt x="116" y="113"/>
                    <a:pt x="114" y="106"/>
                  </a:cubicBezTo>
                  <a:cubicBezTo>
                    <a:pt x="106" y="85"/>
                    <a:pt x="100" y="61"/>
                    <a:pt x="97" y="35"/>
                  </a:cubicBezTo>
                  <a:cubicBezTo>
                    <a:pt x="95" y="28"/>
                    <a:pt x="89" y="21"/>
                    <a:pt x="81" y="20"/>
                  </a:cubicBezTo>
                  <a:cubicBezTo>
                    <a:pt x="55" y="16"/>
                    <a:pt x="31" y="10"/>
                    <a:pt x="10" y="3"/>
                  </a:cubicBezTo>
                  <a:cubicBezTo>
                    <a:pt x="3" y="0"/>
                    <a:pt x="0" y="4"/>
                    <a:pt x="2" y="11"/>
                  </a:cubicBezTo>
                  <a:cubicBezTo>
                    <a:pt x="21" y="58"/>
                    <a:pt x="58" y="96"/>
                    <a:pt x="106" y="1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32" name="Freeform 28"/>
            <p:cNvSpPr/>
            <p:nvPr>
              <p:custDataLst>
                <p:tags r:id="rId24"/>
              </p:custDataLst>
            </p:nvPr>
          </p:nvSpPr>
          <p:spPr bwMode="auto">
            <a:xfrm>
              <a:off x="2986022" y="2416812"/>
              <a:ext cx="79988" cy="74063"/>
            </a:xfrm>
            <a:custGeom>
              <a:avLst/>
              <a:gdLst>
                <a:gd name="T0" fmla="*/ 22 w 111"/>
                <a:gd name="T1" fmla="*/ 15 h 102"/>
                <a:gd name="T2" fmla="*/ 1 w 111"/>
                <a:gd name="T3" fmla="*/ 90 h 102"/>
                <a:gd name="T4" fmla="*/ 12 w 111"/>
                <a:gd name="T5" fmla="*/ 102 h 102"/>
                <a:gd name="T6" fmla="*/ 55 w 111"/>
                <a:gd name="T7" fmla="*/ 100 h 102"/>
                <a:gd name="T8" fmla="*/ 98 w 111"/>
                <a:gd name="T9" fmla="*/ 102 h 102"/>
                <a:gd name="T10" fmla="*/ 110 w 111"/>
                <a:gd name="T11" fmla="*/ 90 h 102"/>
                <a:gd name="T12" fmla="*/ 89 w 111"/>
                <a:gd name="T13" fmla="*/ 15 h 102"/>
                <a:gd name="T14" fmla="*/ 70 w 111"/>
                <a:gd name="T15" fmla="*/ 1 h 102"/>
                <a:gd name="T16" fmla="*/ 55 w 111"/>
                <a:gd name="T17" fmla="*/ 0 h 102"/>
                <a:gd name="T18" fmla="*/ 41 w 111"/>
                <a:gd name="T19" fmla="*/ 1 h 102"/>
                <a:gd name="T20" fmla="*/ 22 w 111"/>
                <a:gd name="T21" fmla="*/ 1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02">
                  <a:moveTo>
                    <a:pt x="22" y="15"/>
                  </a:moveTo>
                  <a:cubicBezTo>
                    <a:pt x="13" y="34"/>
                    <a:pt x="6" y="59"/>
                    <a:pt x="1" y="90"/>
                  </a:cubicBezTo>
                  <a:cubicBezTo>
                    <a:pt x="0" y="97"/>
                    <a:pt x="5" y="102"/>
                    <a:pt x="12" y="102"/>
                  </a:cubicBezTo>
                  <a:cubicBezTo>
                    <a:pt x="27" y="101"/>
                    <a:pt x="41" y="100"/>
                    <a:pt x="55" y="100"/>
                  </a:cubicBezTo>
                  <a:cubicBezTo>
                    <a:pt x="70" y="100"/>
                    <a:pt x="84" y="101"/>
                    <a:pt x="98" y="102"/>
                  </a:cubicBezTo>
                  <a:cubicBezTo>
                    <a:pt x="106" y="102"/>
                    <a:pt x="111" y="97"/>
                    <a:pt x="110" y="90"/>
                  </a:cubicBezTo>
                  <a:cubicBezTo>
                    <a:pt x="105" y="59"/>
                    <a:pt x="98" y="34"/>
                    <a:pt x="89" y="15"/>
                  </a:cubicBezTo>
                  <a:cubicBezTo>
                    <a:pt x="86" y="8"/>
                    <a:pt x="78" y="2"/>
                    <a:pt x="70" y="1"/>
                  </a:cubicBezTo>
                  <a:cubicBezTo>
                    <a:pt x="65" y="1"/>
                    <a:pt x="60" y="0"/>
                    <a:pt x="55" y="0"/>
                  </a:cubicBezTo>
                  <a:cubicBezTo>
                    <a:pt x="51" y="0"/>
                    <a:pt x="46" y="1"/>
                    <a:pt x="41" y="1"/>
                  </a:cubicBezTo>
                  <a:cubicBezTo>
                    <a:pt x="33" y="2"/>
                    <a:pt x="25" y="8"/>
                    <a:pt x="2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33" name="Freeform 29"/>
            <p:cNvSpPr/>
            <p:nvPr>
              <p:custDataLst>
                <p:tags r:id="rId25"/>
              </p:custDataLst>
            </p:nvPr>
          </p:nvSpPr>
          <p:spPr bwMode="auto">
            <a:xfrm>
              <a:off x="2901887" y="2424515"/>
              <a:ext cx="84135" cy="84728"/>
            </a:xfrm>
            <a:custGeom>
              <a:avLst/>
              <a:gdLst>
                <a:gd name="T0" fmla="*/ 106 w 116"/>
                <a:gd name="T1" fmla="*/ 3 h 117"/>
                <a:gd name="T2" fmla="*/ 2 w 116"/>
                <a:gd name="T3" fmla="*/ 106 h 117"/>
                <a:gd name="T4" fmla="*/ 10 w 116"/>
                <a:gd name="T5" fmla="*/ 114 h 117"/>
                <a:gd name="T6" fmla="*/ 81 w 116"/>
                <a:gd name="T7" fmla="*/ 97 h 117"/>
                <a:gd name="T8" fmla="*/ 97 w 116"/>
                <a:gd name="T9" fmla="*/ 82 h 117"/>
                <a:gd name="T10" fmla="*/ 114 w 116"/>
                <a:gd name="T11" fmla="*/ 11 h 117"/>
                <a:gd name="T12" fmla="*/ 106 w 116"/>
                <a:gd name="T13" fmla="*/ 3 h 117"/>
              </a:gdLst>
              <a:ahLst/>
              <a:cxnLst>
                <a:cxn ang="0">
                  <a:pos x="T0" y="T1"/>
                </a:cxn>
                <a:cxn ang="0">
                  <a:pos x="T2" y="T3"/>
                </a:cxn>
                <a:cxn ang="0">
                  <a:pos x="T4" y="T5"/>
                </a:cxn>
                <a:cxn ang="0">
                  <a:pos x="T6" y="T7"/>
                </a:cxn>
                <a:cxn ang="0">
                  <a:pos x="T8" y="T9"/>
                </a:cxn>
                <a:cxn ang="0">
                  <a:pos x="T10" y="T11"/>
                </a:cxn>
                <a:cxn ang="0">
                  <a:pos x="T12" y="T13"/>
                </a:cxn>
              </a:cxnLst>
              <a:rect l="0" t="0" r="r" b="b"/>
              <a:pathLst>
                <a:path w="116" h="117">
                  <a:moveTo>
                    <a:pt x="106" y="3"/>
                  </a:moveTo>
                  <a:cubicBezTo>
                    <a:pt x="58" y="21"/>
                    <a:pt x="21" y="59"/>
                    <a:pt x="2" y="106"/>
                  </a:cubicBezTo>
                  <a:cubicBezTo>
                    <a:pt x="0" y="113"/>
                    <a:pt x="3" y="117"/>
                    <a:pt x="10" y="114"/>
                  </a:cubicBezTo>
                  <a:cubicBezTo>
                    <a:pt x="31" y="107"/>
                    <a:pt x="55" y="101"/>
                    <a:pt x="81" y="97"/>
                  </a:cubicBezTo>
                  <a:cubicBezTo>
                    <a:pt x="89" y="96"/>
                    <a:pt x="95" y="89"/>
                    <a:pt x="97" y="82"/>
                  </a:cubicBezTo>
                  <a:cubicBezTo>
                    <a:pt x="100" y="56"/>
                    <a:pt x="106" y="31"/>
                    <a:pt x="114" y="11"/>
                  </a:cubicBezTo>
                  <a:cubicBezTo>
                    <a:pt x="116" y="4"/>
                    <a:pt x="113" y="0"/>
                    <a:pt x="10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34" name="Freeform 30"/>
            <p:cNvSpPr/>
            <p:nvPr>
              <p:custDataLst>
                <p:tags r:id="rId26"/>
              </p:custDataLst>
            </p:nvPr>
          </p:nvSpPr>
          <p:spPr bwMode="auto">
            <a:xfrm>
              <a:off x="3066009" y="2424515"/>
              <a:ext cx="84728" cy="84728"/>
            </a:xfrm>
            <a:custGeom>
              <a:avLst/>
              <a:gdLst>
                <a:gd name="T0" fmla="*/ 19 w 116"/>
                <a:gd name="T1" fmla="*/ 82 h 117"/>
                <a:gd name="T2" fmla="*/ 34 w 116"/>
                <a:gd name="T3" fmla="*/ 97 h 117"/>
                <a:gd name="T4" fmla="*/ 106 w 116"/>
                <a:gd name="T5" fmla="*/ 114 h 117"/>
                <a:gd name="T6" fmla="*/ 114 w 116"/>
                <a:gd name="T7" fmla="*/ 106 h 117"/>
                <a:gd name="T8" fmla="*/ 10 w 116"/>
                <a:gd name="T9" fmla="*/ 3 h 117"/>
                <a:gd name="T10" fmla="*/ 2 w 116"/>
                <a:gd name="T11" fmla="*/ 11 h 117"/>
                <a:gd name="T12" fmla="*/ 19 w 116"/>
                <a:gd name="T13" fmla="*/ 82 h 117"/>
              </a:gdLst>
              <a:ahLst/>
              <a:cxnLst>
                <a:cxn ang="0">
                  <a:pos x="T0" y="T1"/>
                </a:cxn>
                <a:cxn ang="0">
                  <a:pos x="T2" y="T3"/>
                </a:cxn>
                <a:cxn ang="0">
                  <a:pos x="T4" y="T5"/>
                </a:cxn>
                <a:cxn ang="0">
                  <a:pos x="T6" y="T7"/>
                </a:cxn>
                <a:cxn ang="0">
                  <a:pos x="T8" y="T9"/>
                </a:cxn>
                <a:cxn ang="0">
                  <a:pos x="T10" y="T11"/>
                </a:cxn>
                <a:cxn ang="0">
                  <a:pos x="T12" y="T13"/>
                </a:cxn>
              </a:cxnLst>
              <a:rect l="0" t="0" r="r" b="b"/>
              <a:pathLst>
                <a:path w="116" h="117">
                  <a:moveTo>
                    <a:pt x="19" y="82"/>
                  </a:moveTo>
                  <a:cubicBezTo>
                    <a:pt x="21" y="89"/>
                    <a:pt x="27" y="96"/>
                    <a:pt x="34" y="97"/>
                  </a:cubicBezTo>
                  <a:cubicBezTo>
                    <a:pt x="61" y="101"/>
                    <a:pt x="85" y="107"/>
                    <a:pt x="106" y="114"/>
                  </a:cubicBezTo>
                  <a:cubicBezTo>
                    <a:pt x="113" y="117"/>
                    <a:pt x="116" y="113"/>
                    <a:pt x="114" y="106"/>
                  </a:cubicBezTo>
                  <a:cubicBezTo>
                    <a:pt x="95" y="59"/>
                    <a:pt x="58" y="21"/>
                    <a:pt x="10" y="3"/>
                  </a:cubicBezTo>
                  <a:cubicBezTo>
                    <a:pt x="3" y="0"/>
                    <a:pt x="0" y="4"/>
                    <a:pt x="2" y="11"/>
                  </a:cubicBezTo>
                  <a:cubicBezTo>
                    <a:pt x="10" y="31"/>
                    <a:pt x="15" y="56"/>
                    <a:pt x="19"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35" name="Freeform 31"/>
            <p:cNvSpPr/>
            <p:nvPr>
              <p:custDataLst>
                <p:tags r:id="rId27"/>
              </p:custDataLst>
            </p:nvPr>
          </p:nvSpPr>
          <p:spPr bwMode="auto">
            <a:xfrm>
              <a:off x="3083784" y="2508650"/>
              <a:ext cx="74063" cy="80580"/>
            </a:xfrm>
            <a:custGeom>
              <a:avLst/>
              <a:gdLst>
                <a:gd name="T0" fmla="*/ 101 w 102"/>
                <a:gd name="T1" fmla="*/ 41 h 111"/>
                <a:gd name="T2" fmla="*/ 88 w 102"/>
                <a:gd name="T3" fmla="*/ 22 h 111"/>
                <a:gd name="T4" fmla="*/ 13 w 102"/>
                <a:gd name="T5" fmla="*/ 2 h 111"/>
                <a:gd name="T6" fmla="*/ 1 w 102"/>
                <a:gd name="T7" fmla="*/ 13 h 111"/>
                <a:gd name="T8" fmla="*/ 2 w 102"/>
                <a:gd name="T9" fmla="*/ 56 h 111"/>
                <a:gd name="T10" fmla="*/ 1 w 102"/>
                <a:gd name="T11" fmla="*/ 99 h 111"/>
                <a:gd name="T12" fmla="*/ 13 w 102"/>
                <a:gd name="T13" fmla="*/ 110 h 111"/>
                <a:gd name="T14" fmla="*/ 88 w 102"/>
                <a:gd name="T15" fmla="*/ 90 h 111"/>
                <a:gd name="T16" fmla="*/ 101 w 102"/>
                <a:gd name="T17" fmla="*/ 71 h 111"/>
                <a:gd name="T18" fmla="*/ 102 w 102"/>
                <a:gd name="T19" fmla="*/ 56 h 111"/>
                <a:gd name="T20" fmla="*/ 101 w 102"/>
                <a:gd name="T21" fmla="*/ 4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2" h="111">
                  <a:moveTo>
                    <a:pt x="101" y="41"/>
                  </a:moveTo>
                  <a:cubicBezTo>
                    <a:pt x="101" y="34"/>
                    <a:pt x="95" y="25"/>
                    <a:pt x="88" y="22"/>
                  </a:cubicBezTo>
                  <a:cubicBezTo>
                    <a:pt x="69" y="14"/>
                    <a:pt x="43" y="7"/>
                    <a:pt x="13" y="2"/>
                  </a:cubicBezTo>
                  <a:cubicBezTo>
                    <a:pt x="5" y="0"/>
                    <a:pt x="0" y="6"/>
                    <a:pt x="1" y="13"/>
                  </a:cubicBezTo>
                  <a:cubicBezTo>
                    <a:pt x="1" y="27"/>
                    <a:pt x="2" y="42"/>
                    <a:pt x="2" y="56"/>
                  </a:cubicBezTo>
                  <a:cubicBezTo>
                    <a:pt x="2" y="70"/>
                    <a:pt x="1" y="85"/>
                    <a:pt x="1" y="99"/>
                  </a:cubicBezTo>
                  <a:cubicBezTo>
                    <a:pt x="0" y="106"/>
                    <a:pt x="5" y="111"/>
                    <a:pt x="13" y="110"/>
                  </a:cubicBezTo>
                  <a:cubicBezTo>
                    <a:pt x="43" y="105"/>
                    <a:pt x="69" y="98"/>
                    <a:pt x="88" y="90"/>
                  </a:cubicBezTo>
                  <a:cubicBezTo>
                    <a:pt x="95" y="87"/>
                    <a:pt x="101" y="78"/>
                    <a:pt x="101" y="71"/>
                  </a:cubicBezTo>
                  <a:cubicBezTo>
                    <a:pt x="102" y="66"/>
                    <a:pt x="102" y="61"/>
                    <a:pt x="102" y="56"/>
                  </a:cubicBezTo>
                  <a:cubicBezTo>
                    <a:pt x="102" y="51"/>
                    <a:pt x="102" y="46"/>
                    <a:pt x="101"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36" name="Freeform 32"/>
            <p:cNvSpPr/>
            <p:nvPr>
              <p:custDataLst>
                <p:tags r:id="rId28"/>
              </p:custDataLst>
            </p:nvPr>
          </p:nvSpPr>
          <p:spPr bwMode="auto">
            <a:xfrm>
              <a:off x="2981282" y="2503910"/>
              <a:ext cx="89468" cy="89468"/>
            </a:xfrm>
            <a:custGeom>
              <a:avLst/>
              <a:gdLst>
                <a:gd name="T0" fmla="*/ 123 w 123"/>
                <a:gd name="T1" fmla="*/ 62 h 123"/>
                <a:gd name="T2" fmla="*/ 121 w 123"/>
                <a:gd name="T3" fmla="*/ 17 h 123"/>
                <a:gd name="T4" fmla="*/ 107 w 123"/>
                <a:gd name="T5" fmla="*/ 2 h 123"/>
                <a:gd name="T6" fmla="*/ 61 w 123"/>
                <a:gd name="T7" fmla="*/ 0 h 123"/>
                <a:gd name="T8" fmla="*/ 16 w 123"/>
                <a:gd name="T9" fmla="*/ 2 h 123"/>
                <a:gd name="T10" fmla="*/ 2 w 123"/>
                <a:gd name="T11" fmla="*/ 17 h 123"/>
                <a:gd name="T12" fmla="*/ 0 w 123"/>
                <a:gd name="T13" fmla="*/ 62 h 123"/>
                <a:gd name="T14" fmla="*/ 2 w 123"/>
                <a:gd name="T15" fmla="*/ 107 h 123"/>
                <a:gd name="T16" fmla="*/ 16 w 123"/>
                <a:gd name="T17" fmla="*/ 122 h 123"/>
                <a:gd name="T18" fmla="*/ 61 w 123"/>
                <a:gd name="T19" fmla="*/ 123 h 123"/>
                <a:gd name="T20" fmla="*/ 107 w 123"/>
                <a:gd name="T21" fmla="*/ 122 h 123"/>
                <a:gd name="T22" fmla="*/ 121 w 123"/>
                <a:gd name="T23" fmla="*/ 107 h 123"/>
                <a:gd name="T24" fmla="*/ 123 w 123"/>
                <a:gd name="T25" fmla="*/ 6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 h="123">
                  <a:moveTo>
                    <a:pt x="123" y="62"/>
                  </a:moveTo>
                  <a:cubicBezTo>
                    <a:pt x="123" y="46"/>
                    <a:pt x="122" y="31"/>
                    <a:pt x="121" y="17"/>
                  </a:cubicBezTo>
                  <a:cubicBezTo>
                    <a:pt x="121" y="9"/>
                    <a:pt x="114" y="3"/>
                    <a:pt x="107" y="2"/>
                  </a:cubicBezTo>
                  <a:cubicBezTo>
                    <a:pt x="92" y="1"/>
                    <a:pt x="77" y="0"/>
                    <a:pt x="61" y="0"/>
                  </a:cubicBezTo>
                  <a:cubicBezTo>
                    <a:pt x="46" y="0"/>
                    <a:pt x="31" y="1"/>
                    <a:pt x="16" y="2"/>
                  </a:cubicBezTo>
                  <a:cubicBezTo>
                    <a:pt x="9" y="3"/>
                    <a:pt x="2" y="9"/>
                    <a:pt x="2" y="17"/>
                  </a:cubicBezTo>
                  <a:cubicBezTo>
                    <a:pt x="1" y="31"/>
                    <a:pt x="0" y="46"/>
                    <a:pt x="0" y="62"/>
                  </a:cubicBezTo>
                  <a:cubicBezTo>
                    <a:pt x="0" y="78"/>
                    <a:pt x="1" y="93"/>
                    <a:pt x="2" y="107"/>
                  </a:cubicBezTo>
                  <a:cubicBezTo>
                    <a:pt x="2" y="115"/>
                    <a:pt x="9" y="121"/>
                    <a:pt x="16" y="122"/>
                  </a:cubicBezTo>
                  <a:cubicBezTo>
                    <a:pt x="31" y="123"/>
                    <a:pt x="46" y="123"/>
                    <a:pt x="61" y="123"/>
                  </a:cubicBezTo>
                  <a:cubicBezTo>
                    <a:pt x="77" y="123"/>
                    <a:pt x="92" y="123"/>
                    <a:pt x="107" y="122"/>
                  </a:cubicBezTo>
                  <a:cubicBezTo>
                    <a:pt x="114" y="121"/>
                    <a:pt x="121" y="115"/>
                    <a:pt x="121" y="107"/>
                  </a:cubicBezTo>
                  <a:cubicBezTo>
                    <a:pt x="122" y="93"/>
                    <a:pt x="123" y="78"/>
                    <a:pt x="12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37" name="Freeform 33"/>
            <p:cNvSpPr/>
            <p:nvPr>
              <p:custDataLst>
                <p:tags r:id="rId29"/>
              </p:custDataLst>
            </p:nvPr>
          </p:nvSpPr>
          <p:spPr bwMode="auto">
            <a:xfrm>
              <a:off x="3066009" y="2589230"/>
              <a:ext cx="84728" cy="84728"/>
            </a:xfrm>
            <a:custGeom>
              <a:avLst/>
              <a:gdLst>
                <a:gd name="T0" fmla="*/ 106 w 116"/>
                <a:gd name="T1" fmla="*/ 3 h 117"/>
                <a:gd name="T2" fmla="*/ 34 w 116"/>
                <a:gd name="T3" fmla="*/ 20 h 117"/>
                <a:gd name="T4" fmla="*/ 19 w 116"/>
                <a:gd name="T5" fmla="*/ 35 h 117"/>
                <a:gd name="T6" fmla="*/ 2 w 116"/>
                <a:gd name="T7" fmla="*/ 106 h 117"/>
                <a:gd name="T8" fmla="*/ 10 w 116"/>
                <a:gd name="T9" fmla="*/ 114 h 117"/>
                <a:gd name="T10" fmla="*/ 114 w 116"/>
                <a:gd name="T11" fmla="*/ 11 h 117"/>
                <a:gd name="T12" fmla="*/ 106 w 116"/>
                <a:gd name="T13" fmla="*/ 3 h 117"/>
              </a:gdLst>
              <a:ahLst/>
              <a:cxnLst>
                <a:cxn ang="0">
                  <a:pos x="T0" y="T1"/>
                </a:cxn>
                <a:cxn ang="0">
                  <a:pos x="T2" y="T3"/>
                </a:cxn>
                <a:cxn ang="0">
                  <a:pos x="T4" y="T5"/>
                </a:cxn>
                <a:cxn ang="0">
                  <a:pos x="T6" y="T7"/>
                </a:cxn>
                <a:cxn ang="0">
                  <a:pos x="T8" y="T9"/>
                </a:cxn>
                <a:cxn ang="0">
                  <a:pos x="T10" y="T11"/>
                </a:cxn>
                <a:cxn ang="0">
                  <a:pos x="T12" y="T13"/>
                </a:cxn>
              </a:cxnLst>
              <a:rect l="0" t="0" r="r" b="b"/>
              <a:pathLst>
                <a:path w="116" h="117">
                  <a:moveTo>
                    <a:pt x="106" y="3"/>
                  </a:moveTo>
                  <a:cubicBezTo>
                    <a:pt x="85" y="10"/>
                    <a:pt x="61" y="16"/>
                    <a:pt x="34" y="20"/>
                  </a:cubicBezTo>
                  <a:cubicBezTo>
                    <a:pt x="27" y="21"/>
                    <a:pt x="21" y="28"/>
                    <a:pt x="19" y="35"/>
                  </a:cubicBezTo>
                  <a:cubicBezTo>
                    <a:pt x="15" y="61"/>
                    <a:pt x="10" y="85"/>
                    <a:pt x="2" y="106"/>
                  </a:cubicBezTo>
                  <a:cubicBezTo>
                    <a:pt x="0" y="113"/>
                    <a:pt x="3" y="117"/>
                    <a:pt x="10" y="114"/>
                  </a:cubicBezTo>
                  <a:cubicBezTo>
                    <a:pt x="58" y="96"/>
                    <a:pt x="95" y="58"/>
                    <a:pt x="114" y="11"/>
                  </a:cubicBezTo>
                  <a:cubicBezTo>
                    <a:pt x="116" y="4"/>
                    <a:pt x="113" y="0"/>
                    <a:pt x="10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39" name="Freeform 34"/>
            <p:cNvSpPr/>
            <p:nvPr>
              <p:custDataLst>
                <p:tags r:id="rId30"/>
              </p:custDataLst>
            </p:nvPr>
          </p:nvSpPr>
          <p:spPr bwMode="auto">
            <a:xfrm>
              <a:off x="2986022" y="2606412"/>
              <a:ext cx="79988" cy="74063"/>
            </a:xfrm>
            <a:custGeom>
              <a:avLst/>
              <a:gdLst>
                <a:gd name="T0" fmla="*/ 98 w 111"/>
                <a:gd name="T1" fmla="*/ 1 h 102"/>
                <a:gd name="T2" fmla="*/ 55 w 111"/>
                <a:gd name="T3" fmla="*/ 2 h 102"/>
                <a:gd name="T4" fmla="*/ 12 w 111"/>
                <a:gd name="T5" fmla="*/ 1 h 102"/>
                <a:gd name="T6" fmla="*/ 1 w 111"/>
                <a:gd name="T7" fmla="*/ 13 h 102"/>
                <a:gd name="T8" fmla="*/ 22 w 111"/>
                <a:gd name="T9" fmla="*/ 88 h 102"/>
                <a:gd name="T10" fmla="*/ 41 w 111"/>
                <a:gd name="T11" fmla="*/ 102 h 102"/>
                <a:gd name="T12" fmla="*/ 55 w 111"/>
                <a:gd name="T13" fmla="*/ 102 h 102"/>
                <a:gd name="T14" fmla="*/ 70 w 111"/>
                <a:gd name="T15" fmla="*/ 102 h 102"/>
                <a:gd name="T16" fmla="*/ 89 w 111"/>
                <a:gd name="T17" fmla="*/ 88 h 102"/>
                <a:gd name="T18" fmla="*/ 110 w 111"/>
                <a:gd name="T19" fmla="*/ 13 h 102"/>
                <a:gd name="T20" fmla="*/ 98 w 111"/>
                <a:gd name="T21"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02">
                  <a:moveTo>
                    <a:pt x="98" y="1"/>
                  </a:moveTo>
                  <a:cubicBezTo>
                    <a:pt x="84" y="2"/>
                    <a:pt x="70" y="2"/>
                    <a:pt x="55" y="2"/>
                  </a:cubicBezTo>
                  <a:cubicBezTo>
                    <a:pt x="41" y="2"/>
                    <a:pt x="27" y="2"/>
                    <a:pt x="12" y="1"/>
                  </a:cubicBezTo>
                  <a:cubicBezTo>
                    <a:pt x="5" y="0"/>
                    <a:pt x="0" y="6"/>
                    <a:pt x="1" y="13"/>
                  </a:cubicBezTo>
                  <a:cubicBezTo>
                    <a:pt x="6" y="43"/>
                    <a:pt x="13" y="69"/>
                    <a:pt x="22" y="88"/>
                  </a:cubicBezTo>
                  <a:cubicBezTo>
                    <a:pt x="25" y="95"/>
                    <a:pt x="33" y="101"/>
                    <a:pt x="41" y="102"/>
                  </a:cubicBezTo>
                  <a:cubicBezTo>
                    <a:pt x="46" y="102"/>
                    <a:pt x="51" y="102"/>
                    <a:pt x="55" y="102"/>
                  </a:cubicBezTo>
                  <a:cubicBezTo>
                    <a:pt x="60" y="102"/>
                    <a:pt x="65" y="102"/>
                    <a:pt x="70" y="102"/>
                  </a:cubicBezTo>
                  <a:cubicBezTo>
                    <a:pt x="78" y="101"/>
                    <a:pt x="86" y="95"/>
                    <a:pt x="89" y="88"/>
                  </a:cubicBezTo>
                  <a:cubicBezTo>
                    <a:pt x="98" y="69"/>
                    <a:pt x="105" y="43"/>
                    <a:pt x="110" y="13"/>
                  </a:cubicBezTo>
                  <a:cubicBezTo>
                    <a:pt x="111" y="6"/>
                    <a:pt x="106" y="0"/>
                    <a:pt x="9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40" name="Freeform 35"/>
            <p:cNvSpPr/>
            <p:nvPr>
              <p:custDataLst>
                <p:tags r:id="rId31"/>
              </p:custDataLst>
            </p:nvPr>
          </p:nvSpPr>
          <p:spPr bwMode="auto">
            <a:xfrm>
              <a:off x="2916107" y="2325567"/>
              <a:ext cx="109613" cy="94800"/>
            </a:xfrm>
            <a:custGeom>
              <a:avLst/>
              <a:gdLst>
                <a:gd name="T0" fmla="*/ 12 w 151"/>
                <a:gd name="T1" fmla="*/ 89 h 131"/>
                <a:gd name="T2" fmla="*/ 15 w 151"/>
                <a:gd name="T3" fmla="*/ 89 h 131"/>
                <a:gd name="T4" fmla="*/ 12 w 151"/>
                <a:gd name="T5" fmla="*/ 93 h 131"/>
                <a:gd name="T6" fmla="*/ 9 w 151"/>
                <a:gd name="T7" fmla="*/ 102 h 131"/>
                <a:gd name="T8" fmla="*/ 9 w 151"/>
                <a:gd name="T9" fmla="*/ 102 h 131"/>
                <a:gd name="T10" fmla="*/ 19 w 151"/>
                <a:gd name="T11" fmla="*/ 103 h 131"/>
                <a:gd name="T12" fmla="*/ 23 w 151"/>
                <a:gd name="T13" fmla="*/ 103 h 131"/>
                <a:gd name="T14" fmla="*/ 22 w 151"/>
                <a:gd name="T15" fmla="*/ 106 h 131"/>
                <a:gd name="T16" fmla="*/ 26 w 151"/>
                <a:gd name="T17" fmla="*/ 119 h 131"/>
                <a:gd name="T18" fmla="*/ 27 w 151"/>
                <a:gd name="T19" fmla="*/ 120 h 131"/>
                <a:gd name="T20" fmla="*/ 37 w 151"/>
                <a:gd name="T21" fmla="*/ 111 h 131"/>
                <a:gd name="T22" fmla="*/ 38 w 151"/>
                <a:gd name="T23" fmla="*/ 99 h 131"/>
                <a:gd name="T24" fmla="*/ 38 w 151"/>
                <a:gd name="T25" fmla="*/ 97 h 131"/>
                <a:gd name="T26" fmla="*/ 41 w 151"/>
                <a:gd name="T27" fmla="*/ 95 h 131"/>
                <a:gd name="T28" fmla="*/ 79 w 151"/>
                <a:gd name="T29" fmla="*/ 72 h 131"/>
                <a:gd name="T30" fmla="*/ 98 w 151"/>
                <a:gd name="T31" fmla="*/ 129 h 131"/>
                <a:gd name="T32" fmla="*/ 102 w 151"/>
                <a:gd name="T33" fmla="*/ 130 h 131"/>
                <a:gd name="T34" fmla="*/ 112 w 151"/>
                <a:gd name="T35" fmla="*/ 121 h 131"/>
                <a:gd name="T36" fmla="*/ 114 w 151"/>
                <a:gd name="T37" fmla="*/ 116 h 131"/>
                <a:gd name="T38" fmla="*/ 103 w 151"/>
                <a:gd name="T39" fmla="*/ 56 h 131"/>
                <a:gd name="T40" fmla="*/ 139 w 151"/>
                <a:gd name="T41" fmla="*/ 31 h 131"/>
                <a:gd name="T42" fmla="*/ 151 w 151"/>
                <a:gd name="T43" fmla="*/ 15 h 131"/>
                <a:gd name="T44" fmla="*/ 150 w 151"/>
                <a:gd name="T45" fmla="*/ 10 h 131"/>
                <a:gd name="T46" fmla="*/ 150 w 151"/>
                <a:gd name="T47" fmla="*/ 10 h 131"/>
                <a:gd name="T48" fmla="*/ 146 w 151"/>
                <a:gd name="T49" fmla="*/ 7 h 131"/>
                <a:gd name="T50" fmla="*/ 127 w 151"/>
                <a:gd name="T51" fmla="*/ 11 h 131"/>
                <a:gd name="T52" fmla="*/ 89 w 151"/>
                <a:gd name="T53" fmla="*/ 34 h 131"/>
                <a:gd name="T54" fmla="*/ 38 w 151"/>
                <a:gd name="T55" fmla="*/ 1 h 131"/>
                <a:gd name="T56" fmla="*/ 33 w 151"/>
                <a:gd name="T57" fmla="*/ 1 h 131"/>
                <a:gd name="T58" fmla="*/ 20 w 151"/>
                <a:gd name="T59" fmla="*/ 7 h 131"/>
                <a:gd name="T60" fmla="*/ 20 w 151"/>
                <a:gd name="T61" fmla="*/ 10 h 131"/>
                <a:gd name="T62" fmla="*/ 65 w 151"/>
                <a:gd name="T63" fmla="*/ 51 h 131"/>
                <a:gd name="T64" fmla="*/ 28 w 151"/>
                <a:gd name="T65" fmla="*/ 76 h 131"/>
                <a:gd name="T66" fmla="*/ 26 w 151"/>
                <a:gd name="T67" fmla="*/ 78 h 131"/>
                <a:gd name="T68" fmla="*/ 24 w 151"/>
                <a:gd name="T69" fmla="*/ 77 h 131"/>
                <a:gd name="T70" fmla="*/ 13 w 151"/>
                <a:gd name="T71" fmla="*/ 74 h 131"/>
                <a:gd name="T72" fmla="*/ 0 w 151"/>
                <a:gd name="T73" fmla="*/ 80 h 131"/>
                <a:gd name="T74" fmla="*/ 1 w 151"/>
                <a:gd name="T75" fmla="*/ 80 h 131"/>
                <a:gd name="T76" fmla="*/ 12 w 151"/>
                <a:gd name="T77" fmla="*/ 89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1" h="131">
                  <a:moveTo>
                    <a:pt x="12" y="89"/>
                  </a:moveTo>
                  <a:cubicBezTo>
                    <a:pt x="13" y="90"/>
                    <a:pt x="14" y="90"/>
                    <a:pt x="15" y="89"/>
                  </a:cubicBezTo>
                  <a:cubicBezTo>
                    <a:pt x="14" y="90"/>
                    <a:pt x="14" y="91"/>
                    <a:pt x="12" y="93"/>
                  </a:cubicBezTo>
                  <a:cubicBezTo>
                    <a:pt x="12" y="93"/>
                    <a:pt x="8" y="100"/>
                    <a:pt x="9" y="102"/>
                  </a:cubicBezTo>
                  <a:cubicBezTo>
                    <a:pt x="9" y="102"/>
                    <a:pt x="9" y="102"/>
                    <a:pt x="9" y="102"/>
                  </a:cubicBezTo>
                  <a:cubicBezTo>
                    <a:pt x="11" y="105"/>
                    <a:pt x="19" y="103"/>
                    <a:pt x="19" y="103"/>
                  </a:cubicBezTo>
                  <a:cubicBezTo>
                    <a:pt x="21" y="103"/>
                    <a:pt x="23" y="103"/>
                    <a:pt x="23" y="103"/>
                  </a:cubicBezTo>
                  <a:cubicBezTo>
                    <a:pt x="23" y="103"/>
                    <a:pt x="22" y="104"/>
                    <a:pt x="22" y="106"/>
                  </a:cubicBezTo>
                  <a:cubicBezTo>
                    <a:pt x="26" y="119"/>
                    <a:pt x="26" y="119"/>
                    <a:pt x="26" y="119"/>
                  </a:cubicBezTo>
                  <a:cubicBezTo>
                    <a:pt x="26" y="119"/>
                    <a:pt x="27" y="120"/>
                    <a:pt x="27" y="120"/>
                  </a:cubicBezTo>
                  <a:cubicBezTo>
                    <a:pt x="37" y="111"/>
                    <a:pt x="37" y="111"/>
                    <a:pt x="37" y="111"/>
                  </a:cubicBezTo>
                  <a:cubicBezTo>
                    <a:pt x="38" y="99"/>
                    <a:pt x="38" y="99"/>
                    <a:pt x="38" y="99"/>
                  </a:cubicBezTo>
                  <a:cubicBezTo>
                    <a:pt x="38" y="98"/>
                    <a:pt x="38" y="97"/>
                    <a:pt x="38" y="97"/>
                  </a:cubicBezTo>
                  <a:cubicBezTo>
                    <a:pt x="38" y="97"/>
                    <a:pt x="41" y="96"/>
                    <a:pt x="41" y="95"/>
                  </a:cubicBezTo>
                  <a:cubicBezTo>
                    <a:pt x="79" y="72"/>
                    <a:pt x="79" y="72"/>
                    <a:pt x="79" y="72"/>
                  </a:cubicBezTo>
                  <a:cubicBezTo>
                    <a:pt x="98" y="129"/>
                    <a:pt x="98" y="129"/>
                    <a:pt x="98" y="129"/>
                  </a:cubicBezTo>
                  <a:cubicBezTo>
                    <a:pt x="99" y="131"/>
                    <a:pt x="100" y="131"/>
                    <a:pt x="102" y="130"/>
                  </a:cubicBezTo>
                  <a:cubicBezTo>
                    <a:pt x="112" y="121"/>
                    <a:pt x="112" y="121"/>
                    <a:pt x="112" y="121"/>
                  </a:cubicBezTo>
                  <a:cubicBezTo>
                    <a:pt x="113" y="120"/>
                    <a:pt x="114" y="118"/>
                    <a:pt x="114" y="116"/>
                  </a:cubicBezTo>
                  <a:cubicBezTo>
                    <a:pt x="103" y="56"/>
                    <a:pt x="103" y="56"/>
                    <a:pt x="103" y="56"/>
                  </a:cubicBezTo>
                  <a:cubicBezTo>
                    <a:pt x="139" y="31"/>
                    <a:pt x="139" y="31"/>
                    <a:pt x="139" y="31"/>
                  </a:cubicBezTo>
                  <a:cubicBezTo>
                    <a:pt x="146" y="26"/>
                    <a:pt x="151" y="19"/>
                    <a:pt x="151" y="15"/>
                  </a:cubicBezTo>
                  <a:cubicBezTo>
                    <a:pt x="151" y="13"/>
                    <a:pt x="151" y="11"/>
                    <a:pt x="150" y="10"/>
                  </a:cubicBezTo>
                  <a:cubicBezTo>
                    <a:pt x="150" y="10"/>
                    <a:pt x="150" y="10"/>
                    <a:pt x="150" y="10"/>
                  </a:cubicBezTo>
                  <a:cubicBezTo>
                    <a:pt x="149" y="9"/>
                    <a:pt x="147" y="7"/>
                    <a:pt x="146" y="7"/>
                  </a:cubicBezTo>
                  <a:cubicBezTo>
                    <a:pt x="142" y="5"/>
                    <a:pt x="134" y="7"/>
                    <a:pt x="127" y="11"/>
                  </a:cubicBezTo>
                  <a:cubicBezTo>
                    <a:pt x="89" y="34"/>
                    <a:pt x="89" y="34"/>
                    <a:pt x="89" y="34"/>
                  </a:cubicBezTo>
                  <a:cubicBezTo>
                    <a:pt x="38" y="1"/>
                    <a:pt x="38" y="1"/>
                    <a:pt x="38" y="1"/>
                  </a:cubicBezTo>
                  <a:cubicBezTo>
                    <a:pt x="36" y="0"/>
                    <a:pt x="34" y="0"/>
                    <a:pt x="33" y="1"/>
                  </a:cubicBezTo>
                  <a:cubicBezTo>
                    <a:pt x="20" y="7"/>
                    <a:pt x="20" y="7"/>
                    <a:pt x="20" y="7"/>
                  </a:cubicBezTo>
                  <a:cubicBezTo>
                    <a:pt x="19" y="7"/>
                    <a:pt x="19" y="9"/>
                    <a:pt x="20" y="10"/>
                  </a:cubicBezTo>
                  <a:cubicBezTo>
                    <a:pt x="65" y="51"/>
                    <a:pt x="65" y="51"/>
                    <a:pt x="65" y="51"/>
                  </a:cubicBezTo>
                  <a:cubicBezTo>
                    <a:pt x="28" y="76"/>
                    <a:pt x="28" y="76"/>
                    <a:pt x="28" y="76"/>
                  </a:cubicBezTo>
                  <a:cubicBezTo>
                    <a:pt x="28" y="76"/>
                    <a:pt x="26" y="78"/>
                    <a:pt x="26" y="78"/>
                  </a:cubicBezTo>
                  <a:cubicBezTo>
                    <a:pt x="26" y="78"/>
                    <a:pt x="25" y="78"/>
                    <a:pt x="24" y="77"/>
                  </a:cubicBezTo>
                  <a:cubicBezTo>
                    <a:pt x="13" y="74"/>
                    <a:pt x="13" y="74"/>
                    <a:pt x="13" y="74"/>
                  </a:cubicBezTo>
                  <a:cubicBezTo>
                    <a:pt x="0" y="80"/>
                    <a:pt x="0" y="80"/>
                    <a:pt x="0" y="80"/>
                  </a:cubicBezTo>
                  <a:cubicBezTo>
                    <a:pt x="0" y="80"/>
                    <a:pt x="1" y="80"/>
                    <a:pt x="1" y="80"/>
                  </a:cubicBezTo>
                  <a:lnTo>
                    <a:pt x="12" y="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42" name="Freeform 36"/>
            <p:cNvSpPr/>
            <p:nvPr>
              <p:custDataLst>
                <p:tags r:id="rId32"/>
              </p:custDataLst>
            </p:nvPr>
          </p:nvSpPr>
          <p:spPr bwMode="auto">
            <a:xfrm>
              <a:off x="2838489" y="2403777"/>
              <a:ext cx="78210" cy="122055"/>
            </a:xfrm>
            <a:custGeom>
              <a:avLst/>
              <a:gdLst>
                <a:gd name="T0" fmla="*/ 0 w 108"/>
                <a:gd name="T1" fmla="*/ 168 h 168"/>
                <a:gd name="T2" fmla="*/ 3 w 108"/>
                <a:gd name="T3" fmla="*/ 151 h 168"/>
                <a:gd name="T4" fmla="*/ 4 w 108"/>
                <a:gd name="T5" fmla="*/ 145 h 168"/>
                <a:gd name="T6" fmla="*/ 6 w 108"/>
                <a:gd name="T7" fmla="*/ 137 h 168"/>
                <a:gd name="T8" fmla="*/ 8 w 108"/>
                <a:gd name="T9" fmla="*/ 133 h 168"/>
                <a:gd name="T10" fmla="*/ 11 w 108"/>
                <a:gd name="T11" fmla="*/ 121 h 168"/>
                <a:gd name="T12" fmla="*/ 15 w 108"/>
                <a:gd name="T13" fmla="*/ 113 h 168"/>
                <a:gd name="T14" fmla="*/ 21 w 108"/>
                <a:gd name="T15" fmla="*/ 98 h 168"/>
                <a:gd name="T16" fmla="*/ 26 w 108"/>
                <a:gd name="T17" fmla="*/ 88 h 168"/>
                <a:gd name="T18" fmla="*/ 28 w 108"/>
                <a:gd name="T19" fmla="*/ 85 h 168"/>
                <a:gd name="T20" fmla="*/ 32 w 108"/>
                <a:gd name="T21" fmla="*/ 79 h 168"/>
                <a:gd name="T22" fmla="*/ 36 w 108"/>
                <a:gd name="T23" fmla="*/ 72 h 168"/>
                <a:gd name="T24" fmla="*/ 44 w 108"/>
                <a:gd name="T25" fmla="*/ 60 h 168"/>
                <a:gd name="T26" fmla="*/ 56 w 108"/>
                <a:gd name="T27" fmla="*/ 44 h 168"/>
                <a:gd name="T28" fmla="*/ 64 w 108"/>
                <a:gd name="T29" fmla="*/ 35 h 168"/>
                <a:gd name="T30" fmla="*/ 68 w 108"/>
                <a:gd name="T31" fmla="*/ 31 h 168"/>
                <a:gd name="T32" fmla="*/ 78 w 108"/>
                <a:gd name="T33" fmla="*/ 21 h 168"/>
                <a:gd name="T34" fmla="*/ 90 w 108"/>
                <a:gd name="T35" fmla="*/ 11 h 168"/>
                <a:gd name="T36" fmla="*/ 101 w 108"/>
                <a:gd name="T37" fmla="*/ 2 h 168"/>
                <a:gd name="T38" fmla="*/ 103 w 108"/>
                <a:gd name="T39" fmla="*/ 0 h 168"/>
                <a:gd name="T40" fmla="*/ 108 w 108"/>
                <a:gd name="T41" fmla="*/ 7 h 168"/>
                <a:gd name="T42" fmla="*/ 105 w 108"/>
                <a:gd name="T43" fmla="*/ 9 h 168"/>
                <a:gd name="T44" fmla="*/ 94 w 108"/>
                <a:gd name="T45" fmla="*/ 17 h 168"/>
                <a:gd name="T46" fmla="*/ 94 w 108"/>
                <a:gd name="T47" fmla="*/ 17 h 168"/>
                <a:gd name="T48" fmla="*/ 83 w 108"/>
                <a:gd name="T49" fmla="*/ 27 h 168"/>
                <a:gd name="T50" fmla="*/ 73 w 108"/>
                <a:gd name="T51" fmla="*/ 36 h 168"/>
                <a:gd name="T52" fmla="*/ 61 w 108"/>
                <a:gd name="T53" fmla="*/ 48 h 168"/>
                <a:gd name="T54" fmla="*/ 60 w 108"/>
                <a:gd name="T55" fmla="*/ 48 h 168"/>
                <a:gd name="T56" fmla="*/ 48 w 108"/>
                <a:gd name="T57" fmla="*/ 63 h 168"/>
                <a:gd name="T58" fmla="*/ 40 w 108"/>
                <a:gd name="T59" fmla="*/ 74 h 168"/>
                <a:gd name="T60" fmla="*/ 36 w 108"/>
                <a:gd name="T61" fmla="*/ 80 h 168"/>
                <a:gd name="T62" fmla="*/ 31 w 108"/>
                <a:gd name="T63" fmla="*/ 87 h 168"/>
                <a:gd name="T64" fmla="*/ 29 w 108"/>
                <a:gd name="T65" fmla="*/ 90 h 168"/>
                <a:gd name="T66" fmla="*/ 24 w 108"/>
                <a:gd name="T67" fmla="*/ 100 h 168"/>
                <a:gd name="T68" fmla="*/ 17 w 108"/>
                <a:gd name="T69" fmla="*/ 113 h 168"/>
                <a:gd name="T70" fmla="*/ 13 w 108"/>
                <a:gd name="T71" fmla="*/ 121 h 168"/>
                <a:gd name="T72" fmla="*/ 13 w 108"/>
                <a:gd name="T73" fmla="*/ 122 h 168"/>
                <a:gd name="T74" fmla="*/ 9 w 108"/>
                <a:gd name="T75" fmla="*/ 133 h 168"/>
                <a:gd name="T76" fmla="*/ 8 w 108"/>
                <a:gd name="T77" fmla="*/ 137 h 168"/>
                <a:gd name="T78" fmla="*/ 5 w 108"/>
                <a:gd name="T79" fmla="*/ 146 h 168"/>
                <a:gd name="T80" fmla="*/ 3 w 108"/>
                <a:gd name="T81" fmla="*/ 152 h 168"/>
                <a:gd name="T82" fmla="*/ 0 w 108"/>
                <a:gd name="T83"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8" h="168">
                  <a:moveTo>
                    <a:pt x="0" y="168"/>
                  </a:moveTo>
                  <a:cubicBezTo>
                    <a:pt x="0" y="162"/>
                    <a:pt x="2" y="157"/>
                    <a:pt x="3" y="151"/>
                  </a:cubicBezTo>
                  <a:cubicBezTo>
                    <a:pt x="3" y="149"/>
                    <a:pt x="4" y="147"/>
                    <a:pt x="4" y="145"/>
                  </a:cubicBezTo>
                  <a:cubicBezTo>
                    <a:pt x="5" y="142"/>
                    <a:pt x="5" y="140"/>
                    <a:pt x="6" y="137"/>
                  </a:cubicBezTo>
                  <a:cubicBezTo>
                    <a:pt x="7" y="136"/>
                    <a:pt x="7" y="134"/>
                    <a:pt x="8" y="133"/>
                  </a:cubicBezTo>
                  <a:cubicBezTo>
                    <a:pt x="11" y="121"/>
                    <a:pt x="11" y="121"/>
                    <a:pt x="11" y="121"/>
                  </a:cubicBezTo>
                  <a:cubicBezTo>
                    <a:pt x="12" y="118"/>
                    <a:pt x="14" y="116"/>
                    <a:pt x="15" y="113"/>
                  </a:cubicBezTo>
                  <a:cubicBezTo>
                    <a:pt x="17" y="108"/>
                    <a:pt x="19" y="103"/>
                    <a:pt x="21" y="98"/>
                  </a:cubicBezTo>
                  <a:cubicBezTo>
                    <a:pt x="26" y="88"/>
                    <a:pt x="26" y="88"/>
                    <a:pt x="26" y="88"/>
                  </a:cubicBezTo>
                  <a:cubicBezTo>
                    <a:pt x="27" y="87"/>
                    <a:pt x="27" y="86"/>
                    <a:pt x="28" y="85"/>
                  </a:cubicBezTo>
                  <a:cubicBezTo>
                    <a:pt x="29" y="83"/>
                    <a:pt x="30" y="80"/>
                    <a:pt x="32" y="79"/>
                  </a:cubicBezTo>
                  <a:cubicBezTo>
                    <a:pt x="33" y="76"/>
                    <a:pt x="35" y="74"/>
                    <a:pt x="36" y="72"/>
                  </a:cubicBezTo>
                  <a:cubicBezTo>
                    <a:pt x="39" y="68"/>
                    <a:pt x="41" y="64"/>
                    <a:pt x="44" y="60"/>
                  </a:cubicBezTo>
                  <a:cubicBezTo>
                    <a:pt x="56" y="44"/>
                    <a:pt x="56" y="44"/>
                    <a:pt x="56" y="44"/>
                  </a:cubicBezTo>
                  <a:cubicBezTo>
                    <a:pt x="59" y="41"/>
                    <a:pt x="62" y="38"/>
                    <a:pt x="64" y="35"/>
                  </a:cubicBezTo>
                  <a:cubicBezTo>
                    <a:pt x="68" y="31"/>
                    <a:pt x="68" y="31"/>
                    <a:pt x="68" y="31"/>
                  </a:cubicBezTo>
                  <a:cubicBezTo>
                    <a:pt x="72" y="27"/>
                    <a:pt x="75" y="24"/>
                    <a:pt x="78" y="21"/>
                  </a:cubicBezTo>
                  <a:cubicBezTo>
                    <a:pt x="90" y="11"/>
                    <a:pt x="90" y="11"/>
                    <a:pt x="90" y="11"/>
                  </a:cubicBezTo>
                  <a:cubicBezTo>
                    <a:pt x="94" y="7"/>
                    <a:pt x="98" y="5"/>
                    <a:pt x="101" y="2"/>
                  </a:cubicBezTo>
                  <a:cubicBezTo>
                    <a:pt x="102" y="2"/>
                    <a:pt x="103" y="1"/>
                    <a:pt x="103" y="0"/>
                  </a:cubicBezTo>
                  <a:cubicBezTo>
                    <a:pt x="108" y="7"/>
                    <a:pt x="108" y="7"/>
                    <a:pt x="108" y="7"/>
                  </a:cubicBezTo>
                  <a:cubicBezTo>
                    <a:pt x="107" y="8"/>
                    <a:pt x="106" y="9"/>
                    <a:pt x="105" y="9"/>
                  </a:cubicBezTo>
                  <a:cubicBezTo>
                    <a:pt x="102" y="11"/>
                    <a:pt x="99" y="14"/>
                    <a:pt x="94" y="17"/>
                  </a:cubicBezTo>
                  <a:cubicBezTo>
                    <a:pt x="94" y="17"/>
                    <a:pt x="94" y="17"/>
                    <a:pt x="94" y="17"/>
                  </a:cubicBezTo>
                  <a:cubicBezTo>
                    <a:pt x="83" y="27"/>
                    <a:pt x="83" y="27"/>
                    <a:pt x="83" y="27"/>
                  </a:cubicBezTo>
                  <a:cubicBezTo>
                    <a:pt x="80" y="29"/>
                    <a:pt x="76" y="32"/>
                    <a:pt x="73" y="36"/>
                  </a:cubicBezTo>
                  <a:cubicBezTo>
                    <a:pt x="61" y="48"/>
                    <a:pt x="61" y="48"/>
                    <a:pt x="61" y="48"/>
                  </a:cubicBezTo>
                  <a:cubicBezTo>
                    <a:pt x="60" y="48"/>
                    <a:pt x="60" y="48"/>
                    <a:pt x="60" y="48"/>
                  </a:cubicBezTo>
                  <a:cubicBezTo>
                    <a:pt x="48" y="63"/>
                    <a:pt x="48" y="63"/>
                    <a:pt x="48" y="63"/>
                  </a:cubicBezTo>
                  <a:cubicBezTo>
                    <a:pt x="45" y="66"/>
                    <a:pt x="42" y="70"/>
                    <a:pt x="40" y="74"/>
                  </a:cubicBezTo>
                  <a:cubicBezTo>
                    <a:pt x="39" y="76"/>
                    <a:pt x="37" y="78"/>
                    <a:pt x="36" y="80"/>
                  </a:cubicBezTo>
                  <a:cubicBezTo>
                    <a:pt x="34" y="82"/>
                    <a:pt x="32" y="85"/>
                    <a:pt x="31" y="87"/>
                  </a:cubicBezTo>
                  <a:cubicBezTo>
                    <a:pt x="30" y="88"/>
                    <a:pt x="30" y="89"/>
                    <a:pt x="29" y="90"/>
                  </a:cubicBezTo>
                  <a:cubicBezTo>
                    <a:pt x="24" y="100"/>
                    <a:pt x="24" y="100"/>
                    <a:pt x="24" y="100"/>
                  </a:cubicBezTo>
                  <a:cubicBezTo>
                    <a:pt x="21" y="104"/>
                    <a:pt x="19" y="109"/>
                    <a:pt x="17" y="113"/>
                  </a:cubicBezTo>
                  <a:cubicBezTo>
                    <a:pt x="16" y="116"/>
                    <a:pt x="15" y="119"/>
                    <a:pt x="13" y="121"/>
                  </a:cubicBezTo>
                  <a:cubicBezTo>
                    <a:pt x="13" y="122"/>
                    <a:pt x="13" y="122"/>
                    <a:pt x="13" y="122"/>
                  </a:cubicBezTo>
                  <a:cubicBezTo>
                    <a:pt x="9" y="133"/>
                    <a:pt x="9" y="133"/>
                    <a:pt x="9" y="133"/>
                  </a:cubicBezTo>
                  <a:cubicBezTo>
                    <a:pt x="9" y="135"/>
                    <a:pt x="8" y="136"/>
                    <a:pt x="8" y="137"/>
                  </a:cubicBezTo>
                  <a:cubicBezTo>
                    <a:pt x="7" y="140"/>
                    <a:pt x="6" y="143"/>
                    <a:pt x="5" y="146"/>
                  </a:cubicBezTo>
                  <a:cubicBezTo>
                    <a:pt x="4" y="148"/>
                    <a:pt x="4" y="150"/>
                    <a:pt x="3" y="152"/>
                  </a:cubicBezTo>
                  <a:cubicBezTo>
                    <a:pt x="2" y="157"/>
                    <a:pt x="1" y="162"/>
                    <a:pt x="0" y="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sp>
          <p:nvSpPr>
            <p:cNvPr id="43" name="Freeform 37"/>
            <p:cNvSpPr>
              <a:spLocks noEditPoints="1"/>
            </p:cNvSpPr>
            <p:nvPr>
              <p:custDataLst>
                <p:tags r:id="rId33"/>
              </p:custDataLst>
            </p:nvPr>
          </p:nvSpPr>
          <p:spPr bwMode="auto">
            <a:xfrm>
              <a:off x="2831379" y="2396075"/>
              <a:ext cx="180713" cy="287955"/>
            </a:xfrm>
            <a:custGeom>
              <a:avLst/>
              <a:gdLst>
                <a:gd name="T0" fmla="*/ 110 w 249"/>
                <a:gd name="T1" fmla="*/ 4 h 397"/>
                <a:gd name="T2" fmla="*/ 84 w 249"/>
                <a:gd name="T3" fmla="*/ 25 h 397"/>
                <a:gd name="T4" fmla="*/ 60 w 249"/>
                <a:gd name="T5" fmla="*/ 50 h 397"/>
                <a:gd name="T6" fmla="*/ 35 w 249"/>
                <a:gd name="T7" fmla="*/ 85 h 397"/>
                <a:gd name="T8" fmla="*/ 24 w 249"/>
                <a:gd name="T9" fmla="*/ 106 h 397"/>
                <a:gd name="T10" fmla="*/ 10 w 249"/>
                <a:gd name="T11" fmla="*/ 142 h 397"/>
                <a:gd name="T12" fmla="*/ 2 w 249"/>
                <a:gd name="T13" fmla="*/ 181 h 397"/>
                <a:gd name="T14" fmla="*/ 0 w 249"/>
                <a:gd name="T15" fmla="*/ 209 h 397"/>
                <a:gd name="T16" fmla="*/ 1 w 249"/>
                <a:gd name="T17" fmla="*/ 223 h 397"/>
                <a:gd name="T18" fmla="*/ 5 w 249"/>
                <a:gd name="T19" fmla="*/ 251 h 397"/>
                <a:gd name="T20" fmla="*/ 9 w 249"/>
                <a:gd name="T21" fmla="*/ 265 h 397"/>
                <a:gd name="T22" fmla="*/ 19 w 249"/>
                <a:gd name="T23" fmla="*/ 291 h 397"/>
                <a:gd name="T24" fmla="*/ 34 w 249"/>
                <a:gd name="T25" fmla="*/ 316 h 397"/>
                <a:gd name="T26" fmla="*/ 51 w 249"/>
                <a:gd name="T27" fmla="*/ 337 h 397"/>
                <a:gd name="T28" fmla="*/ 114 w 249"/>
                <a:gd name="T29" fmla="*/ 380 h 397"/>
                <a:gd name="T30" fmla="*/ 177 w 249"/>
                <a:gd name="T31" fmla="*/ 396 h 397"/>
                <a:gd name="T32" fmla="*/ 195 w 249"/>
                <a:gd name="T33" fmla="*/ 397 h 397"/>
                <a:gd name="T34" fmla="*/ 203 w 249"/>
                <a:gd name="T35" fmla="*/ 397 h 397"/>
                <a:gd name="T36" fmla="*/ 218 w 249"/>
                <a:gd name="T37" fmla="*/ 396 h 397"/>
                <a:gd name="T38" fmla="*/ 235 w 249"/>
                <a:gd name="T39" fmla="*/ 394 h 397"/>
                <a:gd name="T40" fmla="*/ 249 w 249"/>
                <a:gd name="T41" fmla="*/ 391 h 397"/>
                <a:gd name="T42" fmla="*/ 235 w 249"/>
                <a:gd name="T43" fmla="*/ 393 h 397"/>
                <a:gd name="T44" fmla="*/ 218 w 249"/>
                <a:gd name="T45" fmla="*/ 395 h 397"/>
                <a:gd name="T46" fmla="*/ 203 w 249"/>
                <a:gd name="T47" fmla="*/ 395 h 397"/>
                <a:gd name="T48" fmla="*/ 187 w 249"/>
                <a:gd name="T49" fmla="*/ 394 h 397"/>
                <a:gd name="T50" fmla="*/ 158 w 249"/>
                <a:gd name="T51" fmla="*/ 389 h 397"/>
                <a:gd name="T52" fmla="*/ 76 w 249"/>
                <a:gd name="T53" fmla="*/ 349 h 397"/>
                <a:gd name="T54" fmla="*/ 50 w 249"/>
                <a:gd name="T55" fmla="*/ 321 h 397"/>
                <a:gd name="T56" fmla="*/ 21 w 249"/>
                <a:gd name="T57" fmla="*/ 261 h 397"/>
                <a:gd name="T58" fmla="*/ 18 w 249"/>
                <a:gd name="T59" fmla="*/ 248 h 397"/>
                <a:gd name="T60" fmla="*/ 15 w 249"/>
                <a:gd name="T61" fmla="*/ 222 h 397"/>
                <a:gd name="T62" fmla="*/ 15 w 249"/>
                <a:gd name="T63" fmla="*/ 209 h 397"/>
                <a:gd name="T64" fmla="*/ 17 w 249"/>
                <a:gd name="T65" fmla="*/ 183 h 397"/>
                <a:gd name="T66" fmla="*/ 27 w 249"/>
                <a:gd name="T67" fmla="*/ 147 h 397"/>
                <a:gd name="T68" fmla="*/ 41 w 249"/>
                <a:gd name="T69" fmla="*/ 115 h 397"/>
                <a:gd name="T70" fmla="*/ 52 w 249"/>
                <a:gd name="T71" fmla="*/ 96 h 397"/>
                <a:gd name="T72" fmla="*/ 76 w 249"/>
                <a:gd name="T73" fmla="*/ 64 h 397"/>
                <a:gd name="T74" fmla="*/ 99 w 249"/>
                <a:gd name="T75" fmla="*/ 43 h 397"/>
                <a:gd name="T76" fmla="*/ 124 w 249"/>
                <a:gd name="T77" fmla="*/ 24 h 397"/>
                <a:gd name="T78" fmla="*/ 115 w 249"/>
                <a:gd name="T79" fmla="*/ 0 h 397"/>
                <a:gd name="T80" fmla="*/ 249 w 249"/>
                <a:gd name="T81" fmla="*/ 39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49" h="397">
                  <a:moveTo>
                    <a:pt x="115" y="0"/>
                  </a:moveTo>
                  <a:cubicBezTo>
                    <a:pt x="115" y="0"/>
                    <a:pt x="113" y="1"/>
                    <a:pt x="110" y="4"/>
                  </a:cubicBezTo>
                  <a:cubicBezTo>
                    <a:pt x="106" y="7"/>
                    <a:pt x="101" y="10"/>
                    <a:pt x="95" y="15"/>
                  </a:cubicBezTo>
                  <a:cubicBezTo>
                    <a:pt x="92" y="18"/>
                    <a:pt x="88" y="22"/>
                    <a:pt x="84" y="25"/>
                  </a:cubicBezTo>
                  <a:cubicBezTo>
                    <a:pt x="81" y="28"/>
                    <a:pt x="76" y="32"/>
                    <a:pt x="73" y="36"/>
                  </a:cubicBezTo>
                  <a:cubicBezTo>
                    <a:pt x="69" y="41"/>
                    <a:pt x="64" y="45"/>
                    <a:pt x="60" y="50"/>
                  </a:cubicBezTo>
                  <a:cubicBezTo>
                    <a:pt x="56" y="55"/>
                    <a:pt x="52" y="61"/>
                    <a:pt x="47" y="66"/>
                  </a:cubicBezTo>
                  <a:cubicBezTo>
                    <a:pt x="43" y="72"/>
                    <a:pt x="39" y="79"/>
                    <a:pt x="35" y="85"/>
                  </a:cubicBezTo>
                  <a:cubicBezTo>
                    <a:pt x="33" y="88"/>
                    <a:pt x="31" y="92"/>
                    <a:pt x="29" y="95"/>
                  </a:cubicBezTo>
                  <a:cubicBezTo>
                    <a:pt x="27" y="99"/>
                    <a:pt x="26" y="102"/>
                    <a:pt x="24" y="106"/>
                  </a:cubicBezTo>
                  <a:cubicBezTo>
                    <a:pt x="20" y="113"/>
                    <a:pt x="17" y="121"/>
                    <a:pt x="14" y="129"/>
                  </a:cubicBezTo>
                  <a:cubicBezTo>
                    <a:pt x="13" y="133"/>
                    <a:pt x="11" y="137"/>
                    <a:pt x="10" y="142"/>
                  </a:cubicBezTo>
                  <a:cubicBezTo>
                    <a:pt x="9" y="146"/>
                    <a:pt x="7" y="150"/>
                    <a:pt x="6" y="154"/>
                  </a:cubicBezTo>
                  <a:cubicBezTo>
                    <a:pt x="5" y="163"/>
                    <a:pt x="2" y="172"/>
                    <a:pt x="2" y="181"/>
                  </a:cubicBezTo>
                  <a:cubicBezTo>
                    <a:pt x="1" y="186"/>
                    <a:pt x="0" y="190"/>
                    <a:pt x="0" y="195"/>
                  </a:cubicBezTo>
                  <a:cubicBezTo>
                    <a:pt x="0" y="200"/>
                    <a:pt x="0" y="204"/>
                    <a:pt x="0" y="209"/>
                  </a:cubicBezTo>
                  <a:cubicBezTo>
                    <a:pt x="0" y="211"/>
                    <a:pt x="0" y="214"/>
                    <a:pt x="0" y="216"/>
                  </a:cubicBezTo>
                  <a:cubicBezTo>
                    <a:pt x="1" y="223"/>
                    <a:pt x="1" y="223"/>
                    <a:pt x="1" y="223"/>
                  </a:cubicBezTo>
                  <a:cubicBezTo>
                    <a:pt x="1" y="228"/>
                    <a:pt x="2" y="232"/>
                    <a:pt x="2" y="237"/>
                  </a:cubicBezTo>
                  <a:cubicBezTo>
                    <a:pt x="5" y="251"/>
                    <a:pt x="5" y="251"/>
                    <a:pt x="5" y="251"/>
                  </a:cubicBezTo>
                  <a:cubicBezTo>
                    <a:pt x="6" y="253"/>
                    <a:pt x="6" y="256"/>
                    <a:pt x="7" y="258"/>
                  </a:cubicBezTo>
                  <a:cubicBezTo>
                    <a:pt x="9" y="265"/>
                    <a:pt x="9" y="265"/>
                    <a:pt x="9" y="265"/>
                  </a:cubicBezTo>
                  <a:cubicBezTo>
                    <a:pt x="11" y="269"/>
                    <a:pt x="12" y="274"/>
                    <a:pt x="14" y="278"/>
                  </a:cubicBezTo>
                  <a:cubicBezTo>
                    <a:pt x="19" y="291"/>
                    <a:pt x="19" y="291"/>
                    <a:pt x="19" y="291"/>
                  </a:cubicBezTo>
                  <a:cubicBezTo>
                    <a:pt x="21" y="296"/>
                    <a:pt x="24" y="299"/>
                    <a:pt x="26" y="303"/>
                  </a:cubicBezTo>
                  <a:cubicBezTo>
                    <a:pt x="29" y="308"/>
                    <a:pt x="31" y="311"/>
                    <a:pt x="34" y="316"/>
                  </a:cubicBezTo>
                  <a:cubicBezTo>
                    <a:pt x="36" y="319"/>
                    <a:pt x="39" y="323"/>
                    <a:pt x="42" y="326"/>
                  </a:cubicBezTo>
                  <a:cubicBezTo>
                    <a:pt x="45" y="330"/>
                    <a:pt x="48" y="333"/>
                    <a:pt x="51" y="337"/>
                  </a:cubicBezTo>
                  <a:cubicBezTo>
                    <a:pt x="57" y="343"/>
                    <a:pt x="64" y="349"/>
                    <a:pt x="71" y="355"/>
                  </a:cubicBezTo>
                  <a:cubicBezTo>
                    <a:pt x="85" y="365"/>
                    <a:pt x="100" y="374"/>
                    <a:pt x="114" y="380"/>
                  </a:cubicBezTo>
                  <a:cubicBezTo>
                    <a:pt x="129" y="386"/>
                    <a:pt x="144" y="390"/>
                    <a:pt x="157" y="393"/>
                  </a:cubicBezTo>
                  <a:cubicBezTo>
                    <a:pt x="164" y="394"/>
                    <a:pt x="171" y="395"/>
                    <a:pt x="177" y="396"/>
                  </a:cubicBezTo>
                  <a:cubicBezTo>
                    <a:pt x="180" y="396"/>
                    <a:pt x="183" y="396"/>
                    <a:pt x="186" y="396"/>
                  </a:cubicBezTo>
                  <a:cubicBezTo>
                    <a:pt x="189" y="396"/>
                    <a:pt x="192" y="396"/>
                    <a:pt x="195" y="397"/>
                  </a:cubicBezTo>
                  <a:cubicBezTo>
                    <a:pt x="197" y="397"/>
                    <a:pt x="199" y="397"/>
                    <a:pt x="202" y="397"/>
                  </a:cubicBezTo>
                  <a:cubicBezTo>
                    <a:pt x="202" y="397"/>
                    <a:pt x="203" y="397"/>
                    <a:pt x="203" y="397"/>
                  </a:cubicBezTo>
                  <a:cubicBezTo>
                    <a:pt x="206" y="397"/>
                    <a:pt x="208" y="396"/>
                    <a:pt x="211" y="396"/>
                  </a:cubicBezTo>
                  <a:cubicBezTo>
                    <a:pt x="213" y="396"/>
                    <a:pt x="216" y="396"/>
                    <a:pt x="218" y="396"/>
                  </a:cubicBezTo>
                  <a:cubicBezTo>
                    <a:pt x="220" y="396"/>
                    <a:pt x="222" y="395"/>
                    <a:pt x="224" y="395"/>
                  </a:cubicBezTo>
                  <a:cubicBezTo>
                    <a:pt x="228" y="395"/>
                    <a:pt x="232" y="395"/>
                    <a:pt x="235" y="394"/>
                  </a:cubicBezTo>
                  <a:cubicBezTo>
                    <a:pt x="238" y="393"/>
                    <a:pt x="240" y="393"/>
                    <a:pt x="243" y="393"/>
                  </a:cubicBezTo>
                  <a:cubicBezTo>
                    <a:pt x="247" y="392"/>
                    <a:pt x="249" y="391"/>
                    <a:pt x="249" y="391"/>
                  </a:cubicBezTo>
                  <a:cubicBezTo>
                    <a:pt x="249" y="391"/>
                    <a:pt x="247" y="392"/>
                    <a:pt x="243" y="392"/>
                  </a:cubicBezTo>
                  <a:cubicBezTo>
                    <a:pt x="240" y="393"/>
                    <a:pt x="238" y="393"/>
                    <a:pt x="235" y="393"/>
                  </a:cubicBezTo>
                  <a:cubicBezTo>
                    <a:pt x="232" y="394"/>
                    <a:pt x="228" y="394"/>
                    <a:pt x="224" y="394"/>
                  </a:cubicBezTo>
                  <a:cubicBezTo>
                    <a:pt x="222" y="394"/>
                    <a:pt x="220" y="394"/>
                    <a:pt x="218" y="395"/>
                  </a:cubicBezTo>
                  <a:cubicBezTo>
                    <a:pt x="216" y="395"/>
                    <a:pt x="213" y="395"/>
                    <a:pt x="211" y="395"/>
                  </a:cubicBezTo>
                  <a:cubicBezTo>
                    <a:pt x="208" y="395"/>
                    <a:pt x="206" y="395"/>
                    <a:pt x="203" y="395"/>
                  </a:cubicBezTo>
                  <a:cubicBezTo>
                    <a:pt x="201" y="395"/>
                    <a:pt x="198" y="394"/>
                    <a:pt x="195" y="394"/>
                  </a:cubicBezTo>
                  <a:cubicBezTo>
                    <a:pt x="192" y="394"/>
                    <a:pt x="190" y="394"/>
                    <a:pt x="187" y="394"/>
                  </a:cubicBezTo>
                  <a:cubicBezTo>
                    <a:pt x="184" y="393"/>
                    <a:pt x="181" y="393"/>
                    <a:pt x="178" y="393"/>
                  </a:cubicBezTo>
                  <a:cubicBezTo>
                    <a:pt x="171" y="392"/>
                    <a:pt x="165" y="390"/>
                    <a:pt x="158" y="389"/>
                  </a:cubicBezTo>
                  <a:cubicBezTo>
                    <a:pt x="145" y="386"/>
                    <a:pt x="131" y="381"/>
                    <a:pt x="117" y="375"/>
                  </a:cubicBezTo>
                  <a:cubicBezTo>
                    <a:pt x="103" y="368"/>
                    <a:pt x="89" y="359"/>
                    <a:pt x="76" y="349"/>
                  </a:cubicBezTo>
                  <a:cubicBezTo>
                    <a:pt x="69" y="343"/>
                    <a:pt x="63" y="337"/>
                    <a:pt x="58" y="331"/>
                  </a:cubicBezTo>
                  <a:cubicBezTo>
                    <a:pt x="55" y="327"/>
                    <a:pt x="52" y="324"/>
                    <a:pt x="50" y="321"/>
                  </a:cubicBezTo>
                  <a:cubicBezTo>
                    <a:pt x="47" y="317"/>
                    <a:pt x="44" y="313"/>
                    <a:pt x="42" y="310"/>
                  </a:cubicBezTo>
                  <a:cubicBezTo>
                    <a:pt x="33" y="295"/>
                    <a:pt x="25" y="279"/>
                    <a:pt x="21" y="261"/>
                  </a:cubicBezTo>
                  <a:cubicBezTo>
                    <a:pt x="19" y="255"/>
                    <a:pt x="19" y="255"/>
                    <a:pt x="19" y="255"/>
                  </a:cubicBezTo>
                  <a:cubicBezTo>
                    <a:pt x="18" y="253"/>
                    <a:pt x="18" y="251"/>
                    <a:pt x="18" y="248"/>
                  </a:cubicBezTo>
                  <a:cubicBezTo>
                    <a:pt x="16" y="235"/>
                    <a:pt x="16" y="235"/>
                    <a:pt x="16" y="235"/>
                  </a:cubicBezTo>
                  <a:cubicBezTo>
                    <a:pt x="15" y="231"/>
                    <a:pt x="15" y="226"/>
                    <a:pt x="15" y="222"/>
                  </a:cubicBezTo>
                  <a:cubicBezTo>
                    <a:pt x="15" y="216"/>
                    <a:pt x="15" y="216"/>
                    <a:pt x="15" y="216"/>
                  </a:cubicBezTo>
                  <a:cubicBezTo>
                    <a:pt x="15" y="213"/>
                    <a:pt x="15" y="211"/>
                    <a:pt x="15" y="209"/>
                  </a:cubicBezTo>
                  <a:cubicBezTo>
                    <a:pt x="15" y="205"/>
                    <a:pt x="15" y="200"/>
                    <a:pt x="16" y="196"/>
                  </a:cubicBezTo>
                  <a:cubicBezTo>
                    <a:pt x="16" y="192"/>
                    <a:pt x="17" y="188"/>
                    <a:pt x="17" y="183"/>
                  </a:cubicBezTo>
                  <a:cubicBezTo>
                    <a:pt x="18" y="175"/>
                    <a:pt x="21" y="167"/>
                    <a:pt x="23" y="159"/>
                  </a:cubicBezTo>
                  <a:cubicBezTo>
                    <a:pt x="24" y="155"/>
                    <a:pt x="25" y="151"/>
                    <a:pt x="27" y="147"/>
                  </a:cubicBezTo>
                  <a:cubicBezTo>
                    <a:pt x="28" y="143"/>
                    <a:pt x="29" y="139"/>
                    <a:pt x="31" y="136"/>
                  </a:cubicBezTo>
                  <a:cubicBezTo>
                    <a:pt x="34" y="128"/>
                    <a:pt x="37" y="121"/>
                    <a:pt x="41" y="115"/>
                  </a:cubicBezTo>
                  <a:cubicBezTo>
                    <a:pt x="43" y="111"/>
                    <a:pt x="44" y="108"/>
                    <a:pt x="46" y="105"/>
                  </a:cubicBezTo>
                  <a:cubicBezTo>
                    <a:pt x="48" y="102"/>
                    <a:pt x="50" y="99"/>
                    <a:pt x="52" y="96"/>
                  </a:cubicBezTo>
                  <a:cubicBezTo>
                    <a:pt x="56" y="90"/>
                    <a:pt x="60" y="84"/>
                    <a:pt x="64" y="79"/>
                  </a:cubicBezTo>
                  <a:cubicBezTo>
                    <a:pt x="68" y="74"/>
                    <a:pt x="72" y="69"/>
                    <a:pt x="76" y="64"/>
                  </a:cubicBezTo>
                  <a:cubicBezTo>
                    <a:pt x="81" y="60"/>
                    <a:pt x="85" y="56"/>
                    <a:pt x="88" y="52"/>
                  </a:cubicBezTo>
                  <a:cubicBezTo>
                    <a:pt x="92" y="48"/>
                    <a:pt x="96" y="45"/>
                    <a:pt x="99" y="43"/>
                  </a:cubicBezTo>
                  <a:cubicBezTo>
                    <a:pt x="103" y="40"/>
                    <a:pt x="106" y="37"/>
                    <a:pt x="109" y="35"/>
                  </a:cubicBezTo>
                  <a:cubicBezTo>
                    <a:pt x="115" y="30"/>
                    <a:pt x="121" y="26"/>
                    <a:pt x="124" y="24"/>
                  </a:cubicBezTo>
                  <a:cubicBezTo>
                    <a:pt x="128" y="21"/>
                    <a:pt x="130" y="20"/>
                    <a:pt x="130" y="20"/>
                  </a:cubicBezTo>
                  <a:cubicBezTo>
                    <a:pt x="115" y="0"/>
                    <a:pt x="115" y="0"/>
                    <a:pt x="115" y="0"/>
                  </a:cubicBezTo>
                  <a:close/>
                  <a:moveTo>
                    <a:pt x="249" y="391"/>
                  </a:moveTo>
                  <a:cubicBezTo>
                    <a:pt x="249" y="391"/>
                    <a:pt x="249" y="391"/>
                    <a:pt x="249" y="3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latin typeface="思源黑体 Normal" panose="020B0400000000000000" charset="-122"/>
                <a:ea typeface="思源黑体 Normal" panose="020B0400000000000000" charset="-122"/>
              </a:endParaRPr>
            </a:p>
          </p:txBody>
        </p:sp>
      </p:grpSp>
    </p:spTree>
  </p:cSld>
  <p:clrMapOvr>
    <a:masterClrMapping/>
  </p:clrMapOvr>
  <p:transition spd="slow"/>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维护自我就业权益</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 name="文本框 7"/>
          <p:cNvSpPr txBox="1"/>
          <p:nvPr/>
        </p:nvSpPr>
        <p:spPr>
          <a:xfrm>
            <a:off x="668655" y="899160"/>
            <a:ext cx="10821670" cy="706755"/>
          </a:xfrm>
          <a:prstGeom prst="rect">
            <a:avLst/>
          </a:prstGeom>
          <a:noFill/>
        </p:spPr>
        <p:txBody>
          <a:bodyPr wrap="square" rtlCol="0">
            <a:spAutoFit/>
          </a:bodyPr>
          <a:p>
            <a:pPr algn="ctr">
              <a:lnSpc>
                <a:spcPct val="200000"/>
              </a:lnSpc>
            </a:pPr>
            <a:r>
              <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rPr>
              <a:t>熟悉相关法律法规</a:t>
            </a:r>
            <a:endPar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sp>
        <p:nvSpPr>
          <p:cNvPr id="24" name="文本框 23"/>
          <p:cNvSpPr txBox="1"/>
          <p:nvPr/>
        </p:nvSpPr>
        <p:spPr>
          <a:xfrm>
            <a:off x="3035935" y="1571625"/>
            <a:ext cx="8599170" cy="860425"/>
          </a:xfrm>
          <a:prstGeom prst="rect">
            <a:avLst/>
          </a:prstGeom>
          <a:noFill/>
        </p:spPr>
        <p:txBody>
          <a:bodyPr wrap="square" rtlCol="0">
            <a:spAutoFit/>
          </a:bodyPr>
          <a:p>
            <a:pPr indent="0" algn="l">
              <a:lnSpc>
                <a:spcPct val="250000"/>
              </a:lnSpc>
              <a:buFont typeface="Wingdings" panose="05000000000000000000" charset="0"/>
              <a:buNone/>
            </a:pPr>
            <a:r>
              <a:rPr lang="zh-CN" altLang="en-US" u="sng" spc="100">
                <a:solidFill>
                  <a:schemeClr val="tx1"/>
                </a:solidFill>
                <a:uFillTx/>
                <a:latin typeface="思源黑体 Normal" panose="020B0400000000000000" charset="-122"/>
                <a:ea typeface="思源黑体 Normal" panose="020B0400000000000000" charset="-122"/>
                <a:sym typeface="+mn-ea"/>
              </a:rPr>
              <a:t>熟悉《</a:t>
            </a:r>
            <a:r>
              <a:rPr lang="zh-CN" altLang="en-US" sz="2000" u="sng" spc="100">
                <a:solidFill>
                  <a:srgbClr val="FF0000"/>
                </a:solidFill>
                <a:uFillTx/>
                <a:latin typeface="思源黑体 Normal" panose="020B0400000000000000" charset="-122"/>
                <a:ea typeface="思源黑体 Normal" panose="020B0400000000000000" charset="-122"/>
                <a:sym typeface="+mn-ea"/>
              </a:rPr>
              <a:t>劳动法</a:t>
            </a:r>
            <a:r>
              <a:rPr lang="zh-CN" altLang="en-US" u="sng" spc="100">
                <a:solidFill>
                  <a:schemeClr val="tx1"/>
                </a:solidFill>
                <a:uFillTx/>
                <a:latin typeface="思源黑体 Normal" panose="020B0400000000000000" charset="-122"/>
                <a:ea typeface="思源黑体 Normal" panose="020B0400000000000000" charset="-122"/>
                <a:sym typeface="+mn-ea"/>
              </a:rPr>
              <a:t>》和《</a:t>
            </a:r>
            <a:r>
              <a:rPr lang="zh-CN" altLang="en-US" sz="2000" u="sng" spc="100">
                <a:solidFill>
                  <a:srgbClr val="FF0000"/>
                </a:solidFill>
                <a:uFillTx/>
                <a:latin typeface="思源黑体 Normal" panose="020B0400000000000000" charset="-122"/>
                <a:ea typeface="思源黑体 Normal" panose="020B0400000000000000" charset="-122"/>
                <a:sym typeface="+mn-ea"/>
              </a:rPr>
              <a:t>劳动合同法</a:t>
            </a:r>
            <a:r>
              <a:rPr lang="zh-CN" altLang="en-US" u="sng" spc="100">
                <a:solidFill>
                  <a:schemeClr val="tx1"/>
                </a:solidFill>
                <a:uFillTx/>
                <a:latin typeface="思源黑体 Normal" panose="020B0400000000000000" charset="-122"/>
                <a:ea typeface="思源黑体 Normal" panose="020B0400000000000000" charset="-122"/>
                <a:sym typeface="+mn-ea"/>
              </a:rPr>
              <a:t>》中与就业权益保护相关的内容：</a:t>
            </a:r>
            <a:endParaRPr lang="zh-CN" altLang="en-US" u="sng" spc="100">
              <a:solidFill>
                <a:schemeClr val="tx1"/>
              </a:solidFill>
              <a:uFillTx/>
              <a:latin typeface="思源黑体 Normal" panose="020B0400000000000000" charset="-122"/>
              <a:ea typeface="思源黑体 Normal" panose="020B0400000000000000" charset="-122"/>
              <a:sym typeface="+mn-ea"/>
            </a:endParaRPr>
          </a:p>
        </p:txBody>
      </p:sp>
      <p:grpSp>
        <p:nvGrpSpPr>
          <p:cNvPr id="26" name="íṣľïḓe"/>
          <p:cNvGrpSpPr/>
          <p:nvPr/>
        </p:nvGrpSpPr>
        <p:grpSpPr>
          <a:xfrm rot="0">
            <a:off x="688340" y="1976755"/>
            <a:ext cx="1995170" cy="4194810"/>
            <a:chOff x="1665288" y="496888"/>
            <a:chExt cx="3155950" cy="6635750"/>
          </a:xfrm>
        </p:grpSpPr>
        <p:grpSp>
          <p:nvGrpSpPr>
            <p:cNvPr id="27" name="ïśḷíḓê"/>
            <p:cNvGrpSpPr/>
            <p:nvPr/>
          </p:nvGrpSpPr>
          <p:grpSpPr>
            <a:xfrm>
              <a:off x="1711325" y="560388"/>
              <a:ext cx="3078163" cy="6540500"/>
              <a:chOff x="1711325" y="560388"/>
              <a:chExt cx="3078163" cy="6540500"/>
            </a:xfrm>
          </p:grpSpPr>
          <p:sp>
            <p:nvSpPr>
              <p:cNvPr id="28" name="î$líḋè"/>
              <p:cNvSpPr/>
              <p:nvPr/>
            </p:nvSpPr>
            <p:spPr bwMode="auto">
              <a:xfrm>
                <a:off x="1711325" y="560388"/>
                <a:ext cx="3078163" cy="6540500"/>
              </a:xfrm>
              <a:custGeom>
                <a:avLst/>
                <a:gdLst>
                  <a:gd name="T0" fmla="*/ 1137 w 8550"/>
                  <a:gd name="T1" fmla="*/ 18168 h 18169"/>
                  <a:gd name="T2" fmla="*/ 1137 w 8550"/>
                  <a:gd name="T3" fmla="*/ 18168 h 18169"/>
                  <a:gd name="T4" fmla="*/ 0 w 8550"/>
                  <a:gd name="T5" fmla="*/ 17031 h 18169"/>
                  <a:gd name="T6" fmla="*/ 0 w 8550"/>
                  <a:gd name="T7" fmla="*/ 1137 h 18169"/>
                  <a:gd name="T8" fmla="*/ 1137 w 8550"/>
                  <a:gd name="T9" fmla="*/ 0 h 18169"/>
                  <a:gd name="T10" fmla="*/ 7412 w 8550"/>
                  <a:gd name="T11" fmla="*/ 0 h 18169"/>
                  <a:gd name="T12" fmla="*/ 8549 w 8550"/>
                  <a:gd name="T13" fmla="*/ 1137 h 18169"/>
                  <a:gd name="T14" fmla="*/ 8549 w 8550"/>
                  <a:gd name="T15" fmla="*/ 17031 h 18169"/>
                  <a:gd name="T16" fmla="*/ 7412 w 8550"/>
                  <a:gd name="T17" fmla="*/ 18168 h 18169"/>
                  <a:gd name="T18" fmla="*/ 1137 w 8550"/>
                  <a:gd name="T19" fmla="*/ 18168 h 18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50" h="18169">
                    <a:moveTo>
                      <a:pt x="1137" y="18168"/>
                    </a:moveTo>
                    <a:lnTo>
                      <a:pt x="1137" y="18168"/>
                    </a:lnTo>
                    <a:cubicBezTo>
                      <a:pt x="525" y="18168"/>
                      <a:pt x="0" y="17665"/>
                      <a:pt x="0" y="17031"/>
                    </a:cubicBezTo>
                    <a:cubicBezTo>
                      <a:pt x="0" y="1137"/>
                      <a:pt x="0" y="1137"/>
                      <a:pt x="0" y="1137"/>
                    </a:cubicBezTo>
                    <a:cubicBezTo>
                      <a:pt x="0" y="481"/>
                      <a:pt x="481" y="0"/>
                      <a:pt x="1137" y="0"/>
                    </a:cubicBezTo>
                    <a:cubicBezTo>
                      <a:pt x="7412" y="0"/>
                      <a:pt x="7412" y="0"/>
                      <a:pt x="7412" y="0"/>
                    </a:cubicBezTo>
                    <a:cubicBezTo>
                      <a:pt x="8068" y="0"/>
                      <a:pt x="8549" y="481"/>
                      <a:pt x="8549" y="1137"/>
                    </a:cubicBezTo>
                    <a:cubicBezTo>
                      <a:pt x="8549" y="17031"/>
                      <a:pt x="8549" y="17031"/>
                      <a:pt x="8549" y="17031"/>
                    </a:cubicBezTo>
                    <a:cubicBezTo>
                      <a:pt x="8549" y="17665"/>
                      <a:pt x="8046" y="18168"/>
                      <a:pt x="7412" y="18168"/>
                    </a:cubicBezTo>
                    <a:lnTo>
                      <a:pt x="1137" y="18168"/>
                    </a:lnTo>
                  </a:path>
                </a:pathLst>
              </a:custGeom>
              <a:solidFill>
                <a:srgbClr val="F4F4F4"/>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latin typeface="思源黑体 Normal" panose="020B0400000000000000" charset="-122"/>
                  <a:ea typeface="思源黑体 Normal" panose="020B0400000000000000" charset="-122"/>
                </a:endParaRPr>
              </a:p>
            </p:txBody>
          </p:sp>
          <p:sp>
            <p:nvSpPr>
              <p:cNvPr id="29" name="îṥḷíďé"/>
              <p:cNvSpPr/>
              <p:nvPr/>
            </p:nvSpPr>
            <p:spPr bwMode="auto">
              <a:xfrm>
                <a:off x="2963863" y="6361113"/>
                <a:ext cx="574675" cy="574675"/>
              </a:xfrm>
              <a:custGeom>
                <a:avLst/>
                <a:gdLst>
                  <a:gd name="T0" fmla="*/ 1596 w 1597"/>
                  <a:gd name="T1" fmla="*/ 787 h 1597"/>
                  <a:gd name="T2" fmla="*/ 1596 w 1597"/>
                  <a:gd name="T3" fmla="*/ 787 h 1597"/>
                  <a:gd name="T4" fmla="*/ 809 w 1597"/>
                  <a:gd name="T5" fmla="*/ 1596 h 1597"/>
                  <a:gd name="T6" fmla="*/ 0 w 1597"/>
                  <a:gd name="T7" fmla="*/ 787 h 1597"/>
                  <a:gd name="T8" fmla="*/ 809 w 1597"/>
                  <a:gd name="T9" fmla="*/ 0 h 1597"/>
                  <a:gd name="T10" fmla="*/ 1596 w 1597"/>
                  <a:gd name="T11" fmla="*/ 787 h 1597"/>
                </a:gdLst>
                <a:ahLst/>
                <a:cxnLst>
                  <a:cxn ang="0">
                    <a:pos x="T0" y="T1"/>
                  </a:cxn>
                  <a:cxn ang="0">
                    <a:pos x="T2" y="T3"/>
                  </a:cxn>
                  <a:cxn ang="0">
                    <a:pos x="T4" y="T5"/>
                  </a:cxn>
                  <a:cxn ang="0">
                    <a:pos x="T6" y="T7"/>
                  </a:cxn>
                  <a:cxn ang="0">
                    <a:pos x="T8" y="T9"/>
                  </a:cxn>
                  <a:cxn ang="0">
                    <a:pos x="T10" y="T11"/>
                  </a:cxn>
                </a:cxnLst>
                <a:rect l="0" t="0" r="r" b="b"/>
                <a:pathLst>
                  <a:path w="1597" h="1597">
                    <a:moveTo>
                      <a:pt x="1596" y="787"/>
                    </a:moveTo>
                    <a:lnTo>
                      <a:pt x="1596" y="787"/>
                    </a:lnTo>
                    <a:cubicBezTo>
                      <a:pt x="1596" y="1246"/>
                      <a:pt x="1246" y="1596"/>
                      <a:pt x="809" y="1596"/>
                    </a:cubicBezTo>
                    <a:cubicBezTo>
                      <a:pt x="372" y="1596"/>
                      <a:pt x="0" y="1246"/>
                      <a:pt x="0" y="787"/>
                    </a:cubicBezTo>
                    <a:cubicBezTo>
                      <a:pt x="0" y="350"/>
                      <a:pt x="372" y="0"/>
                      <a:pt x="809" y="0"/>
                    </a:cubicBezTo>
                    <a:cubicBezTo>
                      <a:pt x="1246" y="0"/>
                      <a:pt x="1596" y="350"/>
                      <a:pt x="1596" y="787"/>
                    </a:cubicBezTo>
                  </a:path>
                </a:pathLst>
              </a:custGeom>
              <a:solidFill>
                <a:srgbClr val="E2E2E2"/>
              </a:solidFill>
              <a:ln>
                <a:noFill/>
              </a:ln>
              <a:effectLst/>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latin typeface="思源黑体 Normal" panose="020B0400000000000000" charset="-122"/>
                  <a:ea typeface="思源黑体 Normal" panose="020B0400000000000000" charset="-122"/>
                </a:endParaRPr>
              </a:p>
            </p:txBody>
          </p:sp>
          <p:sp>
            <p:nvSpPr>
              <p:cNvPr id="31" name="îsľïḓé"/>
              <p:cNvSpPr/>
              <p:nvPr/>
            </p:nvSpPr>
            <p:spPr bwMode="auto">
              <a:xfrm>
                <a:off x="3144838" y="6534150"/>
                <a:ext cx="220662" cy="228600"/>
              </a:xfrm>
              <a:custGeom>
                <a:avLst/>
                <a:gdLst>
                  <a:gd name="T0" fmla="*/ 481 w 614"/>
                  <a:gd name="T1" fmla="*/ 634 h 635"/>
                  <a:gd name="T2" fmla="*/ 481 w 614"/>
                  <a:gd name="T3" fmla="*/ 634 h 635"/>
                  <a:gd name="T4" fmla="*/ 131 w 614"/>
                  <a:gd name="T5" fmla="*/ 634 h 635"/>
                  <a:gd name="T6" fmla="*/ 0 w 614"/>
                  <a:gd name="T7" fmla="*/ 503 h 635"/>
                  <a:gd name="T8" fmla="*/ 0 w 614"/>
                  <a:gd name="T9" fmla="*/ 131 h 635"/>
                  <a:gd name="T10" fmla="*/ 131 w 614"/>
                  <a:gd name="T11" fmla="*/ 0 h 635"/>
                  <a:gd name="T12" fmla="*/ 481 w 614"/>
                  <a:gd name="T13" fmla="*/ 0 h 635"/>
                  <a:gd name="T14" fmla="*/ 613 w 614"/>
                  <a:gd name="T15" fmla="*/ 131 h 635"/>
                  <a:gd name="T16" fmla="*/ 613 w 614"/>
                  <a:gd name="T17" fmla="*/ 503 h 635"/>
                  <a:gd name="T18" fmla="*/ 481 w 614"/>
                  <a:gd name="T19" fmla="*/ 634 h 635"/>
                  <a:gd name="T20" fmla="*/ 131 w 614"/>
                  <a:gd name="T21" fmla="*/ 44 h 635"/>
                  <a:gd name="T22" fmla="*/ 131 w 614"/>
                  <a:gd name="T23" fmla="*/ 44 h 635"/>
                  <a:gd name="T24" fmla="*/ 44 w 614"/>
                  <a:gd name="T25" fmla="*/ 131 h 635"/>
                  <a:gd name="T26" fmla="*/ 44 w 614"/>
                  <a:gd name="T27" fmla="*/ 503 h 635"/>
                  <a:gd name="T28" fmla="*/ 131 w 614"/>
                  <a:gd name="T29" fmla="*/ 568 h 635"/>
                  <a:gd name="T30" fmla="*/ 481 w 614"/>
                  <a:gd name="T31" fmla="*/ 568 h 635"/>
                  <a:gd name="T32" fmla="*/ 547 w 614"/>
                  <a:gd name="T33" fmla="*/ 503 h 635"/>
                  <a:gd name="T34" fmla="*/ 547 w 614"/>
                  <a:gd name="T35" fmla="*/ 131 h 635"/>
                  <a:gd name="T36" fmla="*/ 481 w 614"/>
                  <a:gd name="T37" fmla="*/ 44 h 635"/>
                  <a:gd name="T38" fmla="*/ 131 w 614"/>
                  <a:gd name="T39" fmla="*/ 44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4" h="635">
                    <a:moveTo>
                      <a:pt x="481" y="634"/>
                    </a:moveTo>
                    <a:lnTo>
                      <a:pt x="481" y="634"/>
                    </a:lnTo>
                    <a:cubicBezTo>
                      <a:pt x="131" y="634"/>
                      <a:pt x="131" y="634"/>
                      <a:pt x="131" y="634"/>
                    </a:cubicBezTo>
                    <a:cubicBezTo>
                      <a:pt x="44" y="634"/>
                      <a:pt x="0" y="568"/>
                      <a:pt x="0" y="503"/>
                    </a:cubicBezTo>
                    <a:cubicBezTo>
                      <a:pt x="0" y="131"/>
                      <a:pt x="0" y="131"/>
                      <a:pt x="0" y="131"/>
                    </a:cubicBezTo>
                    <a:cubicBezTo>
                      <a:pt x="0" y="44"/>
                      <a:pt x="44" y="0"/>
                      <a:pt x="131" y="0"/>
                    </a:cubicBezTo>
                    <a:cubicBezTo>
                      <a:pt x="481" y="0"/>
                      <a:pt x="481" y="0"/>
                      <a:pt x="481" y="0"/>
                    </a:cubicBezTo>
                    <a:cubicBezTo>
                      <a:pt x="547" y="0"/>
                      <a:pt x="613" y="44"/>
                      <a:pt x="613" y="131"/>
                    </a:cubicBezTo>
                    <a:cubicBezTo>
                      <a:pt x="613" y="503"/>
                      <a:pt x="613" y="503"/>
                      <a:pt x="613" y="503"/>
                    </a:cubicBezTo>
                    <a:cubicBezTo>
                      <a:pt x="613" y="568"/>
                      <a:pt x="547" y="634"/>
                      <a:pt x="481" y="634"/>
                    </a:cubicBezTo>
                    <a:close/>
                    <a:moveTo>
                      <a:pt x="131" y="44"/>
                    </a:moveTo>
                    <a:lnTo>
                      <a:pt x="131" y="44"/>
                    </a:lnTo>
                    <a:cubicBezTo>
                      <a:pt x="88" y="44"/>
                      <a:pt x="44" y="88"/>
                      <a:pt x="44" y="131"/>
                    </a:cubicBezTo>
                    <a:cubicBezTo>
                      <a:pt x="44" y="503"/>
                      <a:pt x="44" y="503"/>
                      <a:pt x="44" y="503"/>
                    </a:cubicBezTo>
                    <a:cubicBezTo>
                      <a:pt x="44" y="547"/>
                      <a:pt x="88" y="568"/>
                      <a:pt x="131" y="568"/>
                    </a:cubicBezTo>
                    <a:cubicBezTo>
                      <a:pt x="481" y="568"/>
                      <a:pt x="481" y="568"/>
                      <a:pt x="481" y="568"/>
                    </a:cubicBezTo>
                    <a:cubicBezTo>
                      <a:pt x="525" y="568"/>
                      <a:pt x="547" y="547"/>
                      <a:pt x="547" y="503"/>
                    </a:cubicBezTo>
                    <a:cubicBezTo>
                      <a:pt x="547" y="131"/>
                      <a:pt x="547" y="131"/>
                      <a:pt x="547" y="131"/>
                    </a:cubicBezTo>
                    <a:cubicBezTo>
                      <a:pt x="547" y="88"/>
                      <a:pt x="525" y="44"/>
                      <a:pt x="481" y="44"/>
                    </a:cubicBezTo>
                    <a:cubicBezTo>
                      <a:pt x="131" y="44"/>
                      <a:pt x="131" y="44"/>
                      <a:pt x="131" y="44"/>
                    </a:cubicBezTo>
                    <a:close/>
                  </a:path>
                </a:pathLst>
              </a:custGeom>
              <a:solidFill>
                <a:srgbClr val="F4F4F4"/>
              </a:solidFill>
              <a:ln>
                <a:noFill/>
              </a:ln>
              <a:effec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latin typeface="思源黑体 Normal" panose="020B0400000000000000" charset="-122"/>
                  <a:ea typeface="思源黑体 Normal" panose="020B0400000000000000" charset="-122"/>
                </a:endParaRPr>
              </a:p>
            </p:txBody>
          </p:sp>
          <p:sp>
            <p:nvSpPr>
              <p:cNvPr id="38" name="ïṡ1ïḋe"/>
              <p:cNvSpPr/>
              <p:nvPr/>
            </p:nvSpPr>
            <p:spPr bwMode="auto">
              <a:xfrm>
                <a:off x="3009900" y="1127125"/>
                <a:ext cx="488950" cy="47625"/>
              </a:xfrm>
              <a:custGeom>
                <a:avLst/>
                <a:gdLst>
                  <a:gd name="T0" fmla="*/ 1268 w 1356"/>
                  <a:gd name="T1" fmla="*/ 131 h 132"/>
                  <a:gd name="T2" fmla="*/ 1268 w 1356"/>
                  <a:gd name="T3" fmla="*/ 131 h 132"/>
                  <a:gd name="T4" fmla="*/ 65 w 1356"/>
                  <a:gd name="T5" fmla="*/ 131 h 132"/>
                  <a:gd name="T6" fmla="*/ 0 w 1356"/>
                  <a:gd name="T7" fmla="*/ 66 h 132"/>
                  <a:gd name="T8" fmla="*/ 65 w 1356"/>
                  <a:gd name="T9" fmla="*/ 0 h 132"/>
                  <a:gd name="T10" fmla="*/ 1268 w 1356"/>
                  <a:gd name="T11" fmla="*/ 0 h 132"/>
                  <a:gd name="T12" fmla="*/ 1355 w 1356"/>
                  <a:gd name="T13" fmla="*/ 66 h 132"/>
                  <a:gd name="T14" fmla="*/ 1268 w 1356"/>
                  <a:gd name="T15" fmla="*/ 131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6" h="132">
                    <a:moveTo>
                      <a:pt x="1268" y="131"/>
                    </a:moveTo>
                    <a:lnTo>
                      <a:pt x="1268" y="131"/>
                    </a:lnTo>
                    <a:cubicBezTo>
                      <a:pt x="65" y="131"/>
                      <a:pt x="65" y="131"/>
                      <a:pt x="65" y="131"/>
                    </a:cubicBezTo>
                    <a:cubicBezTo>
                      <a:pt x="22" y="131"/>
                      <a:pt x="0" y="109"/>
                      <a:pt x="0" y="66"/>
                    </a:cubicBezTo>
                    <a:cubicBezTo>
                      <a:pt x="0" y="22"/>
                      <a:pt x="22" y="0"/>
                      <a:pt x="65" y="0"/>
                    </a:cubicBezTo>
                    <a:cubicBezTo>
                      <a:pt x="1268" y="0"/>
                      <a:pt x="1268" y="0"/>
                      <a:pt x="1268" y="0"/>
                    </a:cubicBezTo>
                    <a:cubicBezTo>
                      <a:pt x="1311" y="0"/>
                      <a:pt x="1355" y="22"/>
                      <a:pt x="1355" y="66"/>
                    </a:cubicBezTo>
                    <a:cubicBezTo>
                      <a:pt x="1355" y="109"/>
                      <a:pt x="1311" y="131"/>
                      <a:pt x="1268" y="131"/>
                    </a:cubicBezTo>
                  </a:path>
                </a:pathLst>
              </a:custGeom>
              <a:solidFill>
                <a:srgbClr val="333333"/>
              </a:solidFill>
              <a:ln>
                <a:noFill/>
              </a:ln>
              <a:effec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latin typeface="思源黑体 Normal" panose="020B0400000000000000" charset="-122"/>
                  <a:ea typeface="思源黑体 Normal" panose="020B0400000000000000" charset="-122"/>
                </a:endParaRPr>
              </a:p>
            </p:txBody>
          </p:sp>
          <p:sp>
            <p:nvSpPr>
              <p:cNvPr id="45" name="íṧľiḑè"/>
              <p:cNvSpPr/>
              <p:nvPr/>
            </p:nvSpPr>
            <p:spPr bwMode="auto">
              <a:xfrm>
                <a:off x="3206750" y="858838"/>
                <a:ext cx="87313" cy="87312"/>
              </a:xfrm>
              <a:custGeom>
                <a:avLst/>
                <a:gdLst>
                  <a:gd name="T0" fmla="*/ 131 w 242"/>
                  <a:gd name="T1" fmla="*/ 0 h 242"/>
                  <a:gd name="T2" fmla="*/ 131 w 242"/>
                  <a:gd name="T3" fmla="*/ 0 h 242"/>
                  <a:gd name="T4" fmla="*/ 0 w 242"/>
                  <a:gd name="T5" fmla="*/ 110 h 242"/>
                  <a:gd name="T6" fmla="*/ 0 w 242"/>
                  <a:gd name="T7" fmla="*/ 132 h 242"/>
                  <a:gd name="T8" fmla="*/ 131 w 242"/>
                  <a:gd name="T9" fmla="*/ 241 h 242"/>
                  <a:gd name="T10" fmla="*/ 241 w 242"/>
                  <a:gd name="T11" fmla="*/ 132 h 242"/>
                  <a:gd name="T12" fmla="*/ 241 w 242"/>
                  <a:gd name="T13" fmla="*/ 110 h 242"/>
                  <a:gd name="T14" fmla="*/ 131 w 242"/>
                  <a:gd name="T15" fmla="*/ 0 h 2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242">
                    <a:moveTo>
                      <a:pt x="131" y="0"/>
                    </a:moveTo>
                    <a:lnTo>
                      <a:pt x="131" y="0"/>
                    </a:lnTo>
                    <a:cubicBezTo>
                      <a:pt x="65" y="0"/>
                      <a:pt x="0" y="44"/>
                      <a:pt x="0" y="110"/>
                    </a:cubicBezTo>
                    <a:cubicBezTo>
                      <a:pt x="0" y="132"/>
                      <a:pt x="0" y="132"/>
                      <a:pt x="0" y="132"/>
                    </a:cubicBezTo>
                    <a:cubicBezTo>
                      <a:pt x="0" y="198"/>
                      <a:pt x="65" y="241"/>
                      <a:pt x="131" y="241"/>
                    </a:cubicBezTo>
                    <a:cubicBezTo>
                      <a:pt x="197" y="241"/>
                      <a:pt x="241" y="198"/>
                      <a:pt x="241" y="132"/>
                    </a:cubicBezTo>
                    <a:cubicBezTo>
                      <a:pt x="241" y="110"/>
                      <a:pt x="241" y="110"/>
                      <a:pt x="241" y="110"/>
                    </a:cubicBezTo>
                    <a:cubicBezTo>
                      <a:pt x="241" y="44"/>
                      <a:pt x="197" y="0"/>
                      <a:pt x="131" y="0"/>
                    </a:cubicBezTo>
                  </a:path>
                </a:pathLst>
              </a:custGeom>
              <a:solidFill>
                <a:srgbClr val="333333"/>
              </a:solidFill>
              <a:ln>
                <a:noFill/>
              </a:ln>
              <a:effec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latin typeface="思源黑体 Normal" panose="020B0400000000000000" charset="-122"/>
                  <a:ea typeface="思源黑体 Normal" panose="020B0400000000000000" charset="-122"/>
                </a:endParaRPr>
              </a:p>
            </p:txBody>
          </p:sp>
        </p:grpSp>
        <p:sp>
          <p:nvSpPr>
            <p:cNvPr id="47" name="ísḷïḍé"/>
            <p:cNvSpPr/>
            <p:nvPr/>
          </p:nvSpPr>
          <p:spPr bwMode="auto">
            <a:xfrm>
              <a:off x="1665288" y="496888"/>
              <a:ext cx="3155950" cy="6635750"/>
            </a:xfrm>
            <a:custGeom>
              <a:avLst/>
              <a:gdLst>
                <a:gd name="T0" fmla="*/ 8417 w 8768"/>
                <a:gd name="T1" fmla="*/ 437 h 18431"/>
                <a:gd name="T2" fmla="*/ 8417 w 8768"/>
                <a:gd name="T3" fmla="*/ 437 h 18431"/>
                <a:gd name="T4" fmla="*/ 7543 w 8768"/>
                <a:gd name="T5" fmla="*/ 87 h 18431"/>
                <a:gd name="T6" fmla="*/ 7280 w 8768"/>
                <a:gd name="T7" fmla="*/ 87 h 18431"/>
                <a:gd name="T8" fmla="*/ 7280 w 8768"/>
                <a:gd name="T9" fmla="*/ 43 h 18431"/>
                <a:gd name="T10" fmla="*/ 7259 w 8768"/>
                <a:gd name="T11" fmla="*/ 0 h 18431"/>
                <a:gd name="T12" fmla="*/ 5903 w 8768"/>
                <a:gd name="T13" fmla="*/ 0 h 18431"/>
                <a:gd name="T14" fmla="*/ 5859 w 8768"/>
                <a:gd name="T15" fmla="*/ 43 h 18431"/>
                <a:gd name="T16" fmla="*/ 5859 w 8768"/>
                <a:gd name="T17" fmla="*/ 87 h 18431"/>
                <a:gd name="T18" fmla="*/ 1268 w 8768"/>
                <a:gd name="T19" fmla="*/ 87 h 18431"/>
                <a:gd name="T20" fmla="*/ 43 w 8768"/>
                <a:gd name="T21" fmla="*/ 1312 h 18431"/>
                <a:gd name="T22" fmla="*/ 43 w 8768"/>
                <a:gd name="T23" fmla="*/ 2602 h 18431"/>
                <a:gd name="T24" fmla="*/ 43 w 8768"/>
                <a:gd name="T25" fmla="*/ 2602 h 18431"/>
                <a:gd name="T26" fmla="*/ 0 w 8768"/>
                <a:gd name="T27" fmla="*/ 2624 h 18431"/>
                <a:gd name="T28" fmla="*/ 0 w 8768"/>
                <a:gd name="T29" fmla="*/ 3389 h 18431"/>
                <a:gd name="T30" fmla="*/ 43 w 8768"/>
                <a:gd name="T31" fmla="*/ 3432 h 18431"/>
                <a:gd name="T32" fmla="*/ 43 w 8768"/>
                <a:gd name="T33" fmla="*/ 3432 h 18431"/>
                <a:gd name="T34" fmla="*/ 43 w 8768"/>
                <a:gd name="T35" fmla="*/ 3761 h 18431"/>
                <a:gd name="T36" fmla="*/ 43 w 8768"/>
                <a:gd name="T37" fmla="*/ 3761 h 18431"/>
                <a:gd name="T38" fmla="*/ 0 w 8768"/>
                <a:gd name="T39" fmla="*/ 3804 h 18431"/>
                <a:gd name="T40" fmla="*/ 0 w 8768"/>
                <a:gd name="T41" fmla="*/ 4941 h 18431"/>
                <a:gd name="T42" fmla="*/ 43 w 8768"/>
                <a:gd name="T43" fmla="*/ 4963 h 18431"/>
                <a:gd name="T44" fmla="*/ 43 w 8768"/>
                <a:gd name="T45" fmla="*/ 4963 h 18431"/>
                <a:gd name="T46" fmla="*/ 43 w 8768"/>
                <a:gd name="T47" fmla="*/ 5269 h 18431"/>
                <a:gd name="T48" fmla="*/ 43 w 8768"/>
                <a:gd name="T49" fmla="*/ 5269 h 18431"/>
                <a:gd name="T50" fmla="*/ 0 w 8768"/>
                <a:gd name="T51" fmla="*/ 5313 h 18431"/>
                <a:gd name="T52" fmla="*/ 0 w 8768"/>
                <a:gd name="T53" fmla="*/ 6472 h 18431"/>
                <a:gd name="T54" fmla="*/ 43 w 8768"/>
                <a:gd name="T55" fmla="*/ 6493 h 18431"/>
                <a:gd name="T56" fmla="*/ 43 w 8768"/>
                <a:gd name="T57" fmla="*/ 6493 h 18431"/>
                <a:gd name="T58" fmla="*/ 43 w 8768"/>
                <a:gd name="T59" fmla="*/ 17206 h 18431"/>
                <a:gd name="T60" fmla="*/ 1268 w 8768"/>
                <a:gd name="T61" fmla="*/ 18430 h 18431"/>
                <a:gd name="T62" fmla="*/ 7543 w 8768"/>
                <a:gd name="T63" fmla="*/ 18430 h 18431"/>
                <a:gd name="T64" fmla="*/ 8767 w 8768"/>
                <a:gd name="T65" fmla="*/ 17206 h 18431"/>
                <a:gd name="T66" fmla="*/ 8767 w 8768"/>
                <a:gd name="T67" fmla="*/ 1312 h 18431"/>
                <a:gd name="T68" fmla="*/ 8417 w 8768"/>
                <a:gd name="T69" fmla="*/ 437 h 18431"/>
                <a:gd name="T70" fmla="*/ 8592 w 8768"/>
                <a:gd name="T71" fmla="*/ 17206 h 18431"/>
                <a:gd name="T72" fmla="*/ 8592 w 8768"/>
                <a:gd name="T73" fmla="*/ 17206 h 18431"/>
                <a:gd name="T74" fmla="*/ 7543 w 8768"/>
                <a:gd name="T75" fmla="*/ 18255 h 18431"/>
                <a:gd name="T76" fmla="*/ 1268 w 8768"/>
                <a:gd name="T77" fmla="*/ 18255 h 18431"/>
                <a:gd name="T78" fmla="*/ 218 w 8768"/>
                <a:gd name="T79" fmla="*/ 17206 h 18431"/>
                <a:gd name="T80" fmla="*/ 218 w 8768"/>
                <a:gd name="T81" fmla="*/ 1312 h 18431"/>
                <a:gd name="T82" fmla="*/ 1268 w 8768"/>
                <a:gd name="T83" fmla="*/ 262 h 18431"/>
                <a:gd name="T84" fmla="*/ 7543 w 8768"/>
                <a:gd name="T85" fmla="*/ 262 h 18431"/>
                <a:gd name="T86" fmla="*/ 8592 w 8768"/>
                <a:gd name="T87" fmla="*/ 1312 h 18431"/>
                <a:gd name="T88" fmla="*/ 8592 w 8768"/>
                <a:gd name="T89" fmla="*/ 17206 h 18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68" h="18431">
                  <a:moveTo>
                    <a:pt x="8417" y="437"/>
                  </a:moveTo>
                  <a:lnTo>
                    <a:pt x="8417" y="437"/>
                  </a:lnTo>
                  <a:cubicBezTo>
                    <a:pt x="8199" y="218"/>
                    <a:pt x="7893" y="87"/>
                    <a:pt x="7543" y="87"/>
                  </a:cubicBezTo>
                  <a:cubicBezTo>
                    <a:pt x="7280" y="87"/>
                    <a:pt x="7280" y="87"/>
                    <a:pt x="7280" y="87"/>
                  </a:cubicBezTo>
                  <a:cubicBezTo>
                    <a:pt x="7280" y="43"/>
                    <a:pt x="7280" y="43"/>
                    <a:pt x="7280" y="43"/>
                  </a:cubicBezTo>
                  <a:cubicBezTo>
                    <a:pt x="7280" y="22"/>
                    <a:pt x="7280" y="0"/>
                    <a:pt x="7259" y="0"/>
                  </a:cubicBezTo>
                  <a:cubicBezTo>
                    <a:pt x="5903" y="0"/>
                    <a:pt x="5903" y="0"/>
                    <a:pt x="5903" y="0"/>
                  </a:cubicBezTo>
                  <a:cubicBezTo>
                    <a:pt x="5881" y="0"/>
                    <a:pt x="5859" y="22"/>
                    <a:pt x="5859" y="43"/>
                  </a:cubicBezTo>
                  <a:cubicBezTo>
                    <a:pt x="5859" y="87"/>
                    <a:pt x="5859" y="87"/>
                    <a:pt x="5859" y="87"/>
                  </a:cubicBezTo>
                  <a:cubicBezTo>
                    <a:pt x="1268" y="87"/>
                    <a:pt x="1268" y="87"/>
                    <a:pt x="1268" y="87"/>
                  </a:cubicBezTo>
                  <a:cubicBezTo>
                    <a:pt x="568" y="87"/>
                    <a:pt x="43" y="590"/>
                    <a:pt x="43" y="1312"/>
                  </a:cubicBezTo>
                  <a:cubicBezTo>
                    <a:pt x="43" y="2602"/>
                    <a:pt x="43" y="2602"/>
                    <a:pt x="43" y="2602"/>
                  </a:cubicBezTo>
                  <a:lnTo>
                    <a:pt x="43" y="2602"/>
                  </a:lnTo>
                  <a:cubicBezTo>
                    <a:pt x="22" y="2602"/>
                    <a:pt x="0" y="2602"/>
                    <a:pt x="0" y="2624"/>
                  </a:cubicBezTo>
                  <a:cubicBezTo>
                    <a:pt x="0" y="3389"/>
                    <a:pt x="0" y="3389"/>
                    <a:pt x="0" y="3389"/>
                  </a:cubicBezTo>
                  <a:cubicBezTo>
                    <a:pt x="0" y="3411"/>
                    <a:pt x="22" y="3432"/>
                    <a:pt x="43" y="3432"/>
                  </a:cubicBezTo>
                  <a:lnTo>
                    <a:pt x="43" y="3432"/>
                  </a:lnTo>
                  <a:cubicBezTo>
                    <a:pt x="43" y="3761"/>
                    <a:pt x="43" y="3761"/>
                    <a:pt x="43" y="3761"/>
                  </a:cubicBezTo>
                  <a:lnTo>
                    <a:pt x="43" y="3761"/>
                  </a:lnTo>
                  <a:cubicBezTo>
                    <a:pt x="22" y="3761"/>
                    <a:pt x="0" y="3782"/>
                    <a:pt x="0" y="3804"/>
                  </a:cubicBezTo>
                  <a:cubicBezTo>
                    <a:pt x="0" y="4941"/>
                    <a:pt x="0" y="4941"/>
                    <a:pt x="0" y="4941"/>
                  </a:cubicBezTo>
                  <a:cubicBezTo>
                    <a:pt x="0" y="4963"/>
                    <a:pt x="22" y="4963"/>
                    <a:pt x="43" y="4963"/>
                  </a:cubicBezTo>
                  <a:lnTo>
                    <a:pt x="43" y="4963"/>
                  </a:lnTo>
                  <a:cubicBezTo>
                    <a:pt x="43" y="5269"/>
                    <a:pt x="43" y="5269"/>
                    <a:pt x="43" y="5269"/>
                  </a:cubicBezTo>
                  <a:lnTo>
                    <a:pt x="43" y="5269"/>
                  </a:lnTo>
                  <a:cubicBezTo>
                    <a:pt x="22" y="5269"/>
                    <a:pt x="0" y="5291"/>
                    <a:pt x="0" y="5313"/>
                  </a:cubicBezTo>
                  <a:cubicBezTo>
                    <a:pt x="0" y="6472"/>
                    <a:pt x="0" y="6472"/>
                    <a:pt x="0" y="6472"/>
                  </a:cubicBezTo>
                  <a:cubicBezTo>
                    <a:pt x="0" y="6493"/>
                    <a:pt x="22" y="6493"/>
                    <a:pt x="43" y="6493"/>
                  </a:cubicBezTo>
                  <a:lnTo>
                    <a:pt x="43" y="6493"/>
                  </a:lnTo>
                  <a:cubicBezTo>
                    <a:pt x="43" y="17206"/>
                    <a:pt x="43" y="17206"/>
                    <a:pt x="43" y="17206"/>
                  </a:cubicBezTo>
                  <a:cubicBezTo>
                    <a:pt x="43" y="17883"/>
                    <a:pt x="590" y="18430"/>
                    <a:pt x="1268" y="18430"/>
                  </a:cubicBezTo>
                  <a:cubicBezTo>
                    <a:pt x="7543" y="18430"/>
                    <a:pt x="7543" y="18430"/>
                    <a:pt x="7543" y="18430"/>
                  </a:cubicBezTo>
                  <a:cubicBezTo>
                    <a:pt x="8221" y="18430"/>
                    <a:pt x="8767" y="17883"/>
                    <a:pt x="8767" y="17206"/>
                  </a:cubicBezTo>
                  <a:cubicBezTo>
                    <a:pt x="8767" y="1312"/>
                    <a:pt x="8767" y="1312"/>
                    <a:pt x="8767" y="1312"/>
                  </a:cubicBezTo>
                  <a:cubicBezTo>
                    <a:pt x="8767" y="984"/>
                    <a:pt x="8658" y="678"/>
                    <a:pt x="8417" y="437"/>
                  </a:cubicBezTo>
                  <a:close/>
                  <a:moveTo>
                    <a:pt x="8592" y="17206"/>
                  </a:moveTo>
                  <a:lnTo>
                    <a:pt x="8592" y="17206"/>
                  </a:lnTo>
                  <a:cubicBezTo>
                    <a:pt x="8592" y="17795"/>
                    <a:pt x="8133" y="18255"/>
                    <a:pt x="7543" y="18255"/>
                  </a:cubicBezTo>
                  <a:cubicBezTo>
                    <a:pt x="1268" y="18255"/>
                    <a:pt x="1268" y="18255"/>
                    <a:pt x="1268" y="18255"/>
                  </a:cubicBezTo>
                  <a:cubicBezTo>
                    <a:pt x="700" y="18255"/>
                    <a:pt x="218" y="17795"/>
                    <a:pt x="218" y="17206"/>
                  </a:cubicBezTo>
                  <a:cubicBezTo>
                    <a:pt x="218" y="1312"/>
                    <a:pt x="218" y="1312"/>
                    <a:pt x="218" y="1312"/>
                  </a:cubicBezTo>
                  <a:cubicBezTo>
                    <a:pt x="218" y="700"/>
                    <a:pt x="656" y="262"/>
                    <a:pt x="1268" y="262"/>
                  </a:cubicBezTo>
                  <a:cubicBezTo>
                    <a:pt x="7543" y="262"/>
                    <a:pt x="7543" y="262"/>
                    <a:pt x="7543" y="262"/>
                  </a:cubicBezTo>
                  <a:cubicBezTo>
                    <a:pt x="8155" y="262"/>
                    <a:pt x="8592" y="721"/>
                    <a:pt x="8592" y="1312"/>
                  </a:cubicBezTo>
                  <a:lnTo>
                    <a:pt x="8592" y="17206"/>
                  </a:lnTo>
                  <a:close/>
                </a:path>
              </a:pathLst>
            </a:custGeom>
            <a:solidFill>
              <a:srgbClr val="E2E2E2"/>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latin typeface="思源黑体 Normal" panose="020B0400000000000000" charset="-122"/>
                <a:ea typeface="思源黑体 Normal" panose="020B0400000000000000" charset="-122"/>
              </a:endParaRPr>
            </a:p>
          </p:txBody>
        </p:sp>
      </p:grpSp>
      <p:grpSp>
        <p:nvGrpSpPr>
          <p:cNvPr id="243" name="组合 242"/>
          <p:cNvGrpSpPr/>
          <p:nvPr/>
        </p:nvGrpSpPr>
        <p:grpSpPr>
          <a:xfrm>
            <a:off x="3139440" y="2648585"/>
            <a:ext cx="3888105" cy="3503930"/>
            <a:chOff x="5019" y="3815"/>
            <a:chExt cx="6123" cy="5853"/>
          </a:xfrm>
        </p:grpSpPr>
        <p:sp>
          <p:nvSpPr>
            <p:cNvPr id="48" name="i$ļiďé"/>
            <p:cNvSpPr/>
            <p:nvPr/>
          </p:nvSpPr>
          <p:spPr>
            <a:xfrm>
              <a:off x="5019" y="3815"/>
              <a:ext cx="6123" cy="5853"/>
            </a:xfrm>
            <a:prstGeom prst="rect">
              <a:avLst/>
            </a:prstGeom>
            <a:solidFill>
              <a:schemeClr val="bg1">
                <a:lumMod val="95000"/>
              </a:schemeClr>
            </a:solidFill>
            <a:ln w="3175">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1600" i="1">
                <a:solidFill>
                  <a:schemeClr val="tx1"/>
                </a:solidFill>
                <a:latin typeface="思源黑体 Normal" panose="020B0400000000000000" charset="-122"/>
                <a:ea typeface="思源黑体 Normal" panose="020B0400000000000000" charset="-122"/>
              </a:endParaRPr>
            </a:p>
          </p:txBody>
        </p:sp>
        <p:sp>
          <p:nvSpPr>
            <p:cNvPr id="54" name="íṡļíḑé"/>
            <p:cNvSpPr/>
            <p:nvPr/>
          </p:nvSpPr>
          <p:spPr>
            <a:xfrm>
              <a:off x="5019" y="4973"/>
              <a:ext cx="6123" cy="3292"/>
            </a:xfrm>
            <a:prstGeom prst="rect">
              <a:avLst/>
            </a:prstGeom>
            <a:noFill/>
            <a:ln w="12700">
              <a:miter lim="400000"/>
            </a:ln>
          </p:spPr>
          <p:txBody>
            <a:bodyPr wrap="square" lIns="91440" tIns="45720" rIns="91440" bIns="45720" anchor="ctr"/>
            <a:lstStyle/>
            <a:p>
              <a:pPr algn="ctr">
                <a:lnSpc>
                  <a:spcPct val="200000"/>
                </a:lnSpc>
                <a:spcBef>
                  <a:spcPct val="0"/>
                </a:spcBef>
              </a:pPr>
              <a:r>
                <a:rPr lang="en-US" altLang="zh-CN" sz="1600" dirty="0">
                  <a:latin typeface="思源黑体 Normal" panose="020B0400000000000000" charset="-122"/>
                  <a:ea typeface="思源黑体 Normal" panose="020B0400000000000000" charset="-122"/>
                  <a:cs typeface="思源黑体 Normal" panose="020B0400000000000000" charset="-122"/>
                </a:rPr>
                <a:t>《劳动法》</a:t>
              </a:r>
              <a:endParaRPr lang="en-US" altLang="zh-CN" sz="1600" dirty="0">
                <a:latin typeface="思源黑体 Normal" panose="020B0400000000000000" charset="-122"/>
                <a:ea typeface="思源黑体 Normal" panose="020B0400000000000000" charset="-122"/>
                <a:cs typeface="思源黑体 Normal" panose="020B0400000000000000" charset="-122"/>
              </a:endParaRPr>
            </a:p>
            <a:p>
              <a:pPr algn="ctr">
                <a:lnSpc>
                  <a:spcPct val="200000"/>
                </a:lnSpc>
                <a:spcBef>
                  <a:spcPct val="0"/>
                </a:spcBef>
              </a:pPr>
              <a:r>
                <a:rPr lang="en-US" altLang="zh-CN" sz="1600" dirty="0">
                  <a:latin typeface="思源黑体 Normal" panose="020B0400000000000000" charset="-122"/>
                  <a:ea typeface="思源黑体 Normal" panose="020B0400000000000000" charset="-122"/>
                  <a:cs typeface="思源黑体 Normal" panose="020B0400000000000000" charset="-122"/>
                </a:rPr>
                <a:t>平等就业和选择职业的权利</a:t>
              </a:r>
              <a:endParaRPr lang="en-US" altLang="zh-CN" sz="1600" dirty="0">
                <a:latin typeface="思源黑体 Normal" panose="020B0400000000000000" charset="-122"/>
                <a:ea typeface="思源黑体 Normal" panose="020B0400000000000000" charset="-122"/>
                <a:cs typeface="思源黑体 Normal" panose="020B0400000000000000" charset="-122"/>
              </a:endParaRPr>
            </a:p>
            <a:p>
              <a:pPr algn="ctr">
                <a:lnSpc>
                  <a:spcPct val="200000"/>
                </a:lnSpc>
                <a:spcBef>
                  <a:spcPct val="0"/>
                </a:spcBef>
              </a:pPr>
              <a:r>
                <a:rPr lang="en-US" altLang="zh-CN" sz="1600" dirty="0">
                  <a:latin typeface="思源黑体 Normal" panose="020B0400000000000000" charset="-122"/>
                  <a:ea typeface="思源黑体 Normal" panose="020B0400000000000000" charset="-122"/>
                  <a:cs typeface="思源黑体 Normal" panose="020B0400000000000000" charset="-122"/>
                </a:rPr>
                <a:t>取得劳动报酬的权利</a:t>
              </a:r>
              <a:endParaRPr lang="en-US" altLang="zh-CN" sz="1600" dirty="0">
                <a:latin typeface="思源黑体 Normal" panose="020B0400000000000000" charset="-122"/>
                <a:ea typeface="思源黑体 Normal" panose="020B0400000000000000" charset="-122"/>
                <a:cs typeface="思源黑体 Normal" panose="020B0400000000000000" charset="-122"/>
              </a:endParaRPr>
            </a:p>
            <a:p>
              <a:pPr algn="ctr">
                <a:lnSpc>
                  <a:spcPct val="200000"/>
                </a:lnSpc>
                <a:spcBef>
                  <a:spcPct val="0"/>
                </a:spcBef>
              </a:pPr>
              <a:r>
                <a:rPr lang="en-US" altLang="zh-CN" sz="1600" dirty="0">
                  <a:latin typeface="思源黑体 Normal" panose="020B0400000000000000" charset="-122"/>
                  <a:ea typeface="思源黑体 Normal" panose="020B0400000000000000" charset="-122"/>
                  <a:cs typeface="思源黑体 Normal" panose="020B0400000000000000" charset="-122"/>
                </a:rPr>
                <a:t>休息休假的权利</a:t>
              </a:r>
              <a:endParaRPr lang="en-US" altLang="zh-CN" sz="1600" dirty="0">
                <a:latin typeface="思源黑体 Normal" panose="020B0400000000000000" charset="-122"/>
                <a:ea typeface="思源黑体 Normal" panose="020B0400000000000000" charset="-122"/>
                <a:cs typeface="思源黑体 Normal" panose="020B0400000000000000" charset="-122"/>
              </a:endParaRPr>
            </a:p>
            <a:p>
              <a:pPr algn="ctr">
                <a:lnSpc>
                  <a:spcPct val="200000"/>
                </a:lnSpc>
                <a:spcBef>
                  <a:spcPct val="0"/>
                </a:spcBef>
              </a:pPr>
              <a:r>
                <a:rPr lang="en-US" altLang="zh-CN" sz="1600" dirty="0">
                  <a:latin typeface="思源黑体 Normal" panose="020B0400000000000000" charset="-122"/>
                  <a:ea typeface="思源黑体 Normal" panose="020B0400000000000000" charset="-122"/>
                  <a:cs typeface="思源黑体 Normal" panose="020B0400000000000000" charset="-122"/>
                </a:rPr>
                <a:t>享受社会保险和福利的权利</a:t>
              </a:r>
              <a:endParaRPr lang="en-US" altLang="zh-CN" sz="1600" dirty="0">
                <a:latin typeface="思源黑体 Normal" panose="020B0400000000000000" charset="-122"/>
                <a:ea typeface="思源黑体 Normal" panose="020B0400000000000000" charset="-122"/>
                <a:cs typeface="思源黑体 Normal" panose="020B0400000000000000" charset="-122"/>
              </a:endParaRPr>
            </a:p>
            <a:p>
              <a:pPr algn="ctr">
                <a:lnSpc>
                  <a:spcPct val="200000"/>
                </a:lnSpc>
                <a:spcBef>
                  <a:spcPct val="0"/>
                </a:spcBef>
              </a:pPr>
              <a:r>
                <a:rPr lang="en-US" altLang="zh-CN" sz="1600" dirty="0">
                  <a:latin typeface="思源黑体 Normal" panose="020B0400000000000000" charset="-122"/>
                  <a:ea typeface="思源黑体 Normal" panose="020B0400000000000000" charset="-122"/>
                  <a:cs typeface="思源黑体 Normal" panose="020B0400000000000000" charset="-122"/>
                </a:rPr>
                <a:t>提请劳动争议处理的权利…</a:t>
              </a:r>
              <a:endParaRPr lang="en-US" altLang="zh-CN" sz="1600" dirty="0">
                <a:latin typeface="思源黑体 Normal" panose="020B0400000000000000" charset="-122"/>
                <a:ea typeface="思源黑体 Normal" panose="020B0400000000000000" charset="-122"/>
                <a:cs typeface="思源黑体 Normal" panose="020B0400000000000000" charset="-122"/>
              </a:endParaRPr>
            </a:p>
          </p:txBody>
        </p:sp>
      </p:grpSp>
      <p:grpSp>
        <p:nvGrpSpPr>
          <p:cNvPr id="244" name="组合 243"/>
          <p:cNvGrpSpPr/>
          <p:nvPr/>
        </p:nvGrpSpPr>
        <p:grpSpPr>
          <a:xfrm>
            <a:off x="7560945" y="2648585"/>
            <a:ext cx="3888740" cy="3493135"/>
            <a:chOff x="12012" y="3815"/>
            <a:chExt cx="6124" cy="5853"/>
          </a:xfrm>
        </p:grpSpPr>
        <p:sp>
          <p:nvSpPr>
            <p:cNvPr id="49" name="ïṩlíḍê"/>
            <p:cNvSpPr/>
            <p:nvPr/>
          </p:nvSpPr>
          <p:spPr>
            <a:xfrm>
              <a:off x="12013" y="3815"/>
              <a:ext cx="6123" cy="5853"/>
            </a:xfrm>
            <a:prstGeom prst="rect">
              <a:avLst/>
            </a:prstGeom>
            <a:solidFill>
              <a:schemeClr val="bg1">
                <a:lumMod val="95000"/>
              </a:schemeClr>
            </a:solidFill>
            <a:ln w="3175">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1600" i="1">
                <a:solidFill>
                  <a:schemeClr val="tx1"/>
                </a:solidFill>
                <a:latin typeface="思源黑体 Normal" panose="020B0400000000000000" charset="-122"/>
                <a:ea typeface="思源黑体 Normal" panose="020B0400000000000000" charset="-122"/>
              </a:endParaRPr>
            </a:p>
          </p:txBody>
        </p:sp>
        <p:sp>
          <p:nvSpPr>
            <p:cNvPr id="62" name="ïṩḻîḋe"/>
            <p:cNvSpPr/>
            <p:nvPr/>
          </p:nvSpPr>
          <p:spPr>
            <a:xfrm>
              <a:off x="12012" y="4733"/>
              <a:ext cx="6123" cy="3754"/>
            </a:xfrm>
            <a:prstGeom prst="rect">
              <a:avLst/>
            </a:prstGeom>
            <a:noFill/>
            <a:ln w="12700">
              <a:miter lim="400000"/>
            </a:ln>
          </p:spPr>
          <p:txBody>
            <a:bodyPr wrap="square" lIns="91440" tIns="45720" rIns="91440" bIns="45720" anchor="ctr">
              <a:noAutofit/>
            </a:bodyPr>
            <a:lstStyle/>
            <a:p>
              <a:pPr lvl="0" algn="ctr">
                <a:lnSpc>
                  <a:spcPct val="200000"/>
                </a:lnSpc>
                <a:buClrTx/>
                <a:buSzTx/>
                <a:buFontTx/>
              </a:pPr>
              <a:r>
                <a:rPr lang="en-US" altLang="zh-CN" sz="1600" dirty="0">
                  <a:latin typeface="思源黑体 Normal" panose="020B0400000000000000" charset="-122"/>
                  <a:ea typeface="思源黑体 Normal" panose="020B0400000000000000" charset="-122"/>
                  <a:cs typeface="思源黑体 Normal" panose="020B0400000000000000" charset="-122"/>
                  <a:sym typeface="+mn-ea"/>
                </a:rPr>
                <a:t>《劳动合同法》</a:t>
              </a:r>
              <a:endParaRPr lang="en-US" altLang="zh-CN" sz="1600" dirty="0">
                <a:latin typeface="思源黑体 Normal" panose="020B0400000000000000" charset="-122"/>
                <a:ea typeface="思源黑体 Normal" panose="020B0400000000000000" charset="-122"/>
                <a:cs typeface="思源黑体 Normal" panose="020B0400000000000000" charset="-122"/>
                <a:sym typeface="+mn-ea"/>
              </a:endParaRPr>
            </a:p>
            <a:p>
              <a:pPr lvl="0" algn="ctr">
                <a:lnSpc>
                  <a:spcPct val="200000"/>
                </a:lnSpc>
                <a:buClrTx/>
                <a:buSzTx/>
                <a:buFontTx/>
              </a:pPr>
              <a:r>
                <a:rPr lang="en-US" altLang="zh-CN" sz="1600" dirty="0">
                  <a:latin typeface="思源黑体 Normal" panose="020B0400000000000000" charset="-122"/>
                  <a:ea typeface="思源黑体 Normal" panose="020B0400000000000000" charset="-122"/>
                  <a:cs typeface="思源黑体 Normal" panose="020B0400000000000000" charset="-122"/>
                  <a:sym typeface="+mn-ea"/>
                </a:rPr>
                <a:t>劳动关系确立的标准</a:t>
              </a:r>
              <a:endParaRPr lang="en-US" altLang="zh-CN" sz="1600" dirty="0">
                <a:latin typeface="思源黑体 Normal" panose="020B0400000000000000" charset="-122"/>
                <a:ea typeface="思源黑体 Normal" panose="020B0400000000000000" charset="-122"/>
                <a:cs typeface="思源黑体 Normal" panose="020B0400000000000000" charset="-122"/>
                <a:sym typeface="+mn-ea"/>
              </a:endParaRPr>
            </a:p>
            <a:p>
              <a:pPr lvl="0" algn="ctr">
                <a:lnSpc>
                  <a:spcPct val="200000"/>
                </a:lnSpc>
                <a:buClrTx/>
                <a:buSzTx/>
                <a:buFontTx/>
              </a:pPr>
              <a:r>
                <a:rPr lang="en-US" altLang="zh-CN" sz="1600" dirty="0">
                  <a:latin typeface="思源黑体 Normal" panose="020B0400000000000000" charset="-122"/>
                  <a:ea typeface="思源黑体 Normal" panose="020B0400000000000000" charset="-122"/>
                  <a:cs typeface="思源黑体 Normal" panose="020B0400000000000000" charset="-122"/>
                  <a:sym typeface="+mn-ea"/>
                </a:rPr>
                <a:t>试用期和合同期限</a:t>
              </a:r>
              <a:endParaRPr lang="en-US" altLang="zh-CN" sz="1600" dirty="0">
                <a:latin typeface="思源黑体 Normal" panose="020B0400000000000000" charset="-122"/>
                <a:ea typeface="思源黑体 Normal" panose="020B0400000000000000" charset="-122"/>
                <a:cs typeface="思源黑体 Normal" panose="020B0400000000000000" charset="-122"/>
                <a:sym typeface="+mn-ea"/>
              </a:endParaRPr>
            </a:p>
            <a:p>
              <a:pPr lvl="0" algn="ctr">
                <a:lnSpc>
                  <a:spcPct val="200000"/>
                </a:lnSpc>
                <a:buClrTx/>
                <a:buSzTx/>
                <a:buFontTx/>
              </a:pPr>
              <a:r>
                <a:rPr lang="en-US" altLang="zh-CN" sz="1600" dirty="0">
                  <a:latin typeface="思源黑体 Normal" panose="020B0400000000000000" charset="-122"/>
                  <a:ea typeface="思源黑体 Normal" panose="020B0400000000000000" charset="-122"/>
                  <a:cs typeface="思源黑体 Normal" panose="020B0400000000000000" charset="-122"/>
                  <a:sym typeface="+mn-ea"/>
                </a:rPr>
                <a:t>强化了劳动者的知情权</a:t>
              </a:r>
              <a:endParaRPr lang="en-US" altLang="zh-CN" sz="1600" dirty="0">
                <a:latin typeface="思源黑体 Normal" panose="020B0400000000000000" charset="-122"/>
                <a:ea typeface="思源黑体 Normal" panose="020B0400000000000000" charset="-122"/>
                <a:cs typeface="思源黑体 Normal" panose="020B0400000000000000" charset="-122"/>
                <a:sym typeface="+mn-ea"/>
              </a:endParaRPr>
            </a:p>
            <a:p>
              <a:pPr lvl="0" algn="ctr">
                <a:lnSpc>
                  <a:spcPct val="200000"/>
                </a:lnSpc>
                <a:buClrTx/>
                <a:buSzTx/>
                <a:buFontTx/>
              </a:pPr>
              <a:r>
                <a:rPr lang="en-US" altLang="zh-CN" sz="1600" dirty="0">
                  <a:latin typeface="思源黑体 Normal" panose="020B0400000000000000" charset="-122"/>
                  <a:ea typeface="思源黑体 Normal" panose="020B0400000000000000" charset="-122"/>
                  <a:cs typeface="思源黑体 Normal" panose="020B0400000000000000" charset="-122"/>
                  <a:sym typeface="+mn-ea"/>
                </a:rPr>
                <a:t>为自主择业权的行使提供了保障</a:t>
              </a:r>
              <a:endParaRPr lang="en-US" altLang="zh-CN" sz="1600" dirty="0">
                <a:latin typeface="思源黑体 Normal" panose="020B0400000000000000" charset="-122"/>
                <a:ea typeface="思源黑体 Normal" panose="020B0400000000000000" charset="-122"/>
                <a:cs typeface="思源黑体 Normal" panose="020B0400000000000000" charset="-122"/>
                <a:sym typeface="+mn-ea"/>
              </a:endParaRPr>
            </a:p>
            <a:p>
              <a:pPr lvl="0" algn="ctr">
                <a:lnSpc>
                  <a:spcPct val="200000"/>
                </a:lnSpc>
                <a:buClrTx/>
                <a:buSzTx/>
                <a:buFontTx/>
              </a:pPr>
              <a:r>
                <a:rPr lang="en-US" altLang="zh-CN" sz="1600" dirty="0">
                  <a:latin typeface="思源黑体 Normal" panose="020B0400000000000000" charset="-122"/>
                  <a:ea typeface="思源黑体 Normal" panose="020B0400000000000000" charset="-122"/>
                  <a:cs typeface="思源黑体 Normal" panose="020B0400000000000000" charset="-122"/>
                  <a:sym typeface="+mn-ea"/>
                </a:rPr>
                <a:t>劳动报酬…</a:t>
              </a:r>
              <a:endParaRPr lang="en-US" altLang="zh-CN" sz="1600" dirty="0">
                <a:latin typeface="思源黑体 Normal" panose="020B0400000000000000" charset="-122"/>
                <a:ea typeface="思源黑体 Normal" panose="020B0400000000000000" charset="-122"/>
                <a:cs typeface="思源黑体 Normal" panose="020B0400000000000000" charset="-122"/>
                <a:sym typeface="+mn-ea"/>
              </a:endParaRPr>
            </a:p>
          </p:txBody>
        </p:sp>
      </p:grpSp>
      <p:grpSp>
        <p:nvGrpSpPr>
          <p:cNvPr id="50" name="bf52342e-c792-40f5-8dd3-fd57f63ead68" descr="本素材由iSlide™ 提供&#13;&#10;iSlide™尊重知识产权并注重保护用户享有的各项权利。郑重提醒您：&#13;&#10;iSlide™插件中提供的任何信息内容的所有权、知识产权归其原始权利人或权利受让人所有，您免费/购买获得的是信息内容的使用权，并受下述条款的约束；&#13;&#10;1. 您仅可以个人非商业用途使用该等信息内容，不可将信息内容的全部或部分用于出售，或以出租、出借、转让、分销、发布等其他任何方式供他人使用；&#13;&#10;2. 禁止在接入互联网或移动互联网的任何网站、平台、应用或程序上以任何方式为他人提供iSlide™插件资源内容的下载。&#13;&#10;The resource is supplied by iSlide™.&#13;&#10;iSlide™ respects all intellectual property rights and protects all the rights its users acquired.Solemnly remind you:&#13;&#10;The ownership and intellectual property of the resources supplied in iSlide Add-in belongs to its owner or the assignee of this ownership.you only acquired the usage of the resources supplied in iSlide Add-in, as well as respected the following restrain terms:&#13;&#10;1.You are only allowed to use such resource for personal and non-commercial aim, not allowed to use such resource or part of it for the sale; or rent, lend, transfer to others; or distribution or release it in any way.&#13;&#10;2.You are not permitted to provide the resource of iSlide Add-in in any website, platform, application access to the Internet or mobile Internet."/>
          <p:cNvGrpSpPr>
            <a:grpSpLocks noChangeAspect="1"/>
          </p:cNvGrpSpPr>
          <p:nvPr>
            <p:custDataLst>
              <p:tags r:id="rId2"/>
            </p:custDataLst>
          </p:nvPr>
        </p:nvGrpSpPr>
        <p:grpSpPr>
          <a:xfrm>
            <a:off x="943610" y="3253105"/>
            <a:ext cx="1503680" cy="1315720"/>
            <a:chOff x="3497263" y="1143000"/>
            <a:chExt cx="5216526" cy="4562476"/>
          </a:xfrm>
        </p:grpSpPr>
        <p:sp>
          <p:nvSpPr>
            <p:cNvPr id="51" name="íslídè"/>
            <p:cNvSpPr/>
            <p:nvPr/>
          </p:nvSpPr>
          <p:spPr bwMode="auto">
            <a:xfrm>
              <a:off x="3771901" y="4606925"/>
              <a:ext cx="2328863" cy="685800"/>
            </a:xfrm>
            <a:prstGeom prst="rect">
              <a:avLst/>
            </a:prstGeom>
            <a:solidFill>
              <a:srgbClr val="BE7D2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52" name="îśľíḑe"/>
            <p:cNvSpPr/>
            <p:nvPr/>
          </p:nvSpPr>
          <p:spPr bwMode="auto">
            <a:xfrm>
              <a:off x="3497263" y="4429125"/>
              <a:ext cx="2878138" cy="274638"/>
            </a:xfrm>
            <a:custGeom>
              <a:avLst/>
              <a:gdLst>
                <a:gd name="T0" fmla="*/ 293 w 293"/>
                <a:gd name="T1" fmla="*/ 14 h 28"/>
                <a:gd name="T2" fmla="*/ 279 w 293"/>
                <a:gd name="T3" fmla="*/ 28 h 28"/>
                <a:gd name="T4" fmla="*/ 14 w 293"/>
                <a:gd name="T5" fmla="*/ 28 h 28"/>
                <a:gd name="T6" fmla="*/ 0 w 293"/>
                <a:gd name="T7" fmla="*/ 14 h 28"/>
                <a:gd name="T8" fmla="*/ 0 w 293"/>
                <a:gd name="T9" fmla="*/ 14 h 28"/>
                <a:gd name="T10" fmla="*/ 14 w 293"/>
                <a:gd name="T11" fmla="*/ 0 h 28"/>
                <a:gd name="T12" fmla="*/ 279 w 293"/>
                <a:gd name="T13" fmla="*/ 0 h 28"/>
                <a:gd name="T14" fmla="*/ 293 w 293"/>
                <a:gd name="T15" fmla="*/ 14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 h="28">
                  <a:moveTo>
                    <a:pt x="293" y="14"/>
                  </a:moveTo>
                  <a:cubicBezTo>
                    <a:pt x="293" y="22"/>
                    <a:pt x="286" y="28"/>
                    <a:pt x="279" y="28"/>
                  </a:cubicBezTo>
                  <a:cubicBezTo>
                    <a:pt x="14" y="28"/>
                    <a:pt x="14" y="28"/>
                    <a:pt x="14" y="28"/>
                  </a:cubicBezTo>
                  <a:cubicBezTo>
                    <a:pt x="7" y="28"/>
                    <a:pt x="0" y="22"/>
                    <a:pt x="0" y="14"/>
                  </a:cubicBezTo>
                  <a:cubicBezTo>
                    <a:pt x="0" y="14"/>
                    <a:pt x="0" y="14"/>
                    <a:pt x="0" y="14"/>
                  </a:cubicBezTo>
                  <a:cubicBezTo>
                    <a:pt x="0" y="6"/>
                    <a:pt x="7" y="0"/>
                    <a:pt x="14" y="0"/>
                  </a:cubicBezTo>
                  <a:cubicBezTo>
                    <a:pt x="279" y="0"/>
                    <a:pt x="279" y="0"/>
                    <a:pt x="279" y="0"/>
                  </a:cubicBezTo>
                  <a:cubicBezTo>
                    <a:pt x="286" y="0"/>
                    <a:pt x="293" y="6"/>
                    <a:pt x="293" y="14"/>
                  </a:cubicBezTo>
                  <a:close/>
                </a:path>
              </a:pathLst>
            </a:custGeom>
            <a:solidFill>
              <a:srgbClr val="84531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53" name="iṩ1îḑê"/>
            <p:cNvSpPr/>
            <p:nvPr/>
          </p:nvSpPr>
          <p:spPr bwMode="auto">
            <a:xfrm>
              <a:off x="3497263" y="5184775"/>
              <a:ext cx="2878138" cy="274638"/>
            </a:xfrm>
            <a:custGeom>
              <a:avLst/>
              <a:gdLst>
                <a:gd name="T0" fmla="*/ 293 w 293"/>
                <a:gd name="T1" fmla="*/ 14 h 28"/>
                <a:gd name="T2" fmla="*/ 279 w 293"/>
                <a:gd name="T3" fmla="*/ 28 h 28"/>
                <a:gd name="T4" fmla="*/ 14 w 293"/>
                <a:gd name="T5" fmla="*/ 28 h 28"/>
                <a:gd name="T6" fmla="*/ 0 w 293"/>
                <a:gd name="T7" fmla="*/ 14 h 28"/>
                <a:gd name="T8" fmla="*/ 0 w 293"/>
                <a:gd name="T9" fmla="*/ 14 h 28"/>
                <a:gd name="T10" fmla="*/ 14 w 293"/>
                <a:gd name="T11" fmla="*/ 0 h 28"/>
                <a:gd name="T12" fmla="*/ 279 w 293"/>
                <a:gd name="T13" fmla="*/ 0 h 28"/>
                <a:gd name="T14" fmla="*/ 293 w 293"/>
                <a:gd name="T15" fmla="*/ 14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 h="28">
                  <a:moveTo>
                    <a:pt x="293" y="14"/>
                  </a:moveTo>
                  <a:cubicBezTo>
                    <a:pt x="293" y="22"/>
                    <a:pt x="286" y="28"/>
                    <a:pt x="279" y="28"/>
                  </a:cubicBezTo>
                  <a:cubicBezTo>
                    <a:pt x="14" y="28"/>
                    <a:pt x="14" y="28"/>
                    <a:pt x="14" y="28"/>
                  </a:cubicBezTo>
                  <a:cubicBezTo>
                    <a:pt x="7" y="28"/>
                    <a:pt x="0" y="22"/>
                    <a:pt x="0" y="14"/>
                  </a:cubicBezTo>
                  <a:cubicBezTo>
                    <a:pt x="0" y="14"/>
                    <a:pt x="0" y="14"/>
                    <a:pt x="0" y="14"/>
                  </a:cubicBezTo>
                  <a:cubicBezTo>
                    <a:pt x="0" y="6"/>
                    <a:pt x="7" y="0"/>
                    <a:pt x="14" y="0"/>
                  </a:cubicBezTo>
                  <a:cubicBezTo>
                    <a:pt x="279" y="0"/>
                    <a:pt x="279" y="0"/>
                    <a:pt x="279" y="0"/>
                  </a:cubicBezTo>
                  <a:cubicBezTo>
                    <a:pt x="286" y="0"/>
                    <a:pt x="293" y="6"/>
                    <a:pt x="293" y="14"/>
                  </a:cubicBezTo>
                  <a:close/>
                </a:path>
              </a:pathLst>
            </a:custGeom>
            <a:solidFill>
              <a:srgbClr val="84531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55" name="îṩḷíḍé"/>
            <p:cNvSpPr/>
            <p:nvPr/>
          </p:nvSpPr>
          <p:spPr bwMode="auto">
            <a:xfrm>
              <a:off x="3771901" y="4703763"/>
              <a:ext cx="2328863" cy="539750"/>
            </a:xfrm>
            <a:custGeom>
              <a:avLst/>
              <a:gdLst>
                <a:gd name="T0" fmla="*/ 0 w 1467"/>
                <a:gd name="T1" fmla="*/ 303 h 340"/>
                <a:gd name="T2" fmla="*/ 1294 w 1467"/>
                <a:gd name="T3" fmla="*/ 155 h 340"/>
                <a:gd name="T4" fmla="*/ 1127 w 1467"/>
                <a:gd name="T5" fmla="*/ 0 h 340"/>
                <a:gd name="T6" fmla="*/ 1467 w 1467"/>
                <a:gd name="T7" fmla="*/ 0 h 340"/>
                <a:gd name="T8" fmla="*/ 1467 w 1467"/>
                <a:gd name="T9" fmla="*/ 340 h 340"/>
                <a:gd name="T10" fmla="*/ 0 w 1467"/>
                <a:gd name="T11" fmla="*/ 303 h 340"/>
              </a:gdLst>
              <a:ahLst/>
              <a:cxnLst>
                <a:cxn ang="0">
                  <a:pos x="T0" y="T1"/>
                </a:cxn>
                <a:cxn ang="0">
                  <a:pos x="T2" y="T3"/>
                </a:cxn>
                <a:cxn ang="0">
                  <a:pos x="T4" y="T5"/>
                </a:cxn>
                <a:cxn ang="0">
                  <a:pos x="T6" y="T7"/>
                </a:cxn>
                <a:cxn ang="0">
                  <a:pos x="T8" y="T9"/>
                </a:cxn>
                <a:cxn ang="0">
                  <a:pos x="T10" y="T11"/>
                </a:cxn>
              </a:cxnLst>
              <a:rect l="0" t="0" r="r" b="b"/>
              <a:pathLst>
                <a:path w="1467" h="340">
                  <a:moveTo>
                    <a:pt x="0" y="303"/>
                  </a:moveTo>
                  <a:lnTo>
                    <a:pt x="1294" y="155"/>
                  </a:lnTo>
                  <a:lnTo>
                    <a:pt x="1127" y="0"/>
                  </a:lnTo>
                  <a:lnTo>
                    <a:pt x="1467" y="0"/>
                  </a:lnTo>
                  <a:lnTo>
                    <a:pt x="1467" y="340"/>
                  </a:lnTo>
                  <a:lnTo>
                    <a:pt x="0" y="303"/>
                  </a:lnTo>
                  <a:close/>
                </a:path>
              </a:pathLst>
            </a:custGeom>
            <a:solidFill>
              <a:srgbClr val="84531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56" name="íšlîdé"/>
            <p:cNvSpPr/>
            <p:nvPr/>
          </p:nvSpPr>
          <p:spPr bwMode="auto">
            <a:xfrm>
              <a:off x="5511801" y="2497138"/>
              <a:ext cx="3201988" cy="3208338"/>
            </a:xfrm>
            <a:custGeom>
              <a:avLst/>
              <a:gdLst>
                <a:gd name="T0" fmla="*/ 8 w 326"/>
                <a:gd name="T1" fmla="*/ 9 h 327"/>
                <a:gd name="T2" fmla="*/ 37 w 326"/>
                <a:gd name="T3" fmla="*/ 9 h 327"/>
                <a:gd name="T4" fmla="*/ 318 w 326"/>
                <a:gd name="T5" fmla="*/ 289 h 327"/>
                <a:gd name="T6" fmla="*/ 318 w 326"/>
                <a:gd name="T7" fmla="*/ 319 h 327"/>
                <a:gd name="T8" fmla="*/ 318 w 326"/>
                <a:gd name="T9" fmla="*/ 319 h 327"/>
                <a:gd name="T10" fmla="*/ 288 w 326"/>
                <a:gd name="T11" fmla="*/ 319 h 327"/>
                <a:gd name="T12" fmla="*/ 8 w 326"/>
                <a:gd name="T13" fmla="*/ 38 h 327"/>
                <a:gd name="T14" fmla="*/ 8 w 326"/>
                <a:gd name="T15" fmla="*/ 9 h 3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6" h="327">
                  <a:moveTo>
                    <a:pt x="8" y="9"/>
                  </a:moveTo>
                  <a:cubicBezTo>
                    <a:pt x="16" y="0"/>
                    <a:pt x="29" y="0"/>
                    <a:pt x="37" y="9"/>
                  </a:cubicBezTo>
                  <a:cubicBezTo>
                    <a:pt x="318" y="289"/>
                    <a:pt x="318" y="289"/>
                    <a:pt x="318" y="289"/>
                  </a:cubicBezTo>
                  <a:cubicBezTo>
                    <a:pt x="326" y="297"/>
                    <a:pt x="326" y="310"/>
                    <a:pt x="318" y="319"/>
                  </a:cubicBezTo>
                  <a:cubicBezTo>
                    <a:pt x="318" y="319"/>
                    <a:pt x="318" y="319"/>
                    <a:pt x="318" y="319"/>
                  </a:cubicBezTo>
                  <a:cubicBezTo>
                    <a:pt x="310" y="327"/>
                    <a:pt x="296" y="327"/>
                    <a:pt x="288" y="319"/>
                  </a:cubicBezTo>
                  <a:cubicBezTo>
                    <a:pt x="8" y="38"/>
                    <a:pt x="8" y="38"/>
                    <a:pt x="8" y="38"/>
                  </a:cubicBezTo>
                  <a:cubicBezTo>
                    <a:pt x="0" y="30"/>
                    <a:pt x="0" y="17"/>
                    <a:pt x="8" y="9"/>
                  </a:cubicBezTo>
                  <a:close/>
                </a:path>
              </a:pathLst>
            </a:custGeom>
            <a:solidFill>
              <a:srgbClr val="84531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57" name="ïṡļîḓê"/>
            <p:cNvSpPr/>
            <p:nvPr/>
          </p:nvSpPr>
          <p:spPr bwMode="auto">
            <a:xfrm>
              <a:off x="7937501" y="4930775"/>
              <a:ext cx="619125" cy="617538"/>
            </a:xfrm>
            <a:custGeom>
              <a:avLst/>
              <a:gdLst>
                <a:gd name="T0" fmla="*/ 56 w 63"/>
                <a:gd name="T1" fmla="*/ 7 h 63"/>
                <a:gd name="T2" fmla="*/ 56 w 63"/>
                <a:gd name="T3" fmla="*/ 34 h 63"/>
                <a:gd name="T4" fmla="*/ 34 w 63"/>
                <a:gd name="T5" fmla="*/ 56 h 63"/>
                <a:gd name="T6" fmla="*/ 7 w 63"/>
                <a:gd name="T7" fmla="*/ 56 h 63"/>
                <a:gd name="T8" fmla="*/ 7 w 63"/>
                <a:gd name="T9" fmla="*/ 56 h 63"/>
                <a:gd name="T10" fmla="*/ 7 w 63"/>
                <a:gd name="T11" fmla="*/ 29 h 63"/>
                <a:gd name="T12" fmla="*/ 29 w 63"/>
                <a:gd name="T13" fmla="*/ 7 h 63"/>
                <a:gd name="T14" fmla="*/ 56 w 63"/>
                <a:gd name="T15" fmla="*/ 7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63">
                  <a:moveTo>
                    <a:pt x="56" y="7"/>
                  </a:moveTo>
                  <a:cubicBezTo>
                    <a:pt x="63" y="15"/>
                    <a:pt x="63" y="27"/>
                    <a:pt x="56" y="34"/>
                  </a:cubicBezTo>
                  <a:cubicBezTo>
                    <a:pt x="34" y="56"/>
                    <a:pt x="34" y="56"/>
                    <a:pt x="34" y="56"/>
                  </a:cubicBezTo>
                  <a:cubicBezTo>
                    <a:pt x="27" y="63"/>
                    <a:pt x="15" y="63"/>
                    <a:pt x="7" y="56"/>
                  </a:cubicBezTo>
                  <a:cubicBezTo>
                    <a:pt x="7" y="56"/>
                    <a:pt x="7" y="56"/>
                    <a:pt x="7" y="56"/>
                  </a:cubicBezTo>
                  <a:cubicBezTo>
                    <a:pt x="0" y="48"/>
                    <a:pt x="0" y="36"/>
                    <a:pt x="7" y="29"/>
                  </a:cubicBezTo>
                  <a:cubicBezTo>
                    <a:pt x="29" y="7"/>
                    <a:pt x="29" y="7"/>
                    <a:pt x="29" y="7"/>
                  </a:cubicBezTo>
                  <a:cubicBezTo>
                    <a:pt x="36" y="0"/>
                    <a:pt x="48" y="0"/>
                    <a:pt x="56" y="7"/>
                  </a:cubicBezTo>
                  <a:close/>
                </a:path>
              </a:pathLst>
            </a:custGeom>
            <a:solidFill>
              <a:srgbClr val="BE7D2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58" name="ïSḻíḍè"/>
            <p:cNvSpPr/>
            <p:nvPr/>
          </p:nvSpPr>
          <p:spPr bwMode="auto">
            <a:xfrm>
              <a:off x="4332288" y="1328738"/>
              <a:ext cx="2535238" cy="2532063"/>
            </a:xfrm>
            <a:custGeom>
              <a:avLst/>
              <a:gdLst>
                <a:gd name="T0" fmla="*/ 1597 w 1597"/>
                <a:gd name="T1" fmla="*/ 476 h 1595"/>
                <a:gd name="T2" fmla="*/ 477 w 1597"/>
                <a:gd name="T3" fmla="*/ 1595 h 1595"/>
                <a:gd name="T4" fmla="*/ 0 w 1597"/>
                <a:gd name="T5" fmla="*/ 1119 h 1595"/>
                <a:gd name="T6" fmla="*/ 1120 w 1597"/>
                <a:gd name="T7" fmla="*/ 0 h 1595"/>
                <a:gd name="T8" fmla="*/ 1597 w 1597"/>
                <a:gd name="T9" fmla="*/ 476 h 1595"/>
              </a:gdLst>
              <a:ahLst/>
              <a:cxnLst>
                <a:cxn ang="0">
                  <a:pos x="T0" y="T1"/>
                </a:cxn>
                <a:cxn ang="0">
                  <a:pos x="T2" y="T3"/>
                </a:cxn>
                <a:cxn ang="0">
                  <a:pos x="T4" y="T5"/>
                </a:cxn>
                <a:cxn ang="0">
                  <a:pos x="T6" y="T7"/>
                </a:cxn>
                <a:cxn ang="0">
                  <a:pos x="T8" y="T9"/>
                </a:cxn>
              </a:cxnLst>
              <a:rect l="0" t="0" r="r" b="b"/>
              <a:pathLst>
                <a:path w="1597" h="1595">
                  <a:moveTo>
                    <a:pt x="1597" y="476"/>
                  </a:moveTo>
                  <a:lnTo>
                    <a:pt x="477" y="1595"/>
                  </a:lnTo>
                  <a:lnTo>
                    <a:pt x="0" y="1119"/>
                  </a:lnTo>
                  <a:lnTo>
                    <a:pt x="1120" y="0"/>
                  </a:lnTo>
                  <a:lnTo>
                    <a:pt x="1597" y="476"/>
                  </a:lnTo>
                  <a:close/>
                </a:path>
              </a:pathLst>
            </a:custGeom>
            <a:solidFill>
              <a:srgbClr val="BE7D2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59" name="íṣ1íḑê"/>
            <p:cNvSpPr/>
            <p:nvPr/>
          </p:nvSpPr>
          <p:spPr bwMode="auto">
            <a:xfrm>
              <a:off x="4144963" y="2987675"/>
              <a:ext cx="1062038" cy="1058863"/>
            </a:xfrm>
            <a:custGeom>
              <a:avLst/>
              <a:gdLst>
                <a:gd name="T0" fmla="*/ 7 w 108"/>
                <a:gd name="T1" fmla="*/ 7 h 108"/>
                <a:gd name="T2" fmla="*/ 32 w 108"/>
                <a:gd name="T3" fmla="*/ 7 h 108"/>
                <a:gd name="T4" fmla="*/ 101 w 108"/>
                <a:gd name="T5" fmla="*/ 76 h 108"/>
                <a:gd name="T6" fmla="*/ 101 w 108"/>
                <a:gd name="T7" fmla="*/ 101 h 108"/>
                <a:gd name="T8" fmla="*/ 101 w 108"/>
                <a:gd name="T9" fmla="*/ 101 h 108"/>
                <a:gd name="T10" fmla="*/ 76 w 108"/>
                <a:gd name="T11" fmla="*/ 101 h 108"/>
                <a:gd name="T12" fmla="*/ 7 w 108"/>
                <a:gd name="T13" fmla="*/ 32 h 108"/>
                <a:gd name="T14" fmla="*/ 7 w 108"/>
                <a:gd name="T15" fmla="*/ 7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108">
                  <a:moveTo>
                    <a:pt x="7" y="7"/>
                  </a:moveTo>
                  <a:cubicBezTo>
                    <a:pt x="14" y="0"/>
                    <a:pt x="25" y="0"/>
                    <a:pt x="32" y="7"/>
                  </a:cubicBezTo>
                  <a:cubicBezTo>
                    <a:pt x="101" y="76"/>
                    <a:pt x="101" y="76"/>
                    <a:pt x="101" y="76"/>
                  </a:cubicBezTo>
                  <a:cubicBezTo>
                    <a:pt x="108" y="83"/>
                    <a:pt x="108" y="94"/>
                    <a:pt x="101" y="101"/>
                  </a:cubicBezTo>
                  <a:cubicBezTo>
                    <a:pt x="101" y="101"/>
                    <a:pt x="101" y="101"/>
                    <a:pt x="101" y="101"/>
                  </a:cubicBezTo>
                  <a:cubicBezTo>
                    <a:pt x="94" y="108"/>
                    <a:pt x="83" y="108"/>
                    <a:pt x="76" y="101"/>
                  </a:cubicBezTo>
                  <a:cubicBezTo>
                    <a:pt x="7" y="32"/>
                    <a:pt x="7" y="32"/>
                    <a:pt x="7" y="32"/>
                  </a:cubicBezTo>
                  <a:cubicBezTo>
                    <a:pt x="0" y="25"/>
                    <a:pt x="0" y="14"/>
                    <a:pt x="7" y="7"/>
                  </a:cubicBezTo>
                  <a:close/>
                </a:path>
              </a:pathLst>
            </a:custGeom>
            <a:solidFill>
              <a:srgbClr val="84531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60" name="íŝ1iďè"/>
            <p:cNvSpPr/>
            <p:nvPr/>
          </p:nvSpPr>
          <p:spPr bwMode="auto">
            <a:xfrm>
              <a:off x="4538663" y="2889250"/>
              <a:ext cx="825500" cy="971550"/>
            </a:xfrm>
            <a:custGeom>
              <a:avLst/>
              <a:gdLst>
                <a:gd name="T0" fmla="*/ 2 w 84"/>
                <a:gd name="T1" fmla="*/ 0 h 99"/>
                <a:gd name="T2" fmla="*/ 26 w 84"/>
                <a:gd name="T3" fmla="*/ 42 h 99"/>
                <a:gd name="T4" fmla="*/ 50 w 84"/>
                <a:gd name="T5" fmla="*/ 96 h 99"/>
                <a:gd name="T6" fmla="*/ 64 w 84"/>
                <a:gd name="T7" fmla="*/ 90 h 99"/>
                <a:gd name="T8" fmla="*/ 84 w 84"/>
                <a:gd name="T9" fmla="*/ 71 h 99"/>
                <a:gd name="T10" fmla="*/ 2 w 84"/>
                <a:gd name="T11" fmla="*/ 0 h 99"/>
              </a:gdLst>
              <a:ahLst/>
              <a:cxnLst>
                <a:cxn ang="0">
                  <a:pos x="T0" y="T1"/>
                </a:cxn>
                <a:cxn ang="0">
                  <a:pos x="T2" y="T3"/>
                </a:cxn>
                <a:cxn ang="0">
                  <a:pos x="T4" y="T5"/>
                </a:cxn>
                <a:cxn ang="0">
                  <a:pos x="T6" y="T7"/>
                </a:cxn>
                <a:cxn ang="0">
                  <a:pos x="T8" y="T9"/>
                </a:cxn>
                <a:cxn ang="0">
                  <a:pos x="T10" y="T11"/>
                </a:cxn>
              </a:cxnLst>
              <a:rect l="0" t="0" r="r" b="b"/>
              <a:pathLst>
                <a:path w="84" h="99">
                  <a:moveTo>
                    <a:pt x="2" y="0"/>
                  </a:moveTo>
                  <a:cubicBezTo>
                    <a:pt x="2" y="0"/>
                    <a:pt x="0" y="16"/>
                    <a:pt x="26" y="42"/>
                  </a:cubicBezTo>
                  <a:cubicBezTo>
                    <a:pt x="51" y="67"/>
                    <a:pt x="67" y="80"/>
                    <a:pt x="50" y="96"/>
                  </a:cubicBezTo>
                  <a:cubicBezTo>
                    <a:pt x="52" y="99"/>
                    <a:pt x="64" y="90"/>
                    <a:pt x="64" y="90"/>
                  </a:cubicBezTo>
                  <a:cubicBezTo>
                    <a:pt x="84" y="71"/>
                    <a:pt x="84" y="71"/>
                    <a:pt x="84" y="71"/>
                  </a:cubicBezTo>
                  <a:lnTo>
                    <a:pt x="2" y="0"/>
                  </a:lnTo>
                  <a:close/>
                </a:path>
              </a:pathLst>
            </a:custGeom>
            <a:solidFill>
              <a:srgbClr val="84531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61" name="i$ḷîdè"/>
            <p:cNvSpPr/>
            <p:nvPr/>
          </p:nvSpPr>
          <p:spPr bwMode="auto">
            <a:xfrm>
              <a:off x="5894388" y="1535113"/>
              <a:ext cx="973138" cy="823913"/>
            </a:xfrm>
            <a:custGeom>
              <a:avLst/>
              <a:gdLst>
                <a:gd name="T0" fmla="*/ 0 w 99"/>
                <a:gd name="T1" fmla="*/ 2 h 84"/>
                <a:gd name="T2" fmla="*/ 42 w 99"/>
                <a:gd name="T3" fmla="*/ 25 h 84"/>
                <a:gd name="T4" fmla="*/ 97 w 99"/>
                <a:gd name="T5" fmla="*/ 50 h 84"/>
                <a:gd name="T6" fmla="*/ 90 w 99"/>
                <a:gd name="T7" fmla="*/ 64 h 84"/>
                <a:gd name="T8" fmla="*/ 71 w 99"/>
                <a:gd name="T9" fmla="*/ 84 h 84"/>
                <a:gd name="T10" fmla="*/ 0 w 99"/>
                <a:gd name="T11" fmla="*/ 2 h 84"/>
              </a:gdLst>
              <a:ahLst/>
              <a:cxnLst>
                <a:cxn ang="0">
                  <a:pos x="T0" y="T1"/>
                </a:cxn>
                <a:cxn ang="0">
                  <a:pos x="T2" y="T3"/>
                </a:cxn>
                <a:cxn ang="0">
                  <a:pos x="T4" y="T5"/>
                </a:cxn>
                <a:cxn ang="0">
                  <a:pos x="T6" y="T7"/>
                </a:cxn>
                <a:cxn ang="0">
                  <a:pos x="T8" y="T9"/>
                </a:cxn>
                <a:cxn ang="0">
                  <a:pos x="T10" y="T11"/>
                </a:cxn>
              </a:cxnLst>
              <a:rect l="0" t="0" r="r" b="b"/>
              <a:pathLst>
                <a:path w="99" h="84">
                  <a:moveTo>
                    <a:pt x="0" y="2"/>
                  </a:moveTo>
                  <a:cubicBezTo>
                    <a:pt x="0" y="2"/>
                    <a:pt x="17" y="0"/>
                    <a:pt x="42" y="25"/>
                  </a:cubicBezTo>
                  <a:cubicBezTo>
                    <a:pt x="67" y="51"/>
                    <a:pt x="80" y="67"/>
                    <a:pt x="97" y="50"/>
                  </a:cubicBezTo>
                  <a:cubicBezTo>
                    <a:pt x="99" y="52"/>
                    <a:pt x="90" y="64"/>
                    <a:pt x="90" y="64"/>
                  </a:cubicBezTo>
                  <a:cubicBezTo>
                    <a:pt x="71" y="84"/>
                    <a:pt x="71" y="84"/>
                    <a:pt x="71" y="84"/>
                  </a:cubicBezTo>
                  <a:lnTo>
                    <a:pt x="0" y="2"/>
                  </a:lnTo>
                  <a:close/>
                </a:path>
              </a:pathLst>
            </a:custGeom>
            <a:solidFill>
              <a:srgbClr val="84531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63" name="iṧlïḑe"/>
            <p:cNvSpPr/>
            <p:nvPr/>
          </p:nvSpPr>
          <p:spPr bwMode="auto">
            <a:xfrm>
              <a:off x="5992813" y="1143000"/>
              <a:ext cx="1060450" cy="1058863"/>
            </a:xfrm>
            <a:custGeom>
              <a:avLst/>
              <a:gdLst>
                <a:gd name="T0" fmla="*/ 7 w 108"/>
                <a:gd name="T1" fmla="*/ 7 h 108"/>
                <a:gd name="T2" fmla="*/ 32 w 108"/>
                <a:gd name="T3" fmla="*/ 7 h 108"/>
                <a:gd name="T4" fmla="*/ 101 w 108"/>
                <a:gd name="T5" fmla="*/ 76 h 108"/>
                <a:gd name="T6" fmla="*/ 101 w 108"/>
                <a:gd name="T7" fmla="*/ 101 h 108"/>
                <a:gd name="T8" fmla="*/ 101 w 108"/>
                <a:gd name="T9" fmla="*/ 101 h 108"/>
                <a:gd name="T10" fmla="*/ 76 w 108"/>
                <a:gd name="T11" fmla="*/ 101 h 108"/>
                <a:gd name="T12" fmla="*/ 7 w 108"/>
                <a:gd name="T13" fmla="*/ 32 h 108"/>
                <a:gd name="T14" fmla="*/ 7 w 108"/>
                <a:gd name="T15" fmla="*/ 7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108">
                  <a:moveTo>
                    <a:pt x="7" y="7"/>
                  </a:moveTo>
                  <a:cubicBezTo>
                    <a:pt x="14" y="0"/>
                    <a:pt x="25" y="0"/>
                    <a:pt x="32" y="7"/>
                  </a:cubicBezTo>
                  <a:cubicBezTo>
                    <a:pt x="101" y="76"/>
                    <a:pt x="101" y="76"/>
                    <a:pt x="101" y="76"/>
                  </a:cubicBezTo>
                  <a:cubicBezTo>
                    <a:pt x="108" y="83"/>
                    <a:pt x="108" y="94"/>
                    <a:pt x="101" y="101"/>
                  </a:cubicBezTo>
                  <a:cubicBezTo>
                    <a:pt x="101" y="101"/>
                    <a:pt x="101" y="101"/>
                    <a:pt x="101" y="101"/>
                  </a:cubicBezTo>
                  <a:cubicBezTo>
                    <a:pt x="94" y="108"/>
                    <a:pt x="83" y="108"/>
                    <a:pt x="76" y="101"/>
                  </a:cubicBezTo>
                  <a:cubicBezTo>
                    <a:pt x="7" y="32"/>
                    <a:pt x="7" y="32"/>
                    <a:pt x="7" y="32"/>
                  </a:cubicBezTo>
                  <a:cubicBezTo>
                    <a:pt x="0" y="25"/>
                    <a:pt x="0" y="14"/>
                    <a:pt x="7" y="7"/>
                  </a:cubicBezTo>
                  <a:close/>
                </a:path>
              </a:pathLst>
            </a:custGeom>
            <a:solidFill>
              <a:srgbClr val="84531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64" name="îṡḷíḓé"/>
            <p:cNvSpPr/>
            <p:nvPr/>
          </p:nvSpPr>
          <p:spPr bwMode="auto">
            <a:xfrm>
              <a:off x="4498976" y="1495425"/>
              <a:ext cx="2201863" cy="2198688"/>
            </a:xfrm>
            <a:custGeom>
              <a:avLst/>
              <a:gdLst>
                <a:gd name="T0" fmla="*/ 204 w 224"/>
                <a:gd name="T1" fmla="*/ 56 h 224"/>
                <a:gd name="T2" fmla="*/ 204 w 224"/>
                <a:gd name="T3" fmla="*/ 128 h 224"/>
                <a:gd name="T4" fmla="*/ 128 w 224"/>
                <a:gd name="T5" fmla="*/ 204 h 224"/>
                <a:gd name="T6" fmla="*/ 57 w 224"/>
                <a:gd name="T7" fmla="*/ 204 h 224"/>
                <a:gd name="T8" fmla="*/ 20 w 224"/>
                <a:gd name="T9" fmla="*/ 168 h 224"/>
                <a:gd name="T10" fmla="*/ 20 w 224"/>
                <a:gd name="T11" fmla="*/ 96 h 224"/>
                <a:gd name="T12" fmla="*/ 96 w 224"/>
                <a:gd name="T13" fmla="*/ 20 h 224"/>
                <a:gd name="T14" fmla="*/ 168 w 224"/>
                <a:gd name="T15" fmla="*/ 20 h 224"/>
                <a:gd name="T16" fmla="*/ 204 w 224"/>
                <a:gd name="T17" fmla="*/ 56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224">
                  <a:moveTo>
                    <a:pt x="204" y="56"/>
                  </a:moveTo>
                  <a:cubicBezTo>
                    <a:pt x="224" y="76"/>
                    <a:pt x="224" y="108"/>
                    <a:pt x="204" y="128"/>
                  </a:cubicBezTo>
                  <a:cubicBezTo>
                    <a:pt x="128" y="204"/>
                    <a:pt x="128" y="204"/>
                    <a:pt x="128" y="204"/>
                  </a:cubicBezTo>
                  <a:cubicBezTo>
                    <a:pt x="108" y="224"/>
                    <a:pt x="76" y="224"/>
                    <a:pt x="57" y="204"/>
                  </a:cubicBezTo>
                  <a:cubicBezTo>
                    <a:pt x="20" y="168"/>
                    <a:pt x="20" y="168"/>
                    <a:pt x="20" y="168"/>
                  </a:cubicBezTo>
                  <a:cubicBezTo>
                    <a:pt x="0" y="148"/>
                    <a:pt x="0" y="116"/>
                    <a:pt x="20" y="96"/>
                  </a:cubicBezTo>
                  <a:cubicBezTo>
                    <a:pt x="96" y="20"/>
                    <a:pt x="96" y="20"/>
                    <a:pt x="96" y="20"/>
                  </a:cubicBezTo>
                  <a:cubicBezTo>
                    <a:pt x="116" y="0"/>
                    <a:pt x="148" y="0"/>
                    <a:pt x="168" y="20"/>
                  </a:cubicBezTo>
                  <a:lnTo>
                    <a:pt x="204" y="56"/>
                  </a:lnTo>
                  <a:close/>
                </a:path>
              </a:pathLst>
            </a:custGeom>
            <a:solidFill>
              <a:srgbClr val="BE7D2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sp>
          <p:nvSpPr>
            <p:cNvPr id="65" name="ïs1íďé"/>
            <p:cNvSpPr/>
            <p:nvPr/>
          </p:nvSpPr>
          <p:spPr bwMode="auto">
            <a:xfrm>
              <a:off x="5000626" y="1995488"/>
              <a:ext cx="1709738" cy="1708150"/>
            </a:xfrm>
            <a:custGeom>
              <a:avLst/>
              <a:gdLst>
                <a:gd name="T0" fmla="*/ 148 w 174"/>
                <a:gd name="T1" fmla="*/ 72 h 174"/>
                <a:gd name="T2" fmla="*/ 72 w 174"/>
                <a:gd name="T3" fmla="*/ 148 h 174"/>
                <a:gd name="T4" fmla="*/ 0 w 174"/>
                <a:gd name="T5" fmla="*/ 148 h 174"/>
                <a:gd name="T6" fmla="*/ 7 w 174"/>
                <a:gd name="T7" fmla="*/ 154 h 174"/>
                <a:gd name="T8" fmla="*/ 79 w 174"/>
                <a:gd name="T9" fmla="*/ 154 h 174"/>
                <a:gd name="T10" fmla="*/ 154 w 174"/>
                <a:gd name="T11" fmla="*/ 78 h 174"/>
                <a:gd name="T12" fmla="*/ 154 w 174"/>
                <a:gd name="T13" fmla="*/ 7 h 174"/>
                <a:gd name="T14" fmla="*/ 148 w 174"/>
                <a:gd name="T15" fmla="*/ 0 h 174"/>
                <a:gd name="T16" fmla="*/ 148 w 174"/>
                <a:gd name="T17" fmla="*/ 72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4" h="174">
                  <a:moveTo>
                    <a:pt x="148" y="72"/>
                  </a:moveTo>
                  <a:cubicBezTo>
                    <a:pt x="72" y="148"/>
                    <a:pt x="72" y="148"/>
                    <a:pt x="72" y="148"/>
                  </a:cubicBezTo>
                  <a:cubicBezTo>
                    <a:pt x="52" y="167"/>
                    <a:pt x="20" y="167"/>
                    <a:pt x="0" y="148"/>
                  </a:cubicBezTo>
                  <a:cubicBezTo>
                    <a:pt x="7" y="154"/>
                    <a:pt x="7" y="154"/>
                    <a:pt x="7" y="154"/>
                  </a:cubicBezTo>
                  <a:cubicBezTo>
                    <a:pt x="27" y="174"/>
                    <a:pt x="59" y="174"/>
                    <a:pt x="79" y="154"/>
                  </a:cubicBezTo>
                  <a:cubicBezTo>
                    <a:pt x="154" y="78"/>
                    <a:pt x="154" y="78"/>
                    <a:pt x="154" y="78"/>
                  </a:cubicBezTo>
                  <a:cubicBezTo>
                    <a:pt x="174" y="59"/>
                    <a:pt x="174" y="27"/>
                    <a:pt x="154" y="7"/>
                  </a:cubicBezTo>
                  <a:cubicBezTo>
                    <a:pt x="148" y="0"/>
                    <a:pt x="148" y="0"/>
                    <a:pt x="148" y="0"/>
                  </a:cubicBezTo>
                  <a:cubicBezTo>
                    <a:pt x="167" y="20"/>
                    <a:pt x="167" y="52"/>
                    <a:pt x="148" y="72"/>
                  </a:cubicBezTo>
                  <a:close/>
                </a:path>
              </a:pathLst>
            </a:custGeom>
            <a:solidFill>
              <a:srgbClr val="84531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思源黑体 Normal" panose="020B0400000000000000" charset="-122"/>
                <a:ea typeface="思源黑体 Normal" panose="020B0400000000000000" charset="-122"/>
              </a:endParaRPr>
            </a:p>
          </p:txBody>
        </p:sp>
      </p:grpSp>
    </p:spTree>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rPr>
              <a:t>维护自我就业权益</a:t>
            </a:r>
            <a:endPar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 name="文本框 7"/>
          <p:cNvSpPr txBox="1"/>
          <p:nvPr/>
        </p:nvSpPr>
        <p:spPr>
          <a:xfrm>
            <a:off x="668655" y="899160"/>
            <a:ext cx="10821670" cy="706755"/>
          </a:xfrm>
          <a:prstGeom prst="rect">
            <a:avLst/>
          </a:prstGeom>
          <a:noFill/>
        </p:spPr>
        <p:txBody>
          <a:bodyPr wrap="square" rtlCol="0">
            <a:spAutoFit/>
          </a:bodyPr>
          <a:p>
            <a:pPr algn="ctr">
              <a:lnSpc>
                <a:spcPct val="200000"/>
              </a:lnSpc>
            </a:pPr>
            <a:r>
              <a:rPr lang="zh-CN" altLang="en-US" sz="2000" b="1" spc="150">
                <a:latin typeface="思源黑体 Normal" panose="020B0400000000000000" charset="-122"/>
                <a:ea typeface="思源黑体 Normal" panose="020B0400000000000000" charset="-122"/>
                <a:cs typeface="思源黑体 Normal" panose="020B0400000000000000" charset="-122"/>
              </a:rPr>
              <a:t>熟悉相关法律法规</a:t>
            </a:r>
            <a:endParaRPr lang="zh-CN" altLang="en-US" sz="2000" b="1" spc="150">
              <a:latin typeface="思源黑体 Normal" panose="020B0400000000000000" charset="-122"/>
              <a:ea typeface="思源黑体 Normal" panose="020B0400000000000000" charset="-122"/>
              <a:cs typeface="思源黑体 Normal" panose="020B0400000000000000" charset="-122"/>
            </a:endParaRPr>
          </a:p>
        </p:txBody>
      </p:sp>
      <p:sp>
        <p:nvSpPr>
          <p:cNvPr id="24" name="文本框 23"/>
          <p:cNvSpPr txBox="1"/>
          <p:nvPr/>
        </p:nvSpPr>
        <p:spPr>
          <a:xfrm>
            <a:off x="659130" y="1392555"/>
            <a:ext cx="7642860" cy="860425"/>
          </a:xfrm>
          <a:prstGeom prst="rect">
            <a:avLst/>
          </a:prstGeom>
          <a:noFill/>
        </p:spPr>
        <p:txBody>
          <a:bodyPr wrap="square" rtlCol="0">
            <a:spAutoFit/>
          </a:bodyPr>
          <a:p>
            <a:pPr indent="0">
              <a:lnSpc>
                <a:spcPct val="250000"/>
              </a:lnSpc>
              <a:buFont typeface="Wingdings" panose="05000000000000000000" charset="0"/>
              <a:buNone/>
            </a:pPr>
            <a:r>
              <a:rPr lang="zh-CN" altLang="en-US" spc="100">
                <a:latin typeface="思源黑体 Normal" panose="020B0400000000000000" charset="-122"/>
                <a:ea typeface="思源黑体 Normal" panose="020B0400000000000000" charset="-122"/>
                <a:sym typeface="+mn-ea"/>
              </a:rPr>
              <a:t>熟悉《</a:t>
            </a:r>
            <a:r>
              <a:rPr lang="zh-CN" altLang="en-US" sz="2000" spc="100">
                <a:solidFill>
                  <a:srgbClr val="FF0000"/>
                </a:solidFill>
                <a:latin typeface="思源黑体 Normal" panose="020B0400000000000000" charset="-122"/>
                <a:ea typeface="思源黑体 Normal" panose="020B0400000000000000" charset="-122"/>
                <a:sym typeface="+mn-ea"/>
              </a:rPr>
              <a:t>劳动争议调解仲裁法</a:t>
            </a:r>
            <a:r>
              <a:rPr lang="zh-CN" altLang="en-US" spc="100">
                <a:latin typeface="思源黑体 Normal" panose="020B0400000000000000" charset="-122"/>
                <a:ea typeface="思源黑体 Normal" panose="020B0400000000000000" charset="-122"/>
                <a:sym typeface="+mn-ea"/>
              </a:rPr>
              <a:t>》中与就业权益保护相关的内容：</a:t>
            </a:r>
            <a:endParaRPr lang="zh-CN" altLang="en-US" spc="100">
              <a:latin typeface="思源黑体 Normal" panose="020B0400000000000000" charset="-122"/>
              <a:ea typeface="思源黑体 Normal" panose="020B0400000000000000" charset="-122"/>
              <a:sym typeface="+mn-ea"/>
            </a:endParaRPr>
          </a:p>
        </p:txBody>
      </p:sp>
      <p:grpSp>
        <p:nvGrpSpPr>
          <p:cNvPr id="6" name="851c919b-857a-44e3-9554-f14c07b49768" descr="本素材由iSlide™ 提供&#13;&#10;iSlide™尊重知识产权并注重保护用户享有的各项权利。郑重提醒您：&#13;&#10;iSlide™插件中提供的任何信息内容的所有权、知识产权归其原始权利人或权利受让人所有，您免费/购买获得的是信息内容的使用权，并受下述条款的约束；&#13;&#10;1. 您仅可以个人非商业用途使用该等信息内容，不可将信息内容的全部或部分用于出售，或以出租、出借、转让、分销、发布等其他任何方式供他人使用；&#13;&#10;2. 禁止在接入互联网或移动互联网的任何网站、平台、应用或程序上以任何方式为他人提供iSlide™插件资源内容的下载。&#13;&#10;The resource is supplied by iSlide™.&#13;&#10;iSlide™ respects all intellectual property rights and protects all the rights its users acquired.Solemnly remind you:&#13;&#10;The ownership and intellectual property of the resources supplied in iSlide Add-in belongs to its owner or the assignee of this ownership.you only acquired the usage of the resources supplied in iSlide Add-in, as well as respected the following restrain terms:&#13;&#10;1.You are only allowed to use such resource for personal and non-commercial aim, not allowed to use such resource or part of it for the sale; or rent, lend, transfer to others; or distribution or release it in any way.&#13;&#10;2.You are not permitted to provide the resource of iSlide Add-in in any website, platform, application access to the Internet or mobile Internet."/>
          <p:cNvGrpSpPr>
            <a:grpSpLocks noChangeAspect="1"/>
          </p:cNvGrpSpPr>
          <p:nvPr>
            <p:custDataLst>
              <p:tags r:id="rId2"/>
            </p:custDataLst>
          </p:nvPr>
        </p:nvGrpSpPr>
        <p:grpSpPr>
          <a:xfrm>
            <a:off x="9194801" y="1832611"/>
            <a:ext cx="2251075" cy="4533900"/>
            <a:chOff x="4975226" y="1162051"/>
            <a:chExt cx="2251075" cy="4533900"/>
          </a:xfrm>
        </p:grpSpPr>
        <p:sp>
          <p:nvSpPr>
            <p:cNvPr id="7" name="îṣ1îḍè"/>
            <p:cNvSpPr/>
            <p:nvPr/>
          </p:nvSpPr>
          <p:spPr bwMode="auto">
            <a:xfrm>
              <a:off x="5010151" y="1211263"/>
              <a:ext cx="2216150" cy="4484688"/>
            </a:xfrm>
            <a:custGeom>
              <a:avLst/>
              <a:gdLst>
                <a:gd name="T0" fmla="*/ 436 w 452"/>
                <a:gd name="T1" fmla="*/ 458 h 918"/>
                <a:gd name="T2" fmla="*/ 452 w 452"/>
                <a:gd name="T3" fmla="*/ 442 h 918"/>
                <a:gd name="T4" fmla="*/ 452 w 452"/>
                <a:gd name="T5" fmla="*/ 390 h 918"/>
                <a:gd name="T6" fmla="*/ 436 w 452"/>
                <a:gd name="T7" fmla="*/ 374 h 918"/>
                <a:gd name="T8" fmla="*/ 415 w 452"/>
                <a:gd name="T9" fmla="*/ 374 h 918"/>
                <a:gd name="T10" fmla="*/ 394 w 452"/>
                <a:gd name="T11" fmla="*/ 330 h 918"/>
                <a:gd name="T12" fmla="*/ 373 w 452"/>
                <a:gd name="T13" fmla="*/ 285 h 918"/>
                <a:gd name="T14" fmla="*/ 369 w 452"/>
                <a:gd name="T15" fmla="*/ 275 h 918"/>
                <a:gd name="T16" fmla="*/ 353 w 452"/>
                <a:gd name="T17" fmla="*/ 248 h 918"/>
                <a:gd name="T18" fmla="*/ 285 w 452"/>
                <a:gd name="T19" fmla="*/ 218 h 918"/>
                <a:gd name="T20" fmla="*/ 276 w 452"/>
                <a:gd name="T21" fmla="*/ 214 h 918"/>
                <a:gd name="T22" fmla="*/ 276 w 452"/>
                <a:gd name="T23" fmla="*/ 213 h 918"/>
                <a:gd name="T24" fmla="*/ 275 w 452"/>
                <a:gd name="T25" fmla="*/ 208 h 918"/>
                <a:gd name="T26" fmla="*/ 275 w 452"/>
                <a:gd name="T27" fmla="*/ 206 h 918"/>
                <a:gd name="T28" fmla="*/ 275 w 452"/>
                <a:gd name="T29" fmla="*/ 205 h 918"/>
                <a:gd name="T30" fmla="*/ 277 w 452"/>
                <a:gd name="T31" fmla="*/ 204 h 918"/>
                <a:gd name="T32" fmla="*/ 301 w 452"/>
                <a:gd name="T33" fmla="*/ 210 h 918"/>
                <a:gd name="T34" fmla="*/ 348 w 452"/>
                <a:gd name="T35" fmla="*/ 164 h 918"/>
                <a:gd name="T36" fmla="*/ 342 w 452"/>
                <a:gd name="T37" fmla="*/ 141 h 918"/>
                <a:gd name="T38" fmla="*/ 348 w 452"/>
                <a:gd name="T39" fmla="*/ 118 h 918"/>
                <a:gd name="T40" fmla="*/ 326 w 452"/>
                <a:gd name="T41" fmla="*/ 78 h 918"/>
                <a:gd name="T42" fmla="*/ 324 w 452"/>
                <a:gd name="T43" fmla="*/ 75 h 918"/>
                <a:gd name="T44" fmla="*/ 316 w 452"/>
                <a:gd name="T45" fmla="*/ 33 h 918"/>
                <a:gd name="T46" fmla="*/ 224 w 452"/>
                <a:gd name="T47" fmla="*/ 0 h 918"/>
                <a:gd name="T48" fmla="*/ 133 w 452"/>
                <a:gd name="T49" fmla="*/ 33 h 918"/>
                <a:gd name="T50" fmla="*/ 125 w 452"/>
                <a:gd name="T51" fmla="*/ 75 h 918"/>
                <a:gd name="T52" fmla="*/ 123 w 452"/>
                <a:gd name="T53" fmla="*/ 78 h 918"/>
                <a:gd name="T54" fmla="*/ 101 w 452"/>
                <a:gd name="T55" fmla="*/ 118 h 918"/>
                <a:gd name="T56" fmla="*/ 107 w 452"/>
                <a:gd name="T57" fmla="*/ 141 h 918"/>
                <a:gd name="T58" fmla="*/ 101 w 452"/>
                <a:gd name="T59" fmla="*/ 164 h 918"/>
                <a:gd name="T60" fmla="*/ 148 w 452"/>
                <a:gd name="T61" fmla="*/ 210 h 918"/>
                <a:gd name="T62" fmla="*/ 173 w 452"/>
                <a:gd name="T63" fmla="*/ 203 h 918"/>
                <a:gd name="T64" fmla="*/ 175 w 452"/>
                <a:gd name="T65" fmla="*/ 206 h 918"/>
                <a:gd name="T66" fmla="*/ 174 w 452"/>
                <a:gd name="T67" fmla="*/ 213 h 918"/>
                <a:gd name="T68" fmla="*/ 163 w 452"/>
                <a:gd name="T69" fmla="*/ 218 h 918"/>
                <a:gd name="T70" fmla="*/ 96 w 452"/>
                <a:gd name="T71" fmla="*/ 248 h 918"/>
                <a:gd name="T72" fmla="*/ 80 w 452"/>
                <a:gd name="T73" fmla="*/ 275 h 918"/>
                <a:gd name="T74" fmla="*/ 76 w 452"/>
                <a:gd name="T75" fmla="*/ 285 h 918"/>
                <a:gd name="T76" fmla="*/ 55 w 452"/>
                <a:gd name="T77" fmla="*/ 330 h 918"/>
                <a:gd name="T78" fmla="*/ 34 w 452"/>
                <a:gd name="T79" fmla="*/ 374 h 918"/>
                <a:gd name="T80" fmla="*/ 16 w 452"/>
                <a:gd name="T81" fmla="*/ 374 h 918"/>
                <a:gd name="T82" fmla="*/ 0 w 452"/>
                <a:gd name="T83" fmla="*/ 390 h 918"/>
                <a:gd name="T84" fmla="*/ 0 w 452"/>
                <a:gd name="T85" fmla="*/ 442 h 918"/>
                <a:gd name="T86" fmla="*/ 16 w 452"/>
                <a:gd name="T87" fmla="*/ 458 h 918"/>
                <a:gd name="T88" fmla="*/ 30 w 452"/>
                <a:gd name="T89" fmla="*/ 458 h 918"/>
                <a:gd name="T90" fmla="*/ 30 w 452"/>
                <a:gd name="T91" fmla="*/ 833 h 918"/>
                <a:gd name="T92" fmla="*/ 16 w 452"/>
                <a:gd name="T93" fmla="*/ 833 h 918"/>
                <a:gd name="T94" fmla="*/ 0 w 452"/>
                <a:gd name="T95" fmla="*/ 849 h 918"/>
                <a:gd name="T96" fmla="*/ 0 w 452"/>
                <a:gd name="T97" fmla="*/ 902 h 918"/>
                <a:gd name="T98" fmla="*/ 16 w 452"/>
                <a:gd name="T99" fmla="*/ 918 h 918"/>
                <a:gd name="T100" fmla="*/ 436 w 452"/>
                <a:gd name="T101" fmla="*/ 918 h 918"/>
                <a:gd name="T102" fmla="*/ 452 w 452"/>
                <a:gd name="T103" fmla="*/ 902 h 918"/>
                <a:gd name="T104" fmla="*/ 452 w 452"/>
                <a:gd name="T105" fmla="*/ 849 h 918"/>
                <a:gd name="T106" fmla="*/ 436 w 452"/>
                <a:gd name="T107" fmla="*/ 833 h 918"/>
                <a:gd name="T108" fmla="*/ 421 w 452"/>
                <a:gd name="T109" fmla="*/ 833 h 918"/>
                <a:gd name="T110" fmla="*/ 421 w 452"/>
                <a:gd name="T111" fmla="*/ 458 h 918"/>
                <a:gd name="T112" fmla="*/ 436 w 452"/>
                <a:gd name="T113" fmla="*/ 458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52" h="918">
                  <a:moveTo>
                    <a:pt x="436" y="458"/>
                  </a:moveTo>
                  <a:cubicBezTo>
                    <a:pt x="444" y="458"/>
                    <a:pt x="452" y="451"/>
                    <a:pt x="452" y="442"/>
                  </a:cubicBezTo>
                  <a:cubicBezTo>
                    <a:pt x="452" y="390"/>
                    <a:pt x="452" y="390"/>
                    <a:pt x="452" y="390"/>
                  </a:cubicBezTo>
                  <a:cubicBezTo>
                    <a:pt x="452" y="381"/>
                    <a:pt x="444" y="374"/>
                    <a:pt x="436" y="374"/>
                  </a:cubicBezTo>
                  <a:cubicBezTo>
                    <a:pt x="415" y="374"/>
                    <a:pt x="415" y="374"/>
                    <a:pt x="415" y="374"/>
                  </a:cubicBezTo>
                  <a:cubicBezTo>
                    <a:pt x="408" y="360"/>
                    <a:pt x="401" y="344"/>
                    <a:pt x="394" y="330"/>
                  </a:cubicBezTo>
                  <a:cubicBezTo>
                    <a:pt x="385" y="310"/>
                    <a:pt x="377" y="293"/>
                    <a:pt x="373" y="285"/>
                  </a:cubicBezTo>
                  <a:cubicBezTo>
                    <a:pt x="372" y="282"/>
                    <a:pt x="370" y="279"/>
                    <a:pt x="369" y="275"/>
                  </a:cubicBezTo>
                  <a:cubicBezTo>
                    <a:pt x="366" y="267"/>
                    <a:pt x="362" y="257"/>
                    <a:pt x="353" y="248"/>
                  </a:cubicBezTo>
                  <a:cubicBezTo>
                    <a:pt x="334" y="231"/>
                    <a:pt x="308" y="223"/>
                    <a:pt x="285" y="218"/>
                  </a:cubicBezTo>
                  <a:cubicBezTo>
                    <a:pt x="283" y="217"/>
                    <a:pt x="280" y="215"/>
                    <a:pt x="276" y="214"/>
                  </a:cubicBezTo>
                  <a:cubicBezTo>
                    <a:pt x="276" y="213"/>
                    <a:pt x="276" y="213"/>
                    <a:pt x="276" y="213"/>
                  </a:cubicBezTo>
                  <a:cubicBezTo>
                    <a:pt x="275" y="211"/>
                    <a:pt x="275" y="210"/>
                    <a:pt x="275" y="208"/>
                  </a:cubicBezTo>
                  <a:cubicBezTo>
                    <a:pt x="275" y="208"/>
                    <a:pt x="275" y="207"/>
                    <a:pt x="275" y="206"/>
                  </a:cubicBezTo>
                  <a:cubicBezTo>
                    <a:pt x="275" y="206"/>
                    <a:pt x="275" y="206"/>
                    <a:pt x="275" y="205"/>
                  </a:cubicBezTo>
                  <a:cubicBezTo>
                    <a:pt x="275" y="205"/>
                    <a:pt x="277" y="204"/>
                    <a:pt x="277" y="204"/>
                  </a:cubicBezTo>
                  <a:cubicBezTo>
                    <a:pt x="284" y="208"/>
                    <a:pt x="293" y="210"/>
                    <a:pt x="301" y="210"/>
                  </a:cubicBezTo>
                  <a:cubicBezTo>
                    <a:pt x="327" y="210"/>
                    <a:pt x="348" y="190"/>
                    <a:pt x="348" y="164"/>
                  </a:cubicBezTo>
                  <a:cubicBezTo>
                    <a:pt x="348" y="156"/>
                    <a:pt x="346" y="148"/>
                    <a:pt x="342" y="141"/>
                  </a:cubicBezTo>
                  <a:cubicBezTo>
                    <a:pt x="346" y="134"/>
                    <a:pt x="348" y="126"/>
                    <a:pt x="348" y="118"/>
                  </a:cubicBezTo>
                  <a:cubicBezTo>
                    <a:pt x="348" y="102"/>
                    <a:pt x="339" y="87"/>
                    <a:pt x="326" y="78"/>
                  </a:cubicBezTo>
                  <a:cubicBezTo>
                    <a:pt x="324" y="75"/>
                    <a:pt x="324" y="75"/>
                    <a:pt x="324" y="75"/>
                  </a:cubicBezTo>
                  <a:cubicBezTo>
                    <a:pt x="326" y="64"/>
                    <a:pt x="326" y="47"/>
                    <a:pt x="316" y="33"/>
                  </a:cubicBezTo>
                  <a:cubicBezTo>
                    <a:pt x="301" y="11"/>
                    <a:pt x="270" y="0"/>
                    <a:pt x="224" y="0"/>
                  </a:cubicBezTo>
                  <a:cubicBezTo>
                    <a:pt x="179" y="0"/>
                    <a:pt x="148" y="11"/>
                    <a:pt x="133" y="33"/>
                  </a:cubicBezTo>
                  <a:cubicBezTo>
                    <a:pt x="123" y="47"/>
                    <a:pt x="123" y="64"/>
                    <a:pt x="125" y="75"/>
                  </a:cubicBezTo>
                  <a:cubicBezTo>
                    <a:pt x="123" y="78"/>
                    <a:pt x="123" y="78"/>
                    <a:pt x="123" y="78"/>
                  </a:cubicBezTo>
                  <a:cubicBezTo>
                    <a:pt x="109" y="87"/>
                    <a:pt x="101" y="102"/>
                    <a:pt x="101" y="118"/>
                  </a:cubicBezTo>
                  <a:cubicBezTo>
                    <a:pt x="101" y="126"/>
                    <a:pt x="103" y="134"/>
                    <a:pt x="107" y="141"/>
                  </a:cubicBezTo>
                  <a:cubicBezTo>
                    <a:pt x="103" y="148"/>
                    <a:pt x="101" y="156"/>
                    <a:pt x="101" y="164"/>
                  </a:cubicBezTo>
                  <a:cubicBezTo>
                    <a:pt x="101" y="190"/>
                    <a:pt x="122" y="210"/>
                    <a:pt x="148" y="210"/>
                  </a:cubicBezTo>
                  <a:cubicBezTo>
                    <a:pt x="157" y="210"/>
                    <a:pt x="165" y="208"/>
                    <a:pt x="173" y="203"/>
                  </a:cubicBezTo>
                  <a:cubicBezTo>
                    <a:pt x="173" y="204"/>
                    <a:pt x="174" y="205"/>
                    <a:pt x="175" y="206"/>
                  </a:cubicBezTo>
                  <a:cubicBezTo>
                    <a:pt x="175" y="209"/>
                    <a:pt x="174" y="211"/>
                    <a:pt x="174" y="213"/>
                  </a:cubicBezTo>
                  <a:cubicBezTo>
                    <a:pt x="169" y="215"/>
                    <a:pt x="166" y="217"/>
                    <a:pt x="163" y="218"/>
                  </a:cubicBezTo>
                  <a:cubicBezTo>
                    <a:pt x="141" y="223"/>
                    <a:pt x="115" y="231"/>
                    <a:pt x="96" y="248"/>
                  </a:cubicBezTo>
                  <a:cubicBezTo>
                    <a:pt x="87" y="257"/>
                    <a:pt x="83" y="267"/>
                    <a:pt x="80" y="275"/>
                  </a:cubicBezTo>
                  <a:cubicBezTo>
                    <a:pt x="78" y="279"/>
                    <a:pt x="77" y="282"/>
                    <a:pt x="76" y="285"/>
                  </a:cubicBezTo>
                  <a:cubicBezTo>
                    <a:pt x="72" y="293"/>
                    <a:pt x="64" y="310"/>
                    <a:pt x="55" y="330"/>
                  </a:cubicBezTo>
                  <a:cubicBezTo>
                    <a:pt x="48" y="344"/>
                    <a:pt x="41" y="360"/>
                    <a:pt x="34" y="374"/>
                  </a:cubicBezTo>
                  <a:cubicBezTo>
                    <a:pt x="16" y="374"/>
                    <a:pt x="16" y="374"/>
                    <a:pt x="16" y="374"/>
                  </a:cubicBezTo>
                  <a:cubicBezTo>
                    <a:pt x="7" y="374"/>
                    <a:pt x="0" y="381"/>
                    <a:pt x="0" y="390"/>
                  </a:cubicBezTo>
                  <a:cubicBezTo>
                    <a:pt x="0" y="442"/>
                    <a:pt x="0" y="442"/>
                    <a:pt x="0" y="442"/>
                  </a:cubicBezTo>
                  <a:cubicBezTo>
                    <a:pt x="0" y="451"/>
                    <a:pt x="7" y="458"/>
                    <a:pt x="16" y="458"/>
                  </a:cubicBezTo>
                  <a:cubicBezTo>
                    <a:pt x="30" y="458"/>
                    <a:pt x="30" y="458"/>
                    <a:pt x="30" y="458"/>
                  </a:cubicBezTo>
                  <a:cubicBezTo>
                    <a:pt x="30" y="833"/>
                    <a:pt x="30" y="833"/>
                    <a:pt x="30" y="833"/>
                  </a:cubicBezTo>
                  <a:cubicBezTo>
                    <a:pt x="16" y="833"/>
                    <a:pt x="16" y="833"/>
                    <a:pt x="16" y="833"/>
                  </a:cubicBezTo>
                  <a:cubicBezTo>
                    <a:pt x="7" y="833"/>
                    <a:pt x="0" y="841"/>
                    <a:pt x="0" y="849"/>
                  </a:cubicBezTo>
                  <a:cubicBezTo>
                    <a:pt x="0" y="902"/>
                    <a:pt x="0" y="902"/>
                    <a:pt x="0" y="902"/>
                  </a:cubicBezTo>
                  <a:cubicBezTo>
                    <a:pt x="0" y="911"/>
                    <a:pt x="7" y="918"/>
                    <a:pt x="16" y="918"/>
                  </a:cubicBezTo>
                  <a:cubicBezTo>
                    <a:pt x="436" y="918"/>
                    <a:pt x="436" y="918"/>
                    <a:pt x="436" y="918"/>
                  </a:cubicBezTo>
                  <a:cubicBezTo>
                    <a:pt x="444" y="918"/>
                    <a:pt x="452" y="911"/>
                    <a:pt x="452" y="902"/>
                  </a:cubicBezTo>
                  <a:cubicBezTo>
                    <a:pt x="452" y="849"/>
                    <a:pt x="452" y="849"/>
                    <a:pt x="452" y="849"/>
                  </a:cubicBezTo>
                  <a:cubicBezTo>
                    <a:pt x="452" y="841"/>
                    <a:pt x="444" y="833"/>
                    <a:pt x="436" y="833"/>
                  </a:cubicBezTo>
                  <a:cubicBezTo>
                    <a:pt x="421" y="833"/>
                    <a:pt x="421" y="833"/>
                    <a:pt x="421" y="833"/>
                  </a:cubicBezTo>
                  <a:cubicBezTo>
                    <a:pt x="421" y="458"/>
                    <a:pt x="421" y="458"/>
                    <a:pt x="421" y="458"/>
                  </a:cubicBezTo>
                  <a:lnTo>
                    <a:pt x="436" y="458"/>
                  </a:lnTo>
                  <a:close/>
                </a:path>
              </a:pathLst>
            </a:custGeom>
            <a:solidFill>
              <a:schemeClr val="bg1">
                <a:lumMod val="75000"/>
              </a:schemeClr>
            </a:solidFill>
            <a:ln>
              <a:noFill/>
            </a:ln>
          </p:spPr>
          <p:txBody>
            <a:bodyPr anchor="ctr"/>
            <a:p>
              <a:pPr algn="ctr"/>
              <a:endParaRPr>
                <a:latin typeface="思源黑体 Normal" panose="020B0400000000000000" charset="-122"/>
                <a:ea typeface="思源黑体 Normal" panose="020B0400000000000000" charset="-122"/>
              </a:endParaRPr>
            </a:p>
          </p:txBody>
        </p:sp>
        <p:sp>
          <p:nvSpPr>
            <p:cNvPr id="5" name="îŝľïḓè"/>
            <p:cNvSpPr/>
            <p:nvPr/>
          </p:nvSpPr>
          <p:spPr bwMode="auto">
            <a:xfrm>
              <a:off x="4975226" y="1162051"/>
              <a:ext cx="2217738" cy="4484688"/>
            </a:xfrm>
            <a:custGeom>
              <a:avLst/>
              <a:gdLst>
                <a:gd name="T0" fmla="*/ 436 w 452"/>
                <a:gd name="T1" fmla="*/ 458 h 918"/>
                <a:gd name="T2" fmla="*/ 452 w 452"/>
                <a:gd name="T3" fmla="*/ 442 h 918"/>
                <a:gd name="T4" fmla="*/ 452 w 452"/>
                <a:gd name="T5" fmla="*/ 390 h 918"/>
                <a:gd name="T6" fmla="*/ 436 w 452"/>
                <a:gd name="T7" fmla="*/ 374 h 918"/>
                <a:gd name="T8" fmla="*/ 415 w 452"/>
                <a:gd name="T9" fmla="*/ 374 h 918"/>
                <a:gd name="T10" fmla="*/ 394 w 452"/>
                <a:gd name="T11" fmla="*/ 330 h 918"/>
                <a:gd name="T12" fmla="*/ 373 w 452"/>
                <a:gd name="T13" fmla="*/ 285 h 918"/>
                <a:gd name="T14" fmla="*/ 369 w 452"/>
                <a:gd name="T15" fmla="*/ 275 h 918"/>
                <a:gd name="T16" fmla="*/ 353 w 452"/>
                <a:gd name="T17" fmla="*/ 248 h 918"/>
                <a:gd name="T18" fmla="*/ 285 w 452"/>
                <a:gd name="T19" fmla="*/ 218 h 918"/>
                <a:gd name="T20" fmla="*/ 276 w 452"/>
                <a:gd name="T21" fmla="*/ 214 h 918"/>
                <a:gd name="T22" fmla="*/ 276 w 452"/>
                <a:gd name="T23" fmla="*/ 213 h 918"/>
                <a:gd name="T24" fmla="*/ 275 w 452"/>
                <a:gd name="T25" fmla="*/ 208 h 918"/>
                <a:gd name="T26" fmla="*/ 274 w 452"/>
                <a:gd name="T27" fmla="*/ 207 h 918"/>
                <a:gd name="T28" fmla="*/ 275 w 452"/>
                <a:gd name="T29" fmla="*/ 206 h 918"/>
                <a:gd name="T30" fmla="*/ 277 w 452"/>
                <a:gd name="T31" fmla="*/ 204 h 918"/>
                <a:gd name="T32" fmla="*/ 301 w 452"/>
                <a:gd name="T33" fmla="*/ 211 h 918"/>
                <a:gd name="T34" fmla="*/ 348 w 452"/>
                <a:gd name="T35" fmla="*/ 164 h 918"/>
                <a:gd name="T36" fmla="*/ 342 w 452"/>
                <a:gd name="T37" fmla="*/ 141 h 918"/>
                <a:gd name="T38" fmla="*/ 348 w 452"/>
                <a:gd name="T39" fmla="*/ 118 h 918"/>
                <a:gd name="T40" fmla="*/ 326 w 452"/>
                <a:gd name="T41" fmla="*/ 79 h 918"/>
                <a:gd name="T42" fmla="*/ 324 w 452"/>
                <a:gd name="T43" fmla="*/ 76 h 918"/>
                <a:gd name="T44" fmla="*/ 316 w 452"/>
                <a:gd name="T45" fmla="*/ 33 h 918"/>
                <a:gd name="T46" fmla="*/ 224 w 452"/>
                <a:gd name="T47" fmla="*/ 0 h 918"/>
                <a:gd name="T48" fmla="*/ 133 w 452"/>
                <a:gd name="T49" fmla="*/ 33 h 918"/>
                <a:gd name="T50" fmla="*/ 125 w 452"/>
                <a:gd name="T51" fmla="*/ 76 h 918"/>
                <a:gd name="T52" fmla="*/ 123 w 452"/>
                <a:gd name="T53" fmla="*/ 79 h 918"/>
                <a:gd name="T54" fmla="*/ 101 w 452"/>
                <a:gd name="T55" fmla="*/ 118 h 918"/>
                <a:gd name="T56" fmla="*/ 107 w 452"/>
                <a:gd name="T57" fmla="*/ 141 h 918"/>
                <a:gd name="T58" fmla="*/ 101 w 452"/>
                <a:gd name="T59" fmla="*/ 164 h 918"/>
                <a:gd name="T60" fmla="*/ 148 w 452"/>
                <a:gd name="T61" fmla="*/ 211 h 918"/>
                <a:gd name="T62" fmla="*/ 172 w 452"/>
                <a:gd name="T63" fmla="*/ 203 h 918"/>
                <a:gd name="T64" fmla="*/ 175 w 452"/>
                <a:gd name="T65" fmla="*/ 206 h 918"/>
                <a:gd name="T66" fmla="*/ 174 w 452"/>
                <a:gd name="T67" fmla="*/ 214 h 918"/>
                <a:gd name="T68" fmla="*/ 163 w 452"/>
                <a:gd name="T69" fmla="*/ 218 h 918"/>
                <a:gd name="T70" fmla="*/ 96 w 452"/>
                <a:gd name="T71" fmla="*/ 248 h 918"/>
                <a:gd name="T72" fmla="*/ 80 w 452"/>
                <a:gd name="T73" fmla="*/ 275 h 918"/>
                <a:gd name="T74" fmla="*/ 76 w 452"/>
                <a:gd name="T75" fmla="*/ 285 h 918"/>
                <a:gd name="T76" fmla="*/ 55 w 452"/>
                <a:gd name="T77" fmla="*/ 330 h 918"/>
                <a:gd name="T78" fmla="*/ 34 w 452"/>
                <a:gd name="T79" fmla="*/ 374 h 918"/>
                <a:gd name="T80" fmla="*/ 16 w 452"/>
                <a:gd name="T81" fmla="*/ 374 h 918"/>
                <a:gd name="T82" fmla="*/ 0 w 452"/>
                <a:gd name="T83" fmla="*/ 390 h 918"/>
                <a:gd name="T84" fmla="*/ 0 w 452"/>
                <a:gd name="T85" fmla="*/ 442 h 918"/>
                <a:gd name="T86" fmla="*/ 16 w 452"/>
                <a:gd name="T87" fmla="*/ 458 h 918"/>
                <a:gd name="T88" fmla="*/ 30 w 452"/>
                <a:gd name="T89" fmla="*/ 458 h 918"/>
                <a:gd name="T90" fmla="*/ 30 w 452"/>
                <a:gd name="T91" fmla="*/ 834 h 918"/>
                <a:gd name="T92" fmla="*/ 16 w 452"/>
                <a:gd name="T93" fmla="*/ 834 h 918"/>
                <a:gd name="T94" fmla="*/ 0 w 452"/>
                <a:gd name="T95" fmla="*/ 850 h 918"/>
                <a:gd name="T96" fmla="*/ 0 w 452"/>
                <a:gd name="T97" fmla="*/ 902 h 918"/>
                <a:gd name="T98" fmla="*/ 16 w 452"/>
                <a:gd name="T99" fmla="*/ 918 h 918"/>
                <a:gd name="T100" fmla="*/ 436 w 452"/>
                <a:gd name="T101" fmla="*/ 918 h 918"/>
                <a:gd name="T102" fmla="*/ 452 w 452"/>
                <a:gd name="T103" fmla="*/ 902 h 918"/>
                <a:gd name="T104" fmla="*/ 452 w 452"/>
                <a:gd name="T105" fmla="*/ 850 h 918"/>
                <a:gd name="T106" fmla="*/ 436 w 452"/>
                <a:gd name="T107" fmla="*/ 834 h 918"/>
                <a:gd name="T108" fmla="*/ 421 w 452"/>
                <a:gd name="T109" fmla="*/ 834 h 918"/>
                <a:gd name="T110" fmla="*/ 421 w 452"/>
                <a:gd name="T111" fmla="*/ 458 h 918"/>
                <a:gd name="T112" fmla="*/ 436 w 452"/>
                <a:gd name="T113" fmla="*/ 458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52" h="918">
                  <a:moveTo>
                    <a:pt x="436" y="458"/>
                  </a:moveTo>
                  <a:cubicBezTo>
                    <a:pt x="444" y="458"/>
                    <a:pt x="452" y="451"/>
                    <a:pt x="452" y="442"/>
                  </a:cubicBezTo>
                  <a:cubicBezTo>
                    <a:pt x="452" y="390"/>
                    <a:pt x="452" y="390"/>
                    <a:pt x="452" y="390"/>
                  </a:cubicBezTo>
                  <a:cubicBezTo>
                    <a:pt x="452" y="381"/>
                    <a:pt x="444" y="374"/>
                    <a:pt x="436" y="374"/>
                  </a:cubicBezTo>
                  <a:cubicBezTo>
                    <a:pt x="415" y="374"/>
                    <a:pt x="415" y="374"/>
                    <a:pt x="415" y="374"/>
                  </a:cubicBezTo>
                  <a:cubicBezTo>
                    <a:pt x="408" y="360"/>
                    <a:pt x="401" y="344"/>
                    <a:pt x="394" y="330"/>
                  </a:cubicBezTo>
                  <a:cubicBezTo>
                    <a:pt x="385" y="310"/>
                    <a:pt x="377" y="293"/>
                    <a:pt x="373" y="285"/>
                  </a:cubicBezTo>
                  <a:cubicBezTo>
                    <a:pt x="371" y="282"/>
                    <a:pt x="370" y="279"/>
                    <a:pt x="369" y="275"/>
                  </a:cubicBezTo>
                  <a:cubicBezTo>
                    <a:pt x="366" y="267"/>
                    <a:pt x="362" y="257"/>
                    <a:pt x="353" y="248"/>
                  </a:cubicBezTo>
                  <a:cubicBezTo>
                    <a:pt x="334" y="231"/>
                    <a:pt x="308" y="224"/>
                    <a:pt x="285" y="218"/>
                  </a:cubicBezTo>
                  <a:cubicBezTo>
                    <a:pt x="283" y="217"/>
                    <a:pt x="280" y="216"/>
                    <a:pt x="276" y="214"/>
                  </a:cubicBezTo>
                  <a:cubicBezTo>
                    <a:pt x="276" y="214"/>
                    <a:pt x="276" y="213"/>
                    <a:pt x="276" y="213"/>
                  </a:cubicBezTo>
                  <a:cubicBezTo>
                    <a:pt x="275" y="212"/>
                    <a:pt x="275" y="210"/>
                    <a:pt x="275" y="208"/>
                  </a:cubicBezTo>
                  <a:cubicBezTo>
                    <a:pt x="275" y="208"/>
                    <a:pt x="275" y="207"/>
                    <a:pt x="274" y="207"/>
                  </a:cubicBezTo>
                  <a:cubicBezTo>
                    <a:pt x="275" y="206"/>
                    <a:pt x="275" y="206"/>
                    <a:pt x="275" y="206"/>
                  </a:cubicBezTo>
                  <a:cubicBezTo>
                    <a:pt x="275" y="206"/>
                    <a:pt x="277" y="204"/>
                    <a:pt x="277" y="204"/>
                  </a:cubicBezTo>
                  <a:cubicBezTo>
                    <a:pt x="284" y="208"/>
                    <a:pt x="292" y="211"/>
                    <a:pt x="301" y="211"/>
                  </a:cubicBezTo>
                  <a:cubicBezTo>
                    <a:pt x="327" y="211"/>
                    <a:pt x="348" y="190"/>
                    <a:pt x="348" y="164"/>
                  </a:cubicBezTo>
                  <a:cubicBezTo>
                    <a:pt x="348" y="156"/>
                    <a:pt x="346" y="148"/>
                    <a:pt x="342" y="141"/>
                  </a:cubicBezTo>
                  <a:cubicBezTo>
                    <a:pt x="346" y="134"/>
                    <a:pt x="348" y="126"/>
                    <a:pt x="348" y="118"/>
                  </a:cubicBezTo>
                  <a:cubicBezTo>
                    <a:pt x="348" y="102"/>
                    <a:pt x="339" y="87"/>
                    <a:pt x="326" y="79"/>
                  </a:cubicBezTo>
                  <a:cubicBezTo>
                    <a:pt x="324" y="76"/>
                    <a:pt x="324" y="76"/>
                    <a:pt x="324" y="76"/>
                  </a:cubicBezTo>
                  <a:cubicBezTo>
                    <a:pt x="326" y="64"/>
                    <a:pt x="325" y="48"/>
                    <a:pt x="316" y="33"/>
                  </a:cubicBezTo>
                  <a:cubicBezTo>
                    <a:pt x="301" y="11"/>
                    <a:pt x="270" y="0"/>
                    <a:pt x="224" y="0"/>
                  </a:cubicBezTo>
                  <a:cubicBezTo>
                    <a:pt x="179" y="0"/>
                    <a:pt x="148" y="11"/>
                    <a:pt x="133" y="33"/>
                  </a:cubicBezTo>
                  <a:cubicBezTo>
                    <a:pt x="123" y="48"/>
                    <a:pt x="123" y="64"/>
                    <a:pt x="125" y="76"/>
                  </a:cubicBezTo>
                  <a:cubicBezTo>
                    <a:pt x="123" y="79"/>
                    <a:pt x="123" y="79"/>
                    <a:pt x="123" y="79"/>
                  </a:cubicBezTo>
                  <a:cubicBezTo>
                    <a:pt x="109" y="87"/>
                    <a:pt x="101" y="102"/>
                    <a:pt x="101" y="118"/>
                  </a:cubicBezTo>
                  <a:cubicBezTo>
                    <a:pt x="101" y="126"/>
                    <a:pt x="103" y="134"/>
                    <a:pt x="107" y="141"/>
                  </a:cubicBezTo>
                  <a:cubicBezTo>
                    <a:pt x="103" y="148"/>
                    <a:pt x="101" y="156"/>
                    <a:pt x="101" y="164"/>
                  </a:cubicBezTo>
                  <a:cubicBezTo>
                    <a:pt x="101" y="190"/>
                    <a:pt x="122" y="211"/>
                    <a:pt x="148" y="211"/>
                  </a:cubicBezTo>
                  <a:cubicBezTo>
                    <a:pt x="157" y="211"/>
                    <a:pt x="165" y="208"/>
                    <a:pt x="172" y="203"/>
                  </a:cubicBezTo>
                  <a:cubicBezTo>
                    <a:pt x="173" y="204"/>
                    <a:pt x="174" y="205"/>
                    <a:pt x="175" y="206"/>
                  </a:cubicBezTo>
                  <a:cubicBezTo>
                    <a:pt x="175" y="209"/>
                    <a:pt x="174" y="211"/>
                    <a:pt x="174" y="214"/>
                  </a:cubicBezTo>
                  <a:cubicBezTo>
                    <a:pt x="169" y="215"/>
                    <a:pt x="166" y="217"/>
                    <a:pt x="163" y="218"/>
                  </a:cubicBezTo>
                  <a:cubicBezTo>
                    <a:pt x="141" y="224"/>
                    <a:pt x="115" y="231"/>
                    <a:pt x="96" y="248"/>
                  </a:cubicBezTo>
                  <a:cubicBezTo>
                    <a:pt x="86" y="257"/>
                    <a:pt x="83" y="267"/>
                    <a:pt x="80" y="275"/>
                  </a:cubicBezTo>
                  <a:cubicBezTo>
                    <a:pt x="78" y="279"/>
                    <a:pt x="77" y="282"/>
                    <a:pt x="76" y="285"/>
                  </a:cubicBezTo>
                  <a:cubicBezTo>
                    <a:pt x="72" y="293"/>
                    <a:pt x="64" y="310"/>
                    <a:pt x="55" y="330"/>
                  </a:cubicBezTo>
                  <a:cubicBezTo>
                    <a:pt x="48" y="344"/>
                    <a:pt x="41" y="360"/>
                    <a:pt x="34" y="374"/>
                  </a:cubicBezTo>
                  <a:cubicBezTo>
                    <a:pt x="16" y="374"/>
                    <a:pt x="16" y="374"/>
                    <a:pt x="16" y="374"/>
                  </a:cubicBezTo>
                  <a:cubicBezTo>
                    <a:pt x="7" y="374"/>
                    <a:pt x="0" y="381"/>
                    <a:pt x="0" y="390"/>
                  </a:cubicBezTo>
                  <a:cubicBezTo>
                    <a:pt x="0" y="442"/>
                    <a:pt x="0" y="442"/>
                    <a:pt x="0" y="442"/>
                  </a:cubicBezTo>
                  <a:cubicBezTo>
                    <a:pt x="0" y="451"/>
                    <a:pt x="7" y="458"/>
                    <a:pt x="16" y="458"/>
                  </a:cubicBezTo>
                  <a:cubicBezTo>
                    <a:pt x="30" y="458"/>
                    <a:pt x="30" y="458"/>
                    <a:pt x="30" y="458"/>
                  </a:cubicBezTo>
                  <a:cubicBezTo>
                    <a:pt x="30" y="834"/>
                    <a:pt x="30" y="834"/>
                    <a:pt x="30" y="834"/>
                  </a:cubicBezTo>
                  <a:cubicBezTo>
                    <a:pt x="16" y="834"/>
                    <a:pt x="16" y="834"/>
                    <a:pt x="16" y="834"/>
                  </a:cubicBezTo>
                  <a:cubicBezTo>
                    <a:pt x="7" y="834"/>
                    <a:pt x="0" y="841"/>
                    <a:pt x="0" y="850"/>
                  </a:cubicBezTo>
                  <a:cubicBezTo>
                    <a:pt x="0" y="902"/>
                    <a:pt x="0" y="902"/>
                    <a:pt x="0" y="902"/>
                  </a:cubicBezTo>
                  <a:cubicBezTo>
                    <a:pt x="0" y="911"/>
                    <a:pt x="7" y="918"/>
                    <a:pt x="16" y="918"/>
                  </a:cubicBezTo>
                  <a:cubicBezTo>
                    <a:pt x="436" y="918"/>
                    <a:pt x="436" y="918"/>
                    <a:pt x="436" y="918"/>
                  </a:cubicBezTo>
                  <a:cubicBezTo>
                    <a:pt x="444" y="918"/>
                    <a:pt x="452" y="911"/>
                    <a:pt x="452" y="902"/>
                  </a:cubicBezTo>
                  <a:cubicBezTo>
                    <a:pt x="452" y="850"/>
                    <a:pt x="452" y="850"/>
                    <a:pt x="452" y="850"/>
                  </a:cubicBezTo>
                  <a:cubicBezTo>
                    <a:pt x="452" y="841"/>
                    <a:pt x="444" y="834"/>
                    <a:pt x="436" y="834"/>
                  </a:cubicBezTo>
                  <a:cubicBezTo>
                    <a:pt x="421" y="834"/>
                    <a:pt x="421" y="834"/>
                    <a:pt x="421" y="834"/>
                  </a:cubicBezTo>
                  <a:cubicBezTo>
                    <a:pt x="421" y="458"/>
                    <a:pt x="421" y="458"/>
                    <a:pt x="421" y="458"/>
                  </a:cubicBezTo>
                  <a:lnTo>
                    <a:pt x="436" y="45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10" name="ïSlîḓê"/>
            <p:cNvSpPr/>
            <p:nvPr/>
          </p:nvSpPr>
          <p:spPr bwMode="auto">
            <a:xfrm>
              <a:off x="5127626" y="2290763"/>
              <a:ext cx="1897063" cy="942975"/>
            </a:xfrm>
            <a:custGeom>
              <a:avLst/>
              <a:gdLst>
                <a:gd name="T0" fmla="*/ 328 w 387"/>
                <a:gd name="T1" fmla="*/ 61 h 193"/>
                <a:gd name="T2" fmla="*/ 311 w 387"/>
                <a:gd name="T3" fmla="*/ 29 h 193"/>
                <a:gd name="T4" fmla="*/ 249 w 387"/>
                <a:gd name="T5" fmla="*/ 3 h 193"/>
                <a:gd name="T6" fmla="*/ 237 w 387"/>
                <a:gd name="T7" fmla="*/ 0 h 193"/>
                <a:gd name="T8" fmla="*/ 193 w 387"/>
                <a:gd name="T9" fmla="*/ 26 h 193"/>
                <a:gd name="T10" fmla="*/ 150 w 387"/>
                <a:gd name="T11" fmla="*/ 0 h 193"/>
                <a:gd name="T12" fmla="*/ 137 w 387"/>
                <a:gd name="T13" fmla="*/ 3 h 193"/>
                <a:gd name="T14" fmla="*/ 76 w 387"/>
                <a:gd name="T15" fmla="*/ 29 h 193"/>
                <a:gd name="T16" fmla="*/ 59 w 387"/>
                <a:gd name="T17" fmla="*/ 61 h 193"/>
                <a:gd name="T18" fmla="*/ 0 w 387"/>
                <a:gd name="T19" fmla="*/ 185 h 193"/>
                <a:gd name="T20" fmla="*/ 193 w 387"/>
                <a:gd name="T21" fmla="*/ 193 h 193"/>
                <a:gd name="T22" fmla="*/ 387 w 387"/>
                <a:gd name="T23" fmla="*/ 185 h 193"/>
                <a:gd name="T24" fmla="*/ 328 w 387"/>
                <a:gd name="T25" fmla="*/ 6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7" h="193">
                  <a:moveTo>
                    <a:pt x="328" y="61"/>
                  </a:moveTo>
                  <a:cubicBezTo>
                    <a:pt x="322" y="50"/>
                    <a:pt x="321" y="38"/>
                    <a:pt x="311" y="29"/>
                  </a:cubicBezTo>
                  <a:cubicBezTo>
                    <a:pt x="294" y="14"/>
                    <a:pt x="271" y="7"/>
                    <a:pt x="249" y="3"/>
                  </a:cubicBezTo>
                  <a:cubicBezTo>
                    <a:pt x="249" y="3"/>
                    <a:pt x="237" y="0"/>
                    <a:pt x="237" y="0"/>
                  </a:cubicBezTo>
                  <a:cubicBezTo>
                    <a:pt x="226" y="22"/>
                    <a:pt x="198" y="25"/>
                    <a:pt x="193" y="26"/>
                  </a:cubicBezTo>
                  <a:cubicBezTo>
                    <a:pt x="189" y="25"/>
                    <a:pt x="160" y="22"/>
                    <a:pt x="150" y="0"/>
                  </a:cubicBezTo>
                  <a:cubicBezTo>
                    <a:pt x="149" y="0"/>
                    <a:pt x="138" y="3"/>
                    <a:pt x="137" y="3"/>
                  </a:cubicBezTo>
                  <a:cubicBezTo>
                    <a:pt x="116" y="7"/>
                    <a:pt x="92" y="14"/>
                    <a:pt x="76" y="29"/>
                  </a:cubicBezTo>
                  <a:cubicBezTo>
                    <a:pt x="66" y="38"/>
                    <a:pt x="65" y="50"/>
                    <a:pt x="59" y="61"/>
                  </a:cubicBezTo>
                  <a:cubicBezTo>
                    <a:pt x="49" y="81"/>
                    <a:pt x="11" y="166"/>
                    <a:pt x="0" y="185"/>
                  </a:cubicBezTo>
                  <a:cubicBezTo>
                    <a:pt x="193" y="193"/>
                    <a:pt x="193" y="193"/>
                    <a:pt x="193" y="193"/>
                  </a:cubicBezTo>
                  <a:cubicBezTo>
                    <a:pt x="387" y="185"/>
                    <a:pt x="387" y="185"/>
                    <a:pt x="387" y="185"/>
                  </a:cubicBezTo>
                  <a:cubicBezTo>
                    <a:pt x="376" y="166"/>
                    <a:pt x="338" y="81"/>
                    <a:pt x="328" y="61"/>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11" name="i$lîďê"/>
            <p:cNvSpPr/>
            <p:nvPr/>
          </p:nvSpPr>
          <p:spPr bwMode="auto">
            <a:xfrm>
              <a:off x="5862638" y="2125663"/>
              <a:ext cx="427038" cy="292100"/>
            </a:xfrm>
            <a:custGeom>
              <a:avLst/>
              <a:gdLst>
                <a:gd name="T0" fmla="*/ 76 w 87"/>
                <a:gd name="T1" fmla="*/ 1 h 60"/>
                <a:gd name="T2" fmla="*/ 45 w 87"/>
                <a:gd name="T3" fmla="*/ 14 h 60"/>
                <a:gd name="T4" fmla="*/ 45 w 87"/>
                <a:gd name="T5" fmla="*/ 14 h 60"/>
                <a:gd name="T6" fmla="*/ 44 w 87"/>
                <a:gd name="T7" fmla="*/ 14 h 60"/>
                <a:gd name="T8" fmla="*/ 44 w 87"/>
                <a:gd name="T9" fmla="*/ 14 h 60"/>
                <a:gd name="T10" fmla="*/ 44 w 87"/>
                <a:gd name="T11" fmla="*/ 14 h 60"/>
                <a:gd name="T12" fmla="*/ 11 w 87"/>
                <a:gd name="T13" fmla="*/ 0 h 60"/>
                <a:gd name="T14" fmla="*/ 0 w 87"/>
                <a:gd name="T15" fmla="*/ 34 h 60"/>
                <a:gd name="T16" fmla="*/ 33 w 87"/>
                <a:gd name="T17" fmla="*/ 60 h 60"/>
                <a:gd name="T18" fmla="*/ 34 w 87"/>
                <a:gd name="T19" fmla="*/ 60 h 60"/>
                <a:gd name="T20" fmla="*/ 34 w 87"/>
                <a:gd name="T21" fmla="*/ 60 h 60"/>
                <a:gd name="T22" fmla="*/ 38 w 87"/>
                <a:gd name="T23" fmla="*/ 59 h 60"/>
                <a:gd name="T24" fmla="*/ 42 w 87"/>
                <a:gd name="T25" fmla="*/ 59 h 60"/>
                <a:gd name="T26" fmla="*/ 43 w 87"/>
                <a:gd name="T27" fmla="*/ 60 h 60"/>
                <a:gd name="T28" fmla="*/ 44 w 87"/>
                <a:gd name="T29" fmla="*/ 60 h 60"/>
                <a:gd name="T30" fmla="*/ 46 w 87"/>
                <a:gd name="T31" fmla="*/ 60 h 60"/>
                <a:gd name="T32" fmla="*/ 55 w 87"/>
                <a:gd name="T33" fmla="*/ 58 h 60"/>
                <a:gd name="T34" fmla="*/ 57 w 87"/>
                <a:gd name="T35" fmla="*/ 59 h 60"/>
                <a:gd name="T36" fmla="*/ 87 w 87"/>
                <a:gd name="T37" fmla="*/ 34 h 60"/>
                <a:gd name="T38" fmla="*/ 76 w 87"/>
                <a:gd name="T39" fmla="*/ 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7" h="60">
                  <a:moveTo>
                    <a:pt x="76" y="1"/>
                  </a:moveTo>
                  <a:cubicBezTo>
                    <a:pt x="68" y="7"/>
                    <a:pt x="57" y="12"/>
                    <a:pt x="45" y="14"/>
                  </a:cubicBezTo>
                  <a:cubicBezTo>
                    <a:pt x="45" y="14"/>
                    <a:pt x="45" y="14"/>
                    <a:pt x="45" y="14"/>
                  </a:cubicBezTo>
                  <a:cubicBezTo>
                    <a:pt x="44" y="14"/>
                    <a:pt x="44" y="14"/>
                    <a:pt x="44" y="14"/>
                  </a:cubicBezTo>
                  <a:cubicBezTo>
                    <a:pt x="44" y="14"/>
                    <a:pt x="44" y="14"/>
                    <a:pt x="44" y="14"/>
                  </a:cubicBezTo>
                  <a:cubicBezTo>
                    <a:pt x="44" y="14"/>
                    <a:pt x="44" y="14"/>
                    <a:pt x="44" y="14"/>
                  </a:cubicBezTo>
                  <a:cubicBezTo>
                    <a:pt x="31" y="12"/>
                    <a:pt x="20" y="7"/>
                    <a:pt x="11" y="0"/>
                  </a:cubicBezTo>
                  <a:cubicBezTo>
                    <a:pt x="11" y="8"/>
                    <a:pt x="8" y="33"/>
                    <a:pt x="0" y="34"/>
                  </a:cubicBezTo>
                  <a:cubicBezTo>
                    <a:pt x="8" y="49"/>
                    <a:pt x="22" y="56"/>
                    <a:pt x="33" y="60"/>
                  </a:cubicBezTo>
                  <a:cubicBezTo>
                    <a:pt x="33" y="60"/>
                    <a:pt x="33" y="60"/>
                    <a:pt x="34" y="60"/>
                  </a:cubicBezTo>
                  <a:cubicBezTo>
                    <a:pt x="34" y="60"/>
                    <a:pt x="34" y="60"/>
                    <a:pt x="34" y="60"/>
                  </a:cubicBezTo>
                  <a:cubicBezTo>
                    <a:pt x="35" y="59"/>
                    <a:pt x="37" y="58"/>
                    <a:pt x="38" y="59"/>
                  </a:cubicBezTo>
                  <a:cubicBezTo>
                    <a:pt x="39" y="60"/>
                    <a:pt x="40" y="59"/>
                    <a:pt x="42" y="59"/>
                  </a:cubicBezTo>
                  <a:cubicBezTo>
                    <a:pt x="42" y="59"/>
                    <a:pt x="43" y="60"/>
                    <a:pt x="43" y="60"/>
                  </a:cubicBezTo>
                  <a:cubicBezTo>
                    <a:pt x="43" y="60"/>
                    <a:pt x="44" y="60"/>
                    <a:pt x="44" y="60"/>
                  </a:cubicBezTo>
                  <a:cubicBezTo>
                    <a:pt x="45" y="59"/>
                    <a:pt x="45" y="60"/>
                    <a:pt x="46" y="60"/>
                  </a:cubicBezTo>
                  <a:cubicBezTo>
                    <a:pt x="49" y="59"/>
                    <a:pt x="52" y="58"/>
                    <a:pt x="55" y="58"/>
                  </a:cubicBezTo>
                  <a:cubicBezTo>
                    <a:pt x="56" y="58"/>
                    <a:pt x="57" y="58"/>
                    <a:pt x="57" y="59"/>
                  </a:cubicBezTo>
                  <a:cubicBezTo>
                    <a:pt x="67" y="55"/>
                    <a:pt x="80" y="48"/>
                    <a:pt x="87" y="34"/>
                  </a:cubicBezTo>
                  <a:cubicBezTo>
                    <a:pt x="79" y="33"/>
                    <a:pt x="77" y="7"/>
                    <a:pt x="76" y="1"/>
                  </a:cubicBezTo>
                  <a:close/>
                </a:path>
              </a:pathLst>
            </a:custGeom>
            <a:solidFill>
              <a:srgbClr val="FFCB9C"/>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12" name="íšļîḑê"/>
            <p:cNvSpPr/>
            <p:nvPr/>
          </p:nvSpPr>
          <p:spPr bwMode="auto">
            <a:xfrm>
              <a:off x="5965826" y="2130426"/>
              <a:ext cx="323850" cy="273050"/>
            </a:xfrm>
            <a:custGeom>
              <a:avLst/>
              <a:gdLst>
                <a:gd name="T0" fmla="*/ 66 w 66"/>
                <a:gd name="T1" fmla="*/ 33 h 56"/>
                <a:gd name="T2" fmla="*/ 55 w 66"/>
                <a:gd name="T3" fmla="*/ 0 h 56"/>
                <a:gd name="T4" fmla="*/ 24 w 66"/>
                <a:gd name="T5" fmla="*/ 13 h 56"/>
                <a:gd name="T6" fmla="*/ 24 w 66"/>
                <a:gd name="T7" fmla="*/ 13 h 56"/>
                <a:gd name="T8" fmla="*/ 23 w 66"/>
                <a:gd name="T9" fmla="*/ 13 h 56"/>
                <a:gd name="T10" fmla="*/ 23 w 66"/>
                <a:gd name="T11" fmla="*/ 13 h 56"/>
                <a:gd name="T12" fmla="*/ 23 w 66"/>
                <a:gd name="T13" fmla="*/ 13 h 56"/>
                <a:gd name="T14" fmla="*/ 0 w 66"/>
                <a:gd name="T15" fmla="*/ 6 h 56"/>
                <a:gd name="T16" fmla="*/ 0 w 66"/>
                <a:gd name="T17" fmla="*/ 6 h 56"/>
                <a:gd name="T18" fmla="*/ 40 w 66"/>
                <a:gd name="T19" fmla="*/ 56 h 56"/>
                <a:gd name="T20" fmla="*/ 66 w 66"/>
                <a:gd name="T21" fmla="*/ 3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56">
                  <a:moveTo>
                    <a:pt x="66" y="33"/>
                  </a:moveTo>
                  <a:cubicBezTo>
                    <a:pt x="58" y="32"/>
                    <a:pt x="56" y="6"/>
                    <a:pt x="55" y="0"/>
                  </a:cubicBezTo>
                  <a:cubicBezTo>
                    <a:pt x="47" y="6"/>
                    <a:pt x="36" y="11"/>
                    <a:pt x="24" y="13"/>
                  </a:cubicBezTo>
                  <a:cubicBezTo>
                    <a:pt x="24" y="13"/>
                    <a:pt x="24" y="13"/>
                    <a:pt x="24" y="13"/>
                  </a:cubicBezTo>
                  <a:cubicBezTo>
                    <a:pt x="23" y="13"/>
                    <a:pt x="23" y="13"/>
                    <a:pt x="23" y="13"/>
                  </a:cubicBezTo>
                  <a:cubicBezTo>
                    <a:pt x="23" y="13"/>
                    <a:pt x="23" y="13"/>
                    <a:pt x="23" y="13"/>
                  </a:cubicBezTo>
                  <a:cubicBezTo>
                    <a:pt x="23" y="13"/>
                    <a:pt x="23" y="13"/>
                    <a:pt x="23" y="13"/>
                  </a:cubicBezTo>
                  <a:cubicBezTo>
                    <a:pt x="14" y="12"/>
                    <a:pt x="7" y="9"/>
                    <a:pt x="0" y="6"/>
                  </a:cubicBezTo>
                  <a:cubicBezTo>
                    <a:pt x="0" y="6"/>
                    <a:pt x="0" y="6"/>
                    <a:pt x="0" y="6"/>
                  </a:cubicBezTo>
                  <a:cubicBezTo>
                    <a:pt x="40" y="56"/>
                    <a:pt x="40" y="56"/>
                    <a:pt x="40" y="56"/>
                  </a:cubicBezTo>
                  <a:cubicBezTo>
                    <a:pt x="50" y="52"/>
                    <a:pt x="60" y="45"/>
                    <a:pt x="66" y="33"/>
                  </a:cubicBezTo>
                  <a:close/>
                </a:path>
              </a:pathLst>
            </a:custGeom>
            <a:solidFill>
              <a:srgbClr val="F2BA8C"/>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14" name="i$ľïdê"/>
            <p:cNvSpPr/>
            <p:nvPr/>
          </p:nvSpPr>
          <p:spPr bwMode="auto">
            <a:xfrm>
              <a:off x="5749926" y="1416051"/>
              <a:ext cx="701675" cy="792163"/>
            </a:xfrm>
            <a:custGeom>
              <a:avLst/>
              <a:gdLst>
                <a:gd name="T0" fmla="*/ 142 w 143"/>
                <a:gd name="T1" fmla="*/ 33 h 162"/>
                <a:gd name="T2" fmla="*/ 140 w 143"/>
                <a:gd name="T3" fmla="*/ 0 h 162"/>
                <a:gd name="T4" fmla="*/ 122 w 143"/>
                <a:gd name="T5" fmla="*/ 0 h 162"/>
                <a:gd name="T6" fmla="*/ 0 w 143"/>
                <a:gd name="T7" fmla="*/ 3 h 162"/>
                <a:gd name="T8" fmla="*/ 0 w 143"/>
                <a:gd name="T9" fmla="*/ 47 h 162"/>
                <a:gd name="T10" fmla="*/ 1 w 143"/>
                <a:gd name="T11" fmla="*/ 78 h 162"/>
                <a:gd name="T12" fmla="*/ 21 w 143"/>
                <a:gd name="T13" fmla="*/ 135 h 162"/>
                <a:gd name="T14" fmla="*/ 67 w 143"/>
                <a:gd name="T15" fmla="*/ 162 h 162"/>
                <a:gd name="T16" fmla="*/ 67 w 143"/>
                <a:gd name="T17" fmla="*/ 162 h 162"/>
                <a:gd name="T18" fmla="*/ 67 w 143"/>
                <a:gd name="T19" fmla="*/ 162 h 162"/>
                <a:gd name="T20" fmla="*/ 67 w 143"/>
                <a:gd name="T21" fmla="*/ 162 h 162"/>
                <a:gd name="T22" fmla="*/ 67 w 143"/>
                <a:gd name="T23" fmla="*/ 162 h 162"/>
                <a:gd name="T24" fmla="*/ 132 w 143"/>
                <a:gd name="T25" fmla="*/ 98 h 162"/>
                <a:gd name="T26" fmla="*/ 133 w 143"/>
                <a:gd name="T27" fmla="*/ 96 h 162"/>
                <a:gd name="T28" fmla="*/ 138 w 143"/>
                <a:gd name="T29" fmla="*/ 80 h 162"/>
                <a:gd name="T30" fmla="*/ 142 w 143"/>
                <a:gd name="T31" fmla="*/ 33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 h="162">
                  <a:moveTo>
                    <a:pt x="142" y="33"/>
                  </a:moveTo>
                  <a:cubicBezTo>
                    <a:pt x="140" y="0"/>
                    <a:pt x="140" y="0"/>
                    <a:pt x="140" y="0"/>
                  </a:cubicBezTo>
                  <a:cubicBezTo>
                    <a:pt x="122" y="0"/>
                    <a:pt x="122" y="0"/>
                    <a:pt x="122" y="0"/>
                  </a:cubicBezTo>
                  <a:cubicBezTo>
                    <a:pt x="0" y="3"/>
                    <a:pt x="0" y="3"/>
                    <a:pt x="0" y="3"/>
                  </a:cubicBezTo>
                  <a:cubicBezTo>
                    <a:pt x="0" y="47"/>
                    <a:pt x="0" y="47"/>
                    <a:pt x="0" y="47"/>
                  </a:cubicBezTo>
                  <a:cubicBezTo>
                    <a:pt x="0" y="47"/>
                    <a:pt x="1" y="61"/>
                    <a:pt x="1" y="78"/>
                  </a:cubicBezTo>
                  <a:cubicBezTo>
                    <a:pt x="1" y="99"/>
                    <a:pt x="8" y="119"/>
                    <a:pt x="21" y="135"/>
                  </a:cubicBezTo>
                  <a:cubicBezTo>
                    <a:pt x="31" y="148"/>
                    <a:pt x="46" y="159"/>
                    <a:pt x="67" y="162"/>
                  </a:cubicBezTo>
                  <a:cubicBezTo>
                    <a:pt x="67" y="162"/>
                    <a:pt x="67" y="162"/>
                    <a:pt x="67" y="162"/>
                  </a:cubicBezTo>
                  <a:cubicBezTo>
                    <a:pt x="67" y="162"/>
                    <a:pt x="67" y="162"/>
                    <a:pt x="67" y="162"/>
                  </a:cubicBezTo>
                  <a:cubicBezTo>
                    <a:pt x="67" y="162"/>
                    <a:pt x="67" y="162"/>
                    <a:pt x="67" y="162"/>
                  </a:cubicBezTo>
                  <a:cubicBezTo>
                    <a:pt x="67" y="162"/>
                    <a:pt x="67" y="162"/>
                    <a:pt x="67" y="162"/>
                  </a:cubicBezTo>
                  <a:cubicBezTo>
                    <a:pt x="112" y="155"/>
                    <a:pt x="128" y="110"/>
                    <a:pt x="132" y="98"/>
                  </a:cubicBezTo>
                  <a:cubicBezTo>
                    <a:pt x="132" y="97"/>
                    <a:pt x="132" y="97"/>
                    <a:pt x="133" y="96"/>
                  </a:cubicBezTo>
                  <a:cubicBezTo>
                    <a:pt x="135" y="91"/>
                    <a:pt x="136" y="85"/>
                    <a:pt x="138" y="80"/>
                  </a:cubicBezTo>
                  <a:cubicBezTo>
                    <a:pt x="141" y="64"/>
                    <a:pt x="143" y="49"/>
                    <a:pt x="142" y="33"/>
                  </a:cubicBezTo>
                  <a:close/>
                </a:path>
              </a:pathLst>
            </a:custGeom>
            <a:solidFill>
              <a:srgbClr val="FFCB9C"/>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15" name="ïŝ1ïḓe"/>
            <p:cNvSpPr/>
            <p:nvPr/>
          </p:nvSpPr>
          <p:spPr bwMode="auto">
            <a:xfrm>
              <a:off x="6078538" y="1416051"/>
              <a:ext cx="368300" cy="792163"/>
            </a:xfrm>
            <a:custGeom>
              <a:avLst/>
              <a:gdLst>
                <a:gd name="T0" fmla="*/ 66 w 75"/>
                <a:gd name="T1" fmla="*/ 96 h 162"/>
                <a:gd name="T2" fmla="*/ 0 w 75"/>
                <a:gd name="T3" fmla="*/ 162 h 162"/>
                <a:gd name="T4" fmla="*/ 0 w 75"/>
                <a:gd name="T5" fmla="*/ 162 h 162"/>
                <a:gd name="T6" fmla="*/ 0 w 75"/>
                <a:gd name="T7" fmla="*/ 162 h 162"/>
                <a:gd name="T8" fmla="*/ 0 w 75"/>
                <a:gd name="T9" fmla="*/ 162 h 162"/>
                <a:gd name="T10" fmla="*/ 0 w 75"/>
                <a:gd name="T11" fmla="*/ 162 h 162"/>
                <a:gd name="T12" fmla="*/ 0 w 75"/>
                <a:gd name="T13" fmla="*/ 162 h 162"/>
                <a:gd name="T14" fmla="*/ 0 w 75"/>
                <a:gd name="T15" fmla="*/ 24 h 162"/>
                <a:gd name="T16" fmla="*/ 0 w 75"/>
                <a:gd name="T17" fmla="*/ 22 h 162"/>
                <a:gd name="T18" fmla="*/ 0 w 75"/>
                <a:gd name="T19" fmla="*/ 1 h 162"/>
                <a:gd name="T20" fmla="*/ 18 w 75"/>
                <a:gd name="T21" fmla="*/ 1 h 162"/>
                <a:gd name="T22" fmla="*/ 55 w 75"/>
                <a:gd name="T23" fmla="*/ 0 h 162"/>
                <a:gd name="T24" fmla="*/ 73 w 75"/>
                <a:gd name="T25" fmla="*/ 0 h 162"/>
                <a:gd name="T26" fmla="*/ 75 w 75"/>
                <a:gd name="T27" fmla="*/ 48 h 162"/>
                <a:gd name="T28" fmla="*/ 75 w 75"/>
                <a:gd name="T29" fmla="*/ 48 h 162"/>
                <a:gd name="T30" fmla="*/ 66 w 75"/>
                <a:gd name="T31" fmla="*/ 9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5" h="162">
                  <a:moveTo>
                    <a:pt x="66" y="96"/>
                  </a:moveTo>
                  <a:cubicBezTo>
                    <a:pt x="66" y="96"/>
                    <a:pt x="52" y="154"/>
                    <a:pt x="0" y="162"/>
                  </a:cubicBezTo>
                  <a:cubicBezTo>
                    <a:pt x="0" y="162"/>
                    <a:pt x="0" y="162"/>
                    <a:pt x="0" y="162"/>
                  </a:cubicBezTo>
                  <a:cubicBezTo>
                    <a:pt x="0" y="162"/>
                    <a:pt x="0" y="162"/>
                    <a:pt x="0" y="162"/>
                  </a:cubicBezTo>
                  <a:cubicBezTo>
                    <a:pt x="0" y="162"/>
                    <a:pt x="0" y="162"/>
                    <a:pt x="0" y="162"/>
                  </a:cubicBezTo>
                  <a:cubicBezTo>
                    <a:pt x="0" y="162"/>
                    <a:pt x="0" y="162"/>
                    <a:pt x="0" y="162"/>
                  </a:cubicBezTo>
                  <a:cubicBezTo>
                    <a:pt x="0" y="162"/>
                    <a:pt x="0" y="162"/>
                    <a:pt x="0" y="162"/>
                  </a:cubicBezTo>
                  <a:cubicBezTo>
                    <a:pt x="0" y="24"/>
                    <a:pt x="0" y="24"/>
                    <a:pt x="0" y="24"/>
                  </a:cubicBezTo>
                  <a:cubicBezTo>
                    <a:pt x="0" y="22"/>
                    <a:pt x="0" y="22"/>
                    <a:pt x="0" y="22"/>
                  </a:cubicBezTo>
                  <a:cubicBezTo>
                    <a:pt x="0" y="1"/>
                    <a:pt x="0" y="1"/>
                    <a:pt x="0" y="1"/>
                  </a:cubicBezTo>
                  <a:cubicBezTo>
                    <a:pt x="18" y="1"/>
                    <a:pt x="18" y="1"/>
                    <a:pt x="18" y="1"/>
                  </a:cubicBezTo>
                  <a:cubicBezTo>
                    <a:pt x="55" y="0"/>
                    <a:pt x="55" y="0"/>
                    <a:pt x="55" y="0"/>
                  </a:cubicBezTo>
                  <a:cubicBezTo>
                    <a:pt x="73" y="0"/>
                    <a:pt x="73" y="0"/>
                    <a:pt x="73" y="0"/>
                  </a:cubicBezTo>
                  <a:cubicBezTo>
                    <a:pt x="75" y="48"/>
                    <a:pt x="75" y="48"/>
                    <a:pt x="75" y="48"/>
                  </a:cubicBezTo>
                  <a:cubicBezTo>
                    <a:pt x="75" y="48"/>
                    <a:pt x="75" y="48"/>
                    <a:pt x="75" y="48"/>
                  </a:cubicBezTo>
                  <a:cubicBezTo>
                    <a:pt x="75" y="48"/>
                    <a:pt x="73" y="77"/>
                    <a:pt x="66" y="96"/>
                  </a:cubicBezTo>
                  <a:close/>
                </a:path>
              </a:pathLst>
            </a:custGeom>
            <a:solidFill>
              <a:srgbClr val="F2BA8C"/>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16" name="iśḻidé"/>
            <p:cNvSpPr/>
            <p:nvPr/>
          </p:nvSpPr>
          <p:spPr bwMode="auto">
            <a:xfrm>
              <a:off x="5883276" y="2403476"/>
              <a:ext cx="382588" cy="512763"/>
            </a:xfrm>
            <a:custGeom>
              <a:avLst/>
              <a:gdLst>
                <a:gd name="T0" fmla="*/ 57 w 78"/>
                <a:gd name="T1" fmla="*/ 0 h 105"/>
                <a:gd name="T2" fmla="*/ 39 w 78"/>
                <a:gd name="T3" fmla="*/ 3 h 105"/>
                <a:gd name="T4" fmla="*/ 22 w 78"/>
                <a:gd name="T5" fmla="*/ 0 h 105"/>
                <a:gd name="T6" fmla="*/ 0 w 78"/>
                <a:gd name="T7" fmla="*/ 95 h 105"/>
                <a:gd name="T8" fmla="*/ 39 w 78"/>
                <a:gd name="T9" fmla="*/ 105 h 105"/>
                <a:gd name="T10" fmla="*/ 78 w 78"/>
                <a:gd name="T11" fmla="*/ 95 h 105"/>
                <a:gd name="T12" fmla="*/ 57 w 78"/>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78" h="105">
                  <a:moveTo>
                    <a:pt x="57" y="0"/>
                  </a:moveTo>
                  <a:cubicBezTo>
                    <a:pt x="39" y="3"/>
                    <a:pt x="39" y="3"/>
                    <a:pt x="39" y="3"/>
                  </a:cubicBezTo>
                  <a:cubicBezTo>
                    <a:pt x="22" y="0"/>
                    <a:pt x="22" y="0"/>
                    <a:pt x="22" y="0"/>
                  </a:cubicBezTo>
                  <a:cubicBezTo>
                    <a:pt x="0" y="95"/>
                    <a:pt x="0" y="95"/>
                    <a:pt x="0" y="95"/>
                  </a:cubicBezTo>
                  <a:cubicBezTo>
                    <a:pt x="0" y="95"/>
                    <a:pt x="5" y="105"/>
                    <a:pt x="39" y="105"/>
                  </a:cubicBezTo>
                  <a:cubicBezTo>
                    <a:pt x="73" y="105"/>
                    <a:pt x="78" y="95"/>
                    <a:pt x="78" y="95"/>
                  </a:cubicBezTo>
                  <a:lnTo>
                    <a:pt x="57" y="0"/>
                  </a:lnTo>
                  <a:close/>
                </a:path>
              </a:pathLst>
            </a:custGeom>
            <a:solidFill>
              <a:srgbClr val="D4D4D4"/>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17" name="i$ļíďe"/>
            <p:cNvSpPr/>
            <p:nvPr/>
          </p:nvSpPr>
          <p:spPr bwMode="auto">
            <a:xfrm>
              <a:off x="5799138" y="2266951"/>
              <a:ext cx="274638" cy="165100"/>
            </a:xfrm>
            <a:custGeom>
              <a:avLst/>
              <a:gdLst>
                <a:gd name="T0" fmla="*/ 0 w 56"/>
                <a:gd name="T1" fmla="*/ 8 h 34"/>
                <a:gd name="T2" fmla="*/ 19 w 56"/>
                <a:gd name="T3" fmla="*/ 0 h 34"/>
                <a:gd name="T4" fmla="*/ 56 w 56"/>
                <a:gd name="T5" fmla="*/ 31 h 34"/>
                <a:gd name="T6" fmla="*/ 0 w 56"/>
                <a:gd name="T7" fmla="*/ 8 h 34"/>
              </a:gdLst>
              <a:ahLst/>
              <a:cxnLst>
                <a:cxn ang="0">
                  <a:pos x="T0" y="T1"/>
                </a:cxn>
                <a:cxn ang="0">
                  <a:pos x="T2" y="T3"/>
                </a:cxn>
                <a:cxn ang="0">
                  <a:pos x="T4" y="T5"/>
                </a:cxn>
                <a:cxn ang="0">
                  <a:pos x="T6" y="T7"/>
                </a:cxn>
              </a:cxnLst>
              <a:rect l="0" t="0" r="r" b="b"/>
              <a:pathLst>
                <a:path w="56" h="34">
                  <a:moveTo>
                    <a:pt x="0" y="8"/>
                  </a:moveTo>
                  <a:cubicBezTo>
                    <a:pt x="0" y="8"/>
                    <a:pt x="9" y="3"/>
                    <a:pt x="19" y="0"/>
                  </a:cubicBezTo>
                  <a:cubicBezTo>
                    <a:pt x="19" y="0"/>
                    <a:pt x="38" y="23"/>
                    <a:pt x="56" y="31"/>
                  </a:cubicBezTo>
                  <a:cubicBezTo>
                    <a:pt x="56" y="31"/>
                    <a:pt x="24" y="34"/>
                    <a:pt x="0" y="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18" name="ïSḷiḋé"/>
            <p:cNvSpPr/>
            <p:nvPr/>
          </p:nvSpPr>
          <p:spPr bwMode="auto">
            <a:xfrm>
              <a:off x="6073776" y="2266951"/>
              <a:ext cx="274638" cy="165100"/>
            </a:xfrm>
            <a:custGeom>
              <a:avLst/>
              <a:gdLst>
                <a:gd name="T0" fmla="*/ 56 w 56"/>
                <a:gd name="T1" fmla="*/ 8 h 34"/>
                <a:gd name="T2" fmla="*/ 38 w 56"/>
                <a:gd name="T3" fmla="*/ 0 h 34"/>
                <a:gd name="T4" fmla="*/ 0 w 56"/>
                <a:gd name="T5" fmla="*/ 31 h 34"/>
                <a:gd name="T6" fmla="*/ 56 w 56"/>
                <a:gd name="T7" fmla="*/ 8 h 34"/>
              </a:gdLst>
              <a:ahLst/>
              <a:cxnLst>
                <a:cxn ang="0">
                  <a:pos x="T0" y="T1"/>
                </a:cxn>
                <a:cxn ang="0">
                  <a:pos x="T2" y="T3"/>
                </a:cxn>
                <a:cxn ang="0">
                  <a:pos x="T4" y="T5"/>
                </a:cxn>
                <a:cxn ang="0">
                  <a:pos x="T6" y="T7"/>
                </a:cxn>
              </a:cxnLst>
              <a:rect l="0" t="0" r="r" b="b"/>
              <a:pathLst>
                <a:path w="56" h="34">
                  <a:moveTo>
                    <a:pt x="56" y="8"/>
                  </a:moveTo>
                  <a:cubicBezTo>
                    <a:pt x="56" y="8"/>
                    <a:pt x="48" y="3"/>
                    <a:pt x="38" y="0"/>
                  </a:cubicBezTo>
                  <a:cubicBezTo>
                    <a:pt x="38" y="0"/>
                    <a:pt x="19" y="23"/>
                    <a:pt x="0" y="31"/>
                  </a:cubicBezTo>
                  <a:cubicBezTo>
                    <a:pt x="0" y="31"/>
                    <a:pt x="32" y="34"/>
                    <a:pt x="56" y="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19" name="ïšlîďé"/>
            <p:cNvSpPr/>
            <p:nvPr/>
          </p:nvSpPr>
          <p:spPr bwMode="auto">
            <a:xfrm>
              <a:off x="5549901" y="1241426"/>
              <a:ext cx="523875" cy="873125"/>
            </a:xfrm>
            <a:custGeom>
              <a:avLst/>
              <a:gdLst>
                <a:gd name="T0" fmla="*/ 60 w 107"/>
                <a:gd name="T1" fmla="*/ 74 h 179"/>
                <a:gd name="T2" fmla="*/ 107 w 107"/>
                <a:gd name="T3" fmla="*/ 74 h 179"/>
                <a:gd name="T4" fmla="*/ 107 w 107"/>
                <a:gd name="T5" fmla="*/ 0 h 179"/>
                <a:gd name="T6" fmla="*/ 26 w 107"/>
                <a:gd name="T7" fmla="*/ 63 h 179"/>
                <a:gd name="T8" fmla="*/ 17 w 107"/>
                <a:gd name="T9" fmla="*/ 75 h 179"/>
                <a:gd name="T10" fmla="*/ 0 w 107"/>
                <a:gd name="T11" fmla="*/ 102 h 179"/>
                <a:gd name="T12" fmla="*/ 10 w 107"/>
                <a:gd name="T13" fmla="*/ 125 h 179"/>
                <a:gd name="T14" fmla="*/ 0 w 107"/>
                <a:gd name="T15" fmla="*/ 148 h 179"/>
                <a:gd name="T16" fmla="*/ 31 w 107"/>
                <a:gd name="T17" fmla="*/ 179 h 179"/>
                <a:gd name="T18" fmla="*/ 61 w 107"/>
                <a:gd name="T19" fmla="*/ 148 h 179"/>
                <a:gd name="T20" fmla="*/ 51 w 107"/>
                <a:gd name="T21" fmla="*/ 125 h 179"/>
                <a:gd name="T22" fmla="*/ 61 w 107"/>
                <a:gd name="T23" fmla="*/ 102 h 179"/>
                <a:gd name="T24" fmla="*/ 51 w 107"/>
                <a:gd name="T25" fmla="*/ 80 h 179"/>
                <a:gd name="T26" fmla="*/ 60 w 107"/>
                <a:gd name="T27" fmla="*/ 74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7" h="179">
                  <a:moveTo>
                    <a:pt x="60" y="74"/>
                  </a:moveTo>
                  <a:cubicBezTo>
                    <a:pt x="107" y="74"/>
                    <a:pt x="107" y="74"/>
                    <a:pt x="107" y="74"/>
                  </a:cubicBezTo>
                  <a:cubicBezTo>
                    <a:pt x="107" y="0"/>
                    <a:pt x="107" y="0"/>
                    <a:pt x="107" y="0"/>
                  </a:cubicBezTo>
                  <a:cubicBezTo>
                    <a:pt x="0" y="0"/>
                    <a:pt x="26" y="63"/>
                    <a:pt x="26" y="63"/>
                  </a:cubicBezTo>
                  <a:cubicBezTo>
                    <a:pt x="17" y="75"/>
                    <a:pt x="17" y="75"/>
                    <a:pt x="17" y="75"/>
                  </a:cubicBezTo>
                  <a:cubicBezTo>
                    <a:pt x="7" y="80"/>
                    <a:pt x="0" y="90"/>
                    <a:pt x="0" y="102"/>
                  </a:cubicBezTo>
                  <a:cubicBezTo>
                    <a:pt x="0" y="111"/>
                    <a:pt x="4" y="119"/>
                    <a:pt x="10" y="125"/>
                  </a:cubicBezTo>
                  <a:cubicBezTo>
                    <a:pt x="4" y="131"/>
                    <a:pt x="0" y="139"/>
                    <a:pt x="0" y="148"/>
                  </a:cubicBezTo>
                  <a:cubicBezTo>
                    <a:pt x="0" y="165"/>
                    <a:pt x="14" y="179"/>
                    <a:pt x="31" y="179"/>
                  </a:cubicBezTo>
                  <a:cubicBezTo>
                    <a:pt x="48" y="179"/>
                    <a:pt x="61" y="165"/>
                    <a:pt x="61" y="148"/>
                  </a:cubicBezTo>
                  <a:cubicBezTo>
                    <a:pt x="61" y="139"/>
                    <a:pt x="57" y="131"/>
                    <a:pt x="51" y="125"/>
                  </a:cubicBezTo>
                  <a:cubicBezTo>
                    <a:pt x="57" y="119"/>
                    <a:pt x="61" y="111"/>
                    <a:pt x="61" y="102"/>
                  </a:cubicBezTo>
                  <a:cubicBezTo>
                    <a:pt x="61" y="93"/>
                    <a:pt x="57" y="85"/>
                    <a:pt x="51" y="80"/>
                  </a:cubicBezTo>
                  <a:cubicBezTo>
                    <a:pt x="55" y="75"/>
                    <a:pt x="60" y="74"/>
                    <a:pt x="60" y="74"/>
                  </a:cubicBezTo>
                  <a:close/>
                </a:path>
              </a:pathLst>
            </a:custGeom>
            <a:solidFill>
              <a:srgbClr val="EEEEEE"/>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20" name="ï$ḻíḓê"/>
            <p:cNvSpPr/>
            <p:nvPr/>
          </p:nvSpPr>
          <p:spPr bwMode="auto">
            <a:xfrm>
              <a:off x="6073776" y="1241426"/>
              <a:ext cx="530225" cy="873125"/>
            </a:xfrm>
            <a:custGeom>
              <a:avLst/>
              <a:gdLst>
                <a:gd name="T0" fmla="*/ 47 w 108"/>
                <a:gd name="T1" fmla="*/ 74 h 179"/>
                <a:gd name="T2" fmla="*/ 0 w 108"/>
                <a:gd name="T3" fmla="*/ 74 h 179"/>
                <a:gd name="T4" fmla="*/ 0 w 108"/>
                <a:gd name="T5" fmla="*/ 0 h 179"/>
                <a:gd name="T6" fmla="*/ 82 w 108"/>
                <a:gd name="T7" fmla="*/ 63 h 179"/>
                <a:gd name="T8" fmla="*/ 91 w 108"/>
                <a:gd name="T9" fmla="*/ 75 h 179"/>
                <a:gd name="T10" fmla="*/ 108 w 108"/>
                <a:gd name="T11" fmla="*/ 102 h 179"/>
                <a:gd name="T12" fmla="*/ 97 w 108"/>
                <a:gd name="T13" fmla="*/ 125 h 179"/>
                <a:gd name="T14" fmla="*/ 108 w 108"/>
                <a:gd name="T15" fmla="*/ 148 h 179"/>
                <a:gd name="T16" fmla="*/ 77 w 108"/>
                <a:gd name="T17" fmla="*/ 179 h 179"/>
                <a:gd name="T18" fmla="*/ 46 w 108"/>
                <a:gd name="T19" fmla="*/ 148 h 179"/>
                <a:gd name="T20" fmla="*/ 57 w 108"/>
                <a:gd name="T21" fmla="*/ 125 h 179"/>
                <a:gd name="T22" fmla="*/ 46 w 108"/>
                <a:gd name="T23" fmla="*/ 102 h 179"/>
                <a:gd name="T24" fmla="*/ 56 w 108"/>
                <a:gd name="T25" fmla="*/ 80 h 179"/>
                <a:gd name="T26" fmla="*/ 47 w 108"/>
                <a:gd name="T27" fmla="*/ 74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179">
                  <a:moveTo>
                    <a:pt x="47" y="74"/>
                  </a:moveTo>
                  <a:cubicBezTo>
                    <a:pt x="0" y="74"/>
                    <a:pt x="0" y="74"/>
                    <a:pt x="0" y="74"/>
                  </a:cubicBezTo>
                  <a:cubicBezTo>
                    <a:pt x="0" y="0"/>
                    <a:pt x="0" y="0"/>
                    <a:pt x="0" y="0"/>
                  </a:cubicBezTo>
                  <a:cubicBezTo>
                    <a:pt x="108" y="0"/>
                    <a:pt x="82" y="63"/>
                    <a:pt x="82" y="63"/>
                  </a:cubicBezTo>
                  <a:cubicBezTo>
                    <a:pt x="91" y="75"/>
                    <a:pt x="91" y="75"/>
                    <a:pt x="91" y="75"/>
                  </a:cubicBezTo>
                  <a:cubicBezTo>
                    <a:pt x="101" y="80"/>
                    <a:pt x="108" y="90"/>
                    <a:pt x="108" y="102"/>
                  </a:cubicBezTo>
                  <a:cubicBezTo>
                    <a:pt x="108" y="111"/>
                    <a:pt x="104" y="119"/>
                    <a:pt x="97" y="125"/>
                  </a:cubicBezTo>
                  <a:cubicBezTo>
                    <a:pt x="104" y="131"/>
                    <a:pt x="108" y="139"/>
                    <a:pt x="108" y="148"/>
                  </a:cubicBezTo>
                  <a:cubicBezTo>
                    <a:pt x="108" y="165"/>
                    <a:pt x="94" y="179"/>
                    <a:pt x="77" y="179"/>
                  </a:cubicBezTo>
                  <a:cubicBezTo>
                    <a:pt x="60" y="179"/>
                    <a:pt x="46" y="165"/>
                    <a:pt x="46" y="148"/>
                  </a:cubicBezTo>
                  <a:cubicBezTo>
                    <a:pt x="46" y="139"/>
                    <a:pt x="50" y="131"/>
                    <a:pt x="57" y="125"/>
                  </a:cubicBezTo>
                  <a:cubicBezTo>
                    <a:pt x="50" y="119"/>
                    <a:pt x="46" y="111"/>
                    <a:pt x="46" y="102"/>
                  </a:cubicBezTo>
                  <a:cubicBezTo>
                    <a:pt x="46" y="93"/>
                    <a:pt x="50" y="85"/>
                    <a:pt x="56" y="80"/>
                  </a:cubicBezTo>
                  <a:cubicBezTo>
                    <a:pt x="52" y="75"/>
                    <a:pt x="47" y="74"/>
                    <a:pt x="47" y="74"/>
                  </a:cubicBezTo>
                  <a:close/>
                </a:path>
              </a:pathLst>
            </a:custGeom>
            <a:solidFill>
              <a:srgbClr val="DCDBE0"/>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21" name="ï$ļiḍé"/>
            <p:cNvSpPr/>
            <p:nvPr/>
          </p:nvSpPr>
          <p:spPr bwMode="auto">
            <a:xfrm>
              <a:off x="5054601" y="5314951"/>
              <a:ext cx="2058988" cy="254000"/>
            </a:xfrm>
            <a:prstGeom prst="rect">
              <a:avLst/>
            </a:prstGeom>
            <a:solidFill>
              <a:srgbClr val="AC5B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22" name="iSḷiḑè"/>
            <p:cNvSpPr/>
            <p:nvPr/>
          </p:nvSpPr>
          <p:spPr bwMode="auto">
            <a:xfrm>
              <a:off x="5200651" y="3297238"/>
              <a:ext cx="1760538" cy="2017713"/>
            </a:xfrm>
            <a:prstGeom prst="rect">
              <a:avLst/>
            </a:prstGeom>
            <a:solidFill>
              <a:srgbClr val="78433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23" name="iṥliďe"/>
            <p:cNvSpPr/>
            <p:nvPr/>
          </p:nvSpPr>
          <p:spPr bwMode="auto">
            <a:xfrm>
              <a:off x="5446713" y="3595688"/>
              <a:ext cx="1270000" cy="1446213"/>
            </a:xfrm>
            <a:custGeom>
              <a:avLst/>
              <a:gdLst>
                <a:gd name="T0" fmla="*/ 800 w 800"/>
                <a:gd name="T1" fmla="*/ 911 h 911"/>
                <a:gd name="T2" fmla="*/ 0 w 800"/>
                <a:gd name="T3" fmla="*/ 911 h 911"/>
                <a:gd name="T4" fmla="*/ 0 w 800"/>
                <a:gd name="T5" fmla="*/ 0 h 911"/>
                <a:gd name="T6" fmla="*/ 800 w 800"/>
                <a:gd name="T7" fmla="*/ 0 h 911"/>
                <a:gd name="T8" fmla="*/ 800 w 800"/>
                <a:gd name="T9" fmla="*/ 911 h 911"/>
                <a:gd name="T10" fmla="*/ 31 w 800"/>
                <a:gd name="T11" fmla="*/ 871 h 911"/>
                <a:gd name="T12" fmla="*/ 769 w 800"/>
                <a:gd name="T13" fmla="*/ 871 h 911"/>
                <a:gd name="T14" fmla="*/ 769 w 800"/>
                <a:gd name="T15" fmla="*/ 40 h 911"/>
                <a:gd name="T16" fmla="*/ 31 w 800"/>
                <a:gd name="T17" fmla="*/ 40 h 911"/>
                <a:gd name="T18" fmla="*/ 31 w 800"/>
                <a:gd name="T19" fmla="*/ 871 h 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0" h="911">
                  <a:moveTo>
                    <a:pt x="800" y="911"/>
                  </a:moveTo>
                  <a:lnTo>
                    <a:pt x="0" y="911"/>
                  </a:lnTo>
                  <a:lnTo>
                    <a:pt x="0" y="0"/>
                  </a:lnTo>
                  <a:lnTo>
                    <a:pt x="800" y="0"/>
                  </a:lnTo>
                  <a:lnTo>
                    <a:pt x="800" y="911"/>
                  </a:lnTo>
                  <a:close/>
                  <a:moveTo>
                    <a:pt x="31" y="871"/>
                  </a:moveTo>
                  <a:lnTo>
                    <a:pt x="769" y="871"/>
                  </a:lnTo>
                  <a:lnTo>
                    <a:pt x="769" y="40"/>
                  </a:lnTo>
                  <a:lnTo>
                    <a:pt x="31" y="40"/>
                  </a:lnTo>
                  <a:lnTo>
                    <a:pt x="31" y="871"/>
                  </a:lnTo>
                  <a:close/>
                </a:path>
              </a:pathLst>
            </a:custGeom>
            <a:solidFill>
              <a:srgbClr val="AC5B58"/>
            </a:solidFill>
            <a:ln>
              <a:noFill/>
            </a:ln>
            <a:extLst>
              <a:ext uri="{91240B29-F687-4F45-9708-019B960494DF}">
                <a14:hiddenLine xmlns:a14="http://schemas.microsoft.com/office/drawing/2010/main" w="9525">
                  <a:solidFill>
                    <a:srgbClr val="000000"/>
                  </a:solidFill>
                  <a:round/>
                </a14:hiddenLine>
              </a:ext>
            </a:extLst>
          </p:spPr>
          <p:txBody>
            <a:bodyPr anchor="ctr"/>
            <a:p>
              <a:pPr algn="ctr"/>
              <a:endParaRPr>
                <a:latin typeface="思源黑体 Normal" panose="020B0400000000000000" charset="-122"/>
                <a:ea typeface="思源黑体 Normal" panose="020B0400000000000000" charset="-122"/>
              </a:endParaRPr>
            </a:p>
          </p:txBody>
        </p:sp>
        <p:sp>
          <p:nvSpPr>
            <p:cNvPr id="25" name="iŝľídê"/>
            <p:cNvSpPr/>
            <p:nvPr/>
          </p:nvSpPr>
          <p:spPr bwMode="auto">
            <a:xfrm>
              <a:off x="5054601" y="3067051"/>
              <a:ext cx="2058988" cy="254000"/>
            </a:xfrm>
            <a:prstGeom prst="rect">
              <a:avLst/>
            </a:prstGeom>
            <a:solidFill>
              <a:srgbClr val="AC5B5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p>
              <a:pPr algn="ctr"/>
              <a:endParaRPr>
                <a:latin typeface="思源黑体 Normal" panose="020B0400000000000000" charset="-122"/>
                <a:ea typeface="思源黑体 Normal" panose="020B0400000000000000" charset="-122"/>
              </a:endParaRPr>
            </a:p>
          </p:txBody>
        </p:sp>
      </p:grpSp>
      <p:graphicFrame>
        <p:nvGraphicFramePr>
          <p:cNvPr id="26" name="表格 25"/>
          <p:cNvGraphicFramePr/>
          <p:nvPr>
            <p:custDataLst>
              <p:tags r:id="rId3"/>
            </p:custDataLst>
          </p:nvPr>
        </p:nvGraphicFramePr>
        <p:xfrm>
          <a:off x="764540" y="2433955"/>
          <a:ext cx="8131175" cy="3939540"/>
        </p:xfrm>
        <a:graphic>
          <a:graphicData uri="http://schemas.openxmlformats.org/drawingml/2006/table">
            <a:tbl>
              <a:tblPr firstRow="1" bandRow="1">
                <a:tableStyleId>{5940675A-B579-460E-94D1-54222C63F5DA}</a:tableStyleId>
              </a:tblPr>
              <a:tblGrid>
                <a:gridCol w="1708785"/>
                <a:gridCol w="6422390"/>
              </a:tblGrid>
              <a:tr h="393700">
                <a:tc>
                  <a:txBody>
                    <a:bodyPr/>
                    <a:p>
                      <a:pPr indent="0" algn="ctr">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权利</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c>
                  <a:txBody>
                    <a:bodyPr/>
                    <a:p>
                      <a:pPr indent="0" algn="ctr">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内容</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r>
              <a:tr h="788035">
                <a:tc>
                  <a:txBody>
                    <a:bodyPr/>
                    <a:p>
                      <a:pPr indent="0" algn="ctr">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劳动关系确立</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c>
                  <a:txBody>
                    <a:bodyPr/>
                    <a:p>
                      <a:pPr indent="0">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只要存在实际的用工行为，劳动者与用人单位之间的劳动关系就建立了，劳动者就能享有与已签订劳动合同者相同的权益。</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r>
              <a:tr h="788035">
                <a:tc>
                  <a:txBody>
                    <a:bodyPr/>
                    <a:p>
                      <a:pPr indent="0" algn="ctr">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试用期和合同期限</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c>
                  <a:txBody>
                    <a:bodyPr/>
                    <a:p>
                      <a:pPr indent="0">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同一用人单位与同一毕业生只能约定一次试用期；试用期是包含在劳动合同期限内的，若劳动合同仅约定试用期，该试用期不成立。</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r>
              <a:tr h="788035">
                <a:tc>
                  <a:txBody>
                    <a:bodyPr/>
                    <a:p>
                      <a:pPr indent="0" algn="ctr">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劳动者的知情权</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c>
                  <a:txBody>
                    <a:bodyPr/>
                    <a:p>
                      <a:pPr indent="0">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用人单位招用劳动者时，应如实告知劳动者工作内容、工作条件、工作地点、职业危害、安全生产状况、劳动报酬，以及劳动者要了解的其他情况。</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r>
              <a:tr h="788035">
                <a:tc>
                  <a:txBody>
                    <a:bodyPr/>
                    <a:p>
                      <a:pPr indent="0" algn="ctr">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自主择业权</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c>
                  <a:txBody>
                    <a:bodyPr/>
                    <a:p>
                      <a:pPr indent="0">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用人单位招聘劳动者，不得扣押劳动者的居民身份证和其他证件，不得要求劳动者提供担保或者以其他名义向劳动者收取财物。</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r>
              <a:tr h="393700">
                <a:tc>
                  <a:txBody>
                    <a:bodyPr/>
                    <a:p>
                      <a:pPr indent="0" algn="ctr">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劳动报酬权</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c>
                  <a:txBody>
                    <a:bodyPr/>
                    <a:p>
                      <a:pPr indent="0">
                        <a:buNone/>
                      </a:pPr>
                      <a:r>
                        <a:rPr 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rPr>
                        <a:t>用人单位应按合同约定向劳动者及时足额支付劳动报酬。</a:t>
                      </a:r>
                      <a:endParaRPr lang="en-US" altLang="en-US" sz="1400" b="0" spc="100">
                        <a:solidFill>
                          <a:srgbClr val="000000"/>
                        </a:solidFill>
                        <a:uFillTx/>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6350">
                      <a:solidFill>
                        <a:schemeClr val="tx1">
                          <a:lumMod val="85000"/>
                          <a:lumOff val="15000"/>
                        </a:schemeClr>
                      </a:solidFill>
                      <a:prstDash val="solid"/>
                    </a:lnL>
                    <a:lnR w="6350">
                      <a:solidFill>
                        <a:schemeClr val="tx1">
                          <a:lumMod val="85000"/>
                          <a:lumOff val="15000"/>
                        </a:schemeClr>
                      </a:solidFill>
                      <a:prstDash val="solid"/>
                    </a:lnR>
                    <a:lnT w="6350">
                      <a:solidFill>
                        <a:schemeClr val="tx1">
                          <a:lumMod val="85000"/>
                          <a:lumOff val="15000"/>
                        </a:schemeClr>
                      </a:solidFill>
                      <a:prstDash val="solid"/>
                    </a:lnT>
                    <a:lnB w="6350">
                      <a:solidFill>
                        <a:schemeClr val="tx1">
                          <a:lumMod val="85000"/>
                          <a:lumOff val="15000"/>
                        </a:schemeClr>
                      </a:solidFill>
                      <a:prstDash val="solid"/>
                    </a:lnB>
                    <a:lnTlToBr>
                      <a:noFill/>
                    </a:lnTlToBr>
                    <a:lnBlToTr>
                      <a:noFill/>
                    </a:lnBlToTr>
                    <a:solidFill>
                      <a:srgbClr val="FFFFFF"/>
                    </a:solidFill>
                  </a:tcPr>
                </a:tc>
              </a:tr>
            </a:tbl>
          </a:graphicData>
        </a:graphic>
      </p:graphicFrame>
    </p:spTree>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维护自我就业权益</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 name="文本框 7"/>
          <p:cNvSpPr txBox="1"/>
          <p:nvPr/>
        </p:nvSpPr>
        <p:spPr>
          <a:xfrm>
            <a:off x="668655" y="899160"/>
            <a:ext cx="10821670" cy="706755"/>
          </a:xfrm>
          <a:prstGeom prst="rect">
            <a:avLst/>
          </a:prstGeom>
          <a:noFill/>
        </p:spPr>
        <p:txBody>
          <a:bodyPr wrap="square" rtlCol="0">
            <a:spAutoFit/>
          </a:bodyPr>
          <a:p>
            <a:pPr algn="ctr">
              <a:lnSpc>
                <a:spcPct val="200000"/>
              </a:lnSpc>
            </a:pPr>
            <a:r>
              <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rPr>
              <a:t>熟悉维权求助的途径</a:t>
            </a:r>
            <a:endPar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sp>
        <p:nvSpPr>
          <p:cNvPr id="4" name="Text Placeholder 2"/>
          <p:cNvSpPr txBox="1"/>
          <p:nvPr/>
        </p:nvSpPr>
        <p:spPr>
          <a:xfrm>
            <a:off x="2090420" y="2490470"/>
            <a:ext cx="2123440" cy="276225"/>
          </a:xfrm>
          <a:prstGeom prst="rect">
            <a:avLst/>
          </a:prstGeom>
          <a:noFill/>
        </p:spPr>
        <p:txBody>
          <a:bodyPr vert="horz" lIns="96435" tIns="48218" rIns="96435" bIns="48218"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rPr>
              <a:t>与用人单位协商</a:t>
            </a:r>
            <a:endPar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endParaRPr>
          </a:p>
        </p:txBody>
      </p:sp>
      <p:sp>
        <p:nvSpPr>
          <p:cNvPr id="18" name="Oval 53"/>
          <p:cNvSpPr/>
          <p:nvPr/>
        </p:nvSpPr>
        <p:spPr>
          <a:xfrm>
            <a:off x="4668520" y="2128520"/>
            <a:ext cx="1143000" cy="1143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30">
              <a:latin typeface="思源黑体 Normal" panose="020B0400000000000000" charset="-122"/>
              <a:ea typeface="思源黑体 Normal" panose="020B0400000000000000" charset="-122"/>
              <a:sym typeface="Times New Roman" panose="02020603050405020304" charset="0"/>
            </a:endParaRPr>
          </a:p>
        </p:txBody>
      </p:sp>
      <p:sp>
        <p:nvSpPr>
          <p:cNvPr id="106" name="Freeform 24"/>
          <p:cNvSpPr/>
          <p:nvPr/>
        </p:nvSpPr>
        <p:spPr bwMode="auto">
          <a:xfrm>
            <a:off x="4965065" y="2465070"/>
            <a:ext cx="608965" cy="495935"/>
          </a:xfrm>
          <a:custGeom>
            <a:avLst/>
            <a:gdLst>
              <a:gd name="T0" fmla="*/ 397 w 21600"/>
              <a:gd name="T1" fmla="*/ 38 h 21600"/>
              <a:gd name="T2" fmla="*/ 351 w 21600"/>
              <a:gd name="T3" fmla="*/ 52 h 21600"/>
              <a:gd name="T4" fmla="*/ 387 w 21600"/>
              <a:gd name="T5" fmla="*/ 6 h 21600"/>
              <a:gd name="T6" fmla="*/ 335 w 21600"/>
              <a:gd name="T7" fmla="*/ 26 h 21600"/>
              <a:gd name="T8" fmla="*/ 276 w 21600"/>
              <a:gd name="T9" fmla="*/ 0 h 21600"/>
              <a:gd name="T10" fmla="*/ 193 w 21600"/>
              <a:gd name="T11" fmla="*/ 83 h 21600"/>
              <a:gd name="T12" fmla="*/ 195 w 21600"/>
              <a:gd name="T13" fmla="*/ 101 h 21600"/>
              <a:gd name="T14" fmla="*/ 28 w 21600"/>
              <a:gd name="T15" fmla="*/ 16 h 21600"/>
              <a:gd name="T16" fmla="*/ 16 w 21600"/>
              <a:gd name="T17" fmla="*/ 57 h 21600"/>
              <a:gd name="T18" fmla="*/ 52 w 21600"/>
              <a:gd name="T19" fmla="*/ 125 h 21600"/>
              <a:gd name="T20" fmla="*/ 16 w 21600"/>
              <a:gd name="T21" fmla="*/ 115 h 21600"/>
              <a:gd name="T22" fmla="*/ 16 w 21600"/>
              <a:gd name="T23" fmla="*/ 115 h 21600"/>
              <a:gd name="T24" fmla="*/ 83 w 21600"/>
              <a:gd name="T25" fmla="*/ 196 h 21600"/>
              <a:gd name="T26" fmla="*/ 60 w 21600"/>
              <a:gd name="T27" fmla="*/ 198 h 21600"/>
              <a:gd name="T28" fmla="*/ 44 w 21600"/>
              <a:gd name="T29" fmla="*/ 196 h 21600"/>
              <a:gd name="T30" fmla="*/ 121 w 21600"/>
              <a:gd name="T31" fmla="*/ 252 h 21600"/>
              <a:gd name="T32" fmla="*/ 20 w 21600"/>
              <a:gd name="T33" fmla="*/ 289 h 21600"/>
              <a:gd name="T34" fmla="*/ 0 w 21600"/>
              <a:gd name="T35" fmla="*/ 287 h 21600"/>
              <a:gd name="T36" fmla="*/ 125 w 21600"/>
              <a:gd name="T37" fmla="*/ 323 h 21600"/>
              <a:gd name="T38" fmla="*/ 357 w 21600"/>
              <a:gd name="T39" fmla="*/ 91 h 21600"/>
              <a:gd name="T40" fmla="*/ 357 w 21600"/>
              <a:gd name="T41" fmla="*/ 81 h 21600"/>
              <a:gd name="T42" fmla="*/ 397 w 21600"/>
              <a:gd name="T43" fmla="*/ 38 h 21600"/>
              <a:gd name="T44" fmla="*/ 397 w 21600"/>
              <a:gd name="T45" fmla="*/ 38 h 2160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1600" h="21600">
                <a:moveTo>
                  <a:pt x="21600" y="2565"/>
                </a:moveTo>
                <a:cubicBezTo>
                  <a:pt x="20832" y="2970"/>
                  <a:pt x="19955" y="3375"/>
                  <a:pt x="19078" y="3510"/>
                </a:cubicBezTo>
                <a:cubicBezTo>
                  <a:pt x="19955" y="2835"/>
                  <a:pt x="20723" y="1755"/>
                  <a:pt x="21052" y="405"/>
                </a:cubicBezTo>
                <a:cubicBezTo>
                  <a:pt x="20175" y="1080"/>
                  <a:pt x="19188" y="1485"/>
                  <a:pt x="18201" y="1755"/>
                </a:cubicBezTo>
                <a:cubicBezTo>
                  <a:pt x="17434" y="675"/>
                  <a:pt x="16227" y="0"/>
                  <a:pt x="15021" y="0"/>
                </a:cubicBezTo>
                <a:cubicBezTo>
                  <a:pt x="12499" y="0"/>
                  <a:pt x="10526" y="2430"/>
                  <a:pt x="10526" y="5535"/>
                </a:cubicBezTo>
                <a:cubicBezTo>
                  <a:pt x="10526" y="5940"/>
                  <a:pt x="10636" y="6345"/>
                  <a:pt x="10636" y="6750"/>
                </a:cubicBezTo>
                <a:cubicBezTo>
                  <a:pt x="7017" y="6480"/>
                  <a:pt x="3728" y="4320"/>
                  <a:pt x="1535" y="1080"/>
                </a:cubicBezTo>
                <a:cubicBezTo>
                  <a:pt x="1096" y="1890"/>
                  <a:pt x="877" y="2835"/>
                  <a:pt x="877" y="3780"/>
                </a:cubicBezTo>
                <a:cubicBezTo>
                  <a:pt x="877" y="5670"/>
                  <a:pt x="1754" y="7290"/>
                  <a:pt x="2851" y="8370"/>
                </a:cubicBezTo>
                <a:cubicBezTo>
                  <a:pt x="2193" y="8235"/>
                  <a:pt x="1535" y="8100"/>
                  <a:pt x="877" y="7695"/>
                </a:cubicBezTo>
                <a:cubicBezTo>
                  <a:pt x="877" y="10395"/>
                  <a:pt x="2412" y="12555"/>
                  <a:pt x="4495" y="13095"/>
                </a:cubicBezTo>
                <a:cubicBezTo>
                  <a:pt x="4057" y="13230"/>
                  <a:pt x="3728" y="13230"/>
                  <a:pt x="3289" y="13230"/>
                </a:cubicBezTo>
                <a:cubicBezTo>
                  <a:pt x="2960" y="13230"/>
                  <a:pt x="2741" y="13230"/>
                  <a:pt x="2412" y="13095"/>
                </a:cubicBezTo>
                <a:cubicBezTo>
                  <a:pt x="2960" y="15255"/>
                  <a:pt x="4605" y="16875"/>
                  <a:pt x="6579" y="16875"/>
                </a:cubicBezTo>
                <a:cubicBezTo>
                  <a:pt x="5044" y="18360"/>
                  <a:pt x="3180" y="19305"/>
                  <a:pt x="1096" y="19305"/>
                </a:cubicBezTo>
                <a:cubicBezTo>
                  <a:pt x="768" y="19305"/>
                  <a:pt x="329" y="19305"/>
                  <a:pt x="0" y="19170"/>
                </a:cubicBezTo>
                <a:cubicBezTo>
                  <a:pt x="1974" y="20790"/>
                  <a:pt x="4276" y="21600"/>
                  <a:pt x="6798" y="21600"/>
                </a:cubicBezTo>
                <a:cubicBezTo>
                  <a:pt x="15021" y="21600"/>
                  <a:pt x="19407" y="13365"/>
                  <a:pt x="19407" y="6075"/>
                </a:cubicBezTo>
                <a:cubicBezTo>
                  <a:pt x="19407" y="5940"/>
                  <a:pt x="19407" y="5670"/>
                  <a:pt x="19407" y="5400"/>
                </a:cubicBezTo>
                <a:cubicBezTo>
                  <a:pt x="20284" y="4590"/>
                  <a:pt x="21052" y="3645"/>
                  <a:pt x="21600" y="2565"/>
                </a:cubicBezTo>
                <a:close/>
                <a:moveTo>
                  <a:pt x="21600" y="2565"/>
                </a:moveTo>
              </a:path>
            </a:pathLst>
          </a:custGeom>
          <a:solidFill>
            <a:schemeClr val="bg1"/>
          </a:solidFill>
          <a:ln>
            <a:noFill/>
          </a:ln>
          <a:extLst>
            <a:ext uri="{91240B29-F687-4F45-9708-019B960494DF}">
              <a14:hiddenLine xmlns:a14="http://schemas.microsoft.com/office/drawing/2010/main" w="9525">
                <a:solidFill>
                  <a:schemeClr val="tx1"/>
                </a:solidFill>
                <a:round/>
                <a:headEnd type="none" w="med" len="med"/>
                <a:tailEnd type="none" w="med" len="med"/>
              </a14:hiddenLine>
            </a:ext>
          </a:extLst>
        </p:spPr>
        <p:txBody>
          <a:bodyPr lIns="0" tIns="0" rIns="0" bIns="0"/>
          <a:lstStyle/>
          <a:p>
            <a:endParaRPr lang="en-US">
              <a:latin typeface="思源黑体 Normal" panose="020B0400000000000000" charset="-122"/>
              <a:ea typeface="思源黑体 Normal" panose="020B0400000000000000" charset="-122"/>
              <a:sym typeface="Times New Roman" panose="02020603050405020304" charset="0"/>
            </a:endParaRPr>
          </a:p>
        </p:txBody>
      </p:sp>
      <p:sp>
        <p:nvSpPr>
          <p:cNvPr id="30" name="Text Placeholder 2"/>
          <p:cNvSpPr txBox="1"/>
          <p:nvPr/>
        </p:nvSpPr>
        <p:spPr>
          <a:xfrm>
            <a:off x="7986395" y="2533015"/>
            <a:ext cx="2123440" cy="276225"/>
          </a:xfrm>
          <a:prstGeom prst="rect">
            <a:avLst/>
          </a:prstGeom>
          <a:noFill/>
        </p:spPr>
        <p:txBody>
          <a:bodyPr vert="horz" lIns="96435" tIns="48218" rIns="96435" bIns="48218"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lnSpc>
                <a:spcPct val="150000"/>
              </a:lnSpc>
              <a:buClrTx/>
              <a:buSzTx/>
              <a:buFontTx/>
            </a:pPr>
            <a:r>
              <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rPr>
              <a:t>劳动诉讼</a:t>
            </a:r>
            <a:endPar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endParaRPr>
          </a:p>
        </p:txBody>
      </p:sp>
      <p:sp>
        <p:nvSpPr>
          <p:cNvPr id="154" name="Oval 153"/>
          <p:cNvSpPr/>
          <p:nvPr/>
        </p:nvSpPr>
        <p:spPr>
          <a:xfrm>
            <a:off x="6356985" y="2128520"/>
            <a:ext cx="1143000" cy="1143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30">
              <a:latin typeface="思源黑体 Normal" panose="020B0400000000000000" charset="-122"/>
              <a:ea typeface="思源黑体 Normal" panose="020B0400000000000000" charset="-122"/>
              <a:sym typeface="Times New Roman" panose="02020603050405020304" charset="0"/>
            </a:endParaRPr>
          </a:p>
        </p:txBody>
      </p:sp>
      <p:sp>
        <p:nvSpPr>
          <p:cNvPr id="92" name="Text Placeholder 2"/>
          <p:cNvSpPr txBox="1"/>
          <p:nvPr/>
        </p:nvSpPr>
        <p:spPr>
          <a:xfrm>
            <a:off x="1705610" y="3929380"/>
            <a:ext cx="2508250" cy="276225"/>
          </a:xfrm>
          <a:prstGeom prst="rect">
            <a:avLst/>
          </a:prstGeom>
          <a:noFill/>
        </p:spPr>
        <p:txBody>
          <a:bodyPr vert="horz" lIns="96435" tIns="48218" rIns="96435" bIns="48218"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lnSpc>
                <a:spcPct val="150000"/>
              </a:lnSpc>
              <a:buClrTx/>
              <a:buSzTx/>
              <a:buFontTx/>
            </a:pPr>
            <a:r>
              <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rPr>
              <a:t>向劳动监察部门投诉</a:t>
            </a:r>
            <a:endPar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endParaRPr>
          </a:p>
        </p:txBody>
      </p:sp>
      <p:sp>
        <p:nvSpPr>
          <p:cNvPr id="34" name="Oval 56"/>
          <p:cNvSpPr/>
          <p:nvPr/>
        </p:nvSpPr>
        <p:spPr>
          <a:xfrm>
            <a:off x="4668520" y="3545205"/>
            <a:ext cx="1143000" cy="1143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30">
              <a:latin typeface="思源黑体 Normal" panose="020B0400000000000000" charset="-122"/>
              <a:ea typeface="思源黑体 Normal" panose="020B0400000000000000" charset="-122"/>
              <a:sym typeface="Times New Roman" panose="02020603050405020304" charset="0"/>
            </a:endParaRPr>
          </a:p>
        </p:txBody>
      </p:sp>
      <p:sp>
        <p:nvSpPr>
          <p:cNvPr id="36" name="Text Placeholder 2"/>
          <p:cNvSpPr txBox="1"/>
          <p:nvPr/>
        </p:nvSpPr>
        <p:spPr>
          <a:xfrm>
            <a:off x="8005445" y="5332730"/>
            <a:ext cx="2123440" cy="276225"/>
          </a:xfrm>
          <a:prstGeom prst="rect">
            <a:avLst/>
          </a:prstGeom>
          <a:noFill/>
        </p:spPr>
        <p:txBody>
          <a:bodyPr vert="horz" lIns="96435" tIns="48218" rIns="96435" bIns="48218"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lnSpc>
                <a:spcPct val="150000"/>
              </a:lnSpc>
              <a:buClrTx/>
              <a:buSzTx/>
              <a:buFontTx/>
            </a:pPr>
            <a:r>
              <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rPr>
              <a:t>借助新闻媒体</a:t>
            </a:r>
            <a:endPar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endParaRPr>
          </a:p>
        </p:txBody>
      </p:sp>
      <p:sp>
        <p:nvSpPr>
          <p:cNvPr id="158" name="Oval 157"/>
          <p:cNvSpPr/>
          <p:nvPr/>
        </p:nvSpPr>
        <p:spPr>
          <a:xfrm>
            <a:off x="6356985" y="4962525"/>
            <a:ext cx="1143000" cy="1143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30">
              <a:latin typeface="思源黑体 Normal" panose="020B0400000000000000" charset="-122"/>
              <a:ea typeface="思源黑体 Normal" panose="020B0400000000000000" charset="-122"/>
              <a:sym typeface="Times New Roman" panose="02020603050405020304" charset="0"/>
            </a:endParaRPr>
          </a:p>
        </p:txBody>
      </p:sp>
      <p:sp>
        <p:nvSpPr>
          <p:cNvPr id="95" name="Text Placeholder 2"/>
          <p:cNvSpPr txBox="1"/>
          <p:nvPr/>
        </p:nvSpPr>
        <p:spPr>
          <a:xfrm>
            <a:off x="2090420" y="5318125"/>
            <a:ext cx="2123440" cy="276225"/>
          </a:xfrm>
          <a:prstGeom prst="rect">
            <a:avLst/>
          </a:prstGeom>
          <a:noFill/>
        </p:spPr>
        <p:txBody>
          <a:bodyPr vert="horz" lIns="96435" tIns="48218" rIns="96435" bIns="48218"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lnSpc>
                <a:spcPct val="150000"/>
              </a:lnSpc>
              <a:buClrTx/>
              <a:buSzTx/>
              <a:buFontTx/>
            </a:pPr>
            <a:r>
              <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rPr>
              <a:t>劳动争议仲裁</a:t>
            </a:r>
            <a:endPar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endParaRPr>
          </a:p>
        </p:txBody>
      </p:sp>
      <p:grpSp>
        <p:nvGrpSpPr>
          <p:cNvPr id="42" name="Group 41"/>
          <p:cNvGrpSpPr/>
          <p:nvPr/>
        </p:nvGrpSpPr>
        <p:grpSpPr>
          <a:xfrm rot="0">
            <a:off x="4668520" y="4962525"/>
            <a:ext cx="1143000" cy="1143000"/>
            <a:chOff x="609600" y="3714750"/>
            <a:chExt cx="838200" cy="838200"/>
          </a:xfrm>
        </p:grpSpPr>
        <p:sp>
          <p:nvSpPr>
            <p:cNvPr id="43" name="Oval 42"/>
            <p:cNvSpPr/>
            <p:nvPr/>
          </p:nvSpPr>
          <p:spPr>
            <a:xfrm>
              <a:off x="609600" y="3714750"/>
              <a:ext cx="838200" cy="8382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30">
                <a:latin typeface="思源黑体 Normal" panose="020B0400000000000000" charset="-122"/>
                <a:ea typeface="思源黑体 Normal" panose="020B0400000000000000" charset="-122"/>
                <a:sym typeface="Times New Roman" panose="02020603050405020304" charset="0"/>
              </a:endParaRPr>
            </a:p>
          </p:txBody>
        </p:sp>
        <p:sp>
          <p:nvSpPr>
            <p:cNvPr id="47" name="Oval 40"/>
            <p:cNvSpPr>
              <a:spLocks noChangeArrowheads="1"/>
            </p:cNvSpPr>
            <p:nvPr/>
          </p:nvSpPr>
          <p:spPr bwMode="auto">
            <a:xfrm>
              <a:off x="1019575" y="4155257"/>
              <a:ext cx="12324" cy="12324"/>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endParaRPr lang="en-US" sz="2530">
                <a:latin typeface="思源黑体 Normal" panose="020B0400000000000000" charset="-122"/>
                <a:ea typeface="思源黑体 Normal" panose="020B0400000000000000" charset="-122"/>
                <a:sym typeface="Times New Roman" panose="02020603050405020304" charset="0"/>
              </a:endParaRPr>
            </a:p>
          </p:txBody>
        </p:sp>
      </p:grpSp>
      <p:sp>
        <p:nvSpPr>
          <p:cNvPr id="41" name="Text Placeholder 2"/>
          <p:cNvSpPr txBox="1"/>
          <p:nvPr/>
        </p:nvSpPr>
        <p:spPr>
          <a:xfrm>
            <a:off x="8005445" y="3967480"/>
            <a:ext cx="2123440" cy="276225"/>
          </a:xfrm>
          <a:prstGeom prst="rect">
            <a:avLst/>
          </a:prstGeom>
          <a:noFill/>
        </p:spPr>
        <p:txBody>
          <a:bodyPr vert="horz" lIns="96435" tIns="48218" rIns="96435" bIns="48218"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lnSpc>
                <a:spcPct val="150000"/>
              </a:lnSpc>
              <a:buClrTx/>
              <a:buSzTx/>
              <a:buFontTx/>
            </a:pPr>
            <a:r>
              <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rPr>
              <a:t>信访</a:t>
            </a:r>
            <a:endParaRPr lang="en-US" sz="1800" spc="150">
              <a:solidFill>
                <a:schemeClr val="tx1"/>
              </a:solidFill>
              <a:uFillTx/>
              <a:latin typeface="思源黑体 Normal" panose="020B0400000000000000" charset="-122"/>
              <a:ea typeface="思源黑体 Normal" panose="020B0400000000000000" charset="-122"/>
              <a:cs typeface="Clear Sans" panose="020B0503030202020304" pitchFamily="34" charset="0"/>
              <a:sym typeface="Times New Roman" panose="02020603050405020304" charset="0"/>
            </a:endParaRPr>
          </a:p>
        </p:txBody>
      </p:sp>
      <p:sp>
        <p:nvSpPr>
          <p:cNvPr id="144" name="Oval 143"/>
          <p:cNvSpPr/>
          <p:nvPr/>
        </p:nvSpPr>
        <p:spPr>
          <a:xfrm>
            <a:off x="6356985" y="3545205"/>
            <a:ext cx="1143000" cy="1143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30">
              <a:latin typeface="思源黑体 Normal" panose="020B0400000000000000" charset="-122"/>
              <a:ea typeface="思源黑体 Normal" panose="020B0400000000000000" charset="-122"/>
              <a:sym typeface="Times New Roman" panose="02020603050405020304" charset="0"/>
            </a:endParaRPr>
          </a:p>
        </p:txBody>
      </p:sp>
      <p:sp>
        <p:nvSpPr>
          <p:cNvPr id="48" name="iconfont-1191-801512"/>
          <p:cNvSpPr>
            <a:spLocks noChangeAspect="1"/>
          </p:cNvSpPr>
          <p:nvPr/>
        </p:nvSpPr>
        <p:spPr bwMode="auto">
          <a:xfrm>
            <a:off x="6699720" y="2446613"/>
            <a:ext cx="504000" cy="520041"/>
          </a:xfrm>
          <a:custGeom>
            <a:avLst/>
            <a:gdLst>
              <a:gd name="T0" fmla="*/ 40 w 7790"/>
              <a:gd name="T1" fmla="*/ 0 h 8036"/>
              <a:gd name="T2" fmla="*/ 3458 w 7790"/>
              <a:gd name="T3" fmla="*/ 0 h 8036"/>
              <a:gd name="T4" fmla="*/ 3458 w 7790"/>
              <a:gd name="T5" fmla="*/ 3418 h 8036"/>
              <a:gd name="T6" fmla="*/ 40 w 7790"/>
              <a:gd name="T7" fmla="*/ 3418 h 8036"/>
              <a:gd name="T8" fmla="*/ 40 w 7790"/>
              <a:gd name="T9" fmla="*/ 0 h 8036"/>
              <a:gd name="T10" fmla="*/ 7790 w 7790"/>
              <a:gd name="T11" fmla="*/ 1695 h 8036"/>
              <a:gd name="T12" fmla="*/ 6170 w 7790"/>
              <a:gd name="T13" fmla="*/ 103 h 8036"/>
              <a:gd name="T14" fmla="*/ 4577 w 7790"/>
              <a:gd name="T15" fmla="*/ 1723 h 8036"/>
              <a:gd name="T16" fmla="*/ 6198 w 7790"/>
              <a:gd name="T17" fmla="*/ 3316 h 8036"/>
              <a:gd name="T18" fmla="*/ 7790 w 7790"/>
              <a:gd name="T19" fmla="*/ 1695 h 8036"/>
              <a:gd name="T20" fmla="*/ 0 w 7790"/>
              <a:gd name="T21" fmla="*/ 4618 h 8036"/>
              <a:gd name="T22" fmla="*/ 3417 w 7790"/>
              <a:gd name="T23" fmla="*/ 4618 h 8036"/>
              <a:gd name="T24" fmla="*/ 3417 w 7790"/>
              <a:gd name="T25" fmla="*/ 8036 h 8036"/>
              <a:gd name="T26" fmla="*/ 0 w 7790"/>
              <a:gd name="T27" fmla="*/ 8036 h 8036"/>
              <a:gd name="T28" fmla="*/ 0 w 7790"/>
              <a:gd name="T29" fmla="*/ 4618 h 8036"/>
              <a:gd name="T30" fmla="*/ 4353 w 7790"/>
              <a:gd name="T31" fmla="*/ 4618 h 8036"/>
              <a:gd name="T32" fmla="*/ 7770 w 7790"/>
              <a:gd name="T33" fmla="*/ 4618 h 8036"/>
              <a:gd name="T34" fmla="*/ 7770 w 7790"/>
              <a:gd name="T35" fmla="*/ 8036 h 8036"/>
              <a:gd name="T36" fmla="*/ 4353 w 7790"/>
              <a:gd name="T37" fmla="*/ 8036 h 8036"/>
              <a:gd name="T38" fmla="*/ 4353 w 7790"/>
              <a:gd name="T39" fmla="*/ 4618 h 8036"/>
              <a:gd name="T40" fmla="*/ 4353 w 7790"/>
              <a:gd name="T41" fmla="*/ 4618 h 8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90" h="8036">
                <a:moveTo>
                  <a:pt x="40" y="0"/>
                </a:moveTo>
                <a:lnTo>
                  <a:pt x="3458" y="0"/>
                </a:lnTo>
                <a:lnTo>
                  <a:pt x="3458" y="3418"/>
                </a:lnTo>
                <a:lnTo>
                  <a:pt x="40" y="3418"/>
                </a:lnTo>
                <a:lnTo>
                  <a:pt x="40" y="0"/>
                </a:lnTo>
                <a:close/>
                <a:moveTo>
                  <a:pt x="7790" y="1695"/>
                </a:moveTo>
                <a:lnTo>
                  <a:pt x="6170" y="103"/>
                </a:lnTo>
                <a:lnTo>
                  <a:pt x="4577" y="1723"/>
                </a:lnTo>
                <a:lnTo>
                  <a:pt x="6198" y="3316"/>
                </a:lnTo>
                <a:lnTo>
                  <a:pt x="7790" y="1695"/>
                </a:lnTo>
                <a:close/>
                <a:moveTo>
                  <a:pt x="0" y="4618"/>
                </a:moveTo>
                <a:lnTo>
                  <a:pt x="3417" y="4618"/>
                </a:lnTo>
                <a:lnTo>
                  <a:pt x="3417" y="8036"/>
                </a:lnTo>
                <a:lnTo>
                  <a:pt x="0" y="8036"/>
                </a:lnTo>
                <a:lnTo>
                  <a:pt x="0" y="4618"/>
                </a:lnTo>
                <a:close/>
                <a:moveTo>
                  <a:pt x="4353" y="4618"/>
                </a:moveTo>
                <a:lnTo>
                  <a:pt x="7770" y="4618"/>
                </a:lnTo>
                <a:lnTo>
                  <a:pt x="7770" y="8036"/>
                </a:lnTo>
                <a:lnTo>
                  <a:pt x="4353" y="8036"/>
                </a:lnTo>
                <a:lnTo>
                  <a:pt x="4353" y="4618"/>
                </a:lnTo>
                <a:close/>
                <a:moveTo>
                  <a:pt x="4353" y="4618"/>
                </a:moveTo>
                <a:close/>
              </a:path>
            </a:pathLst>
          </a:custGeom>
          <a:solidFill>
            <a:schemeClr val="bg1"/>
          </a:solidFill>
          <a:ln>
            <a:noFill/>
          </a:ln>
        </p:spPr>
      </p:sp>
      <p:sp>
        <p:nvSpPr>
          <p:cNvPr id="97" name="iconfont-1187-868110"/>
          <p:cNvSpPr>
            <a:spLocks noChangeAspect="1"/>
          </p:cNvSpPr>
          <p:nvPr/>
        </p:nvSpPr>
        <p:spPr bwMode="auto">
          <a:xfrm>
            <a:off x="6686550" y="5308600"/>
            <a:ext cx="494030" cy="476885"/>
          </a:xfrm>
          <a:custGeom>
            <a:avLst/>
            <a:gdLst>
              <a:gd name="T0" fmla="*/ 11888 w 12803"/>
              <a:gd name="T1" fmla="*/ 0 h 12345"/>
              <a:gd name="T2" fmla="*/ 914 w 12803"/>
              <a:gd name="T3" fmla="*/ 0 h 12345"/>
              <a:gd name="T4" fmla="*/ 0 w 12803"/>
              <a:gd name="T5" fmla="*/ 914 h 12345"/>
              <a:gd name="T6" fmla="*/ 0 w 12803"/>
              <a:gd name="T7" fmla="*/ 8687 h 12345"/>
              <a:gd name="T8" fmla="*/ 914 w 12803"/>
              <a:gd name="T9" fmla="*/ 9602 h 12345"/>
              <a:gd name="T10" fmla="*/ 3201 w 12803"/>
              <a:gd name="T11" fmla="*/ 9602 h 12345"/>
              <a:gd name="T12" fmla="*/ 3201 w 12803"/>
              <a:gd name="T13" fmla="*/ 12345 h 12345"/>
              <a:gd name="T14" fmla="*/ 8230 w 12803"/>
              <a:gd name="T15" fmla="*/ 9602 h 12345"/>
              <a:gd name="T16" fmla="*/ 11888 w 12803"/>
              <a:gd name="T17" fmla="*/ 9602 h 12345"/>
              <a:gd name="T18" fmla="*/ 12803 w 12803"/>
              <a:gd name="T19" fmla="*/ 8687 h 12345"/>
              <a:gd name="T20" fmla="*/ 12803 w 12803"/>
              <a:gd name="T21" fmla="*/ 914 h 12345"/>
              <a:gd name="T22" fmla="*/ 11888 w 12803"/>
              <a:gd name="T23" fmla="*/ 0 h 12345"/>
              <a:gd name="T24" fmla="*/ 3201 w 12803"/>
              <a:gd name="T25" fmla="*/ 5487 h 12345"/>
              <a:gd name="T26" fmla="*/ 2286 w 12803"/>
              <a:gd name="T27" fmla="*/ 4572 h 12345"/>
              <a:gd name="T28" fmla="*/ 3201 w 12803"/>
              <a:gd name="T29" fmla="*/ 3658 h 12345"/>
              <a:gd name="T30" fmla="*/ 4115 w 12803"/>
              <a:gd name="T31" fmla="*/ 4572 h 12345"/>
              <a:gd name="T32" fmla="*/ 3201 w 12803"/>
              <a:gd name="T33" fmla="*/ 5487 h 12345"/>
              <a:gd name="T34" fmla="*/ 6401 w 12803"/>
              <a:gd name="T35" fmla="*/ 5487 h 12345"/>
              <a:gd name="T36" fmla="*/ 5487 w 12803"/>
              <a:gd name="T37" fmla="*/ 4572 h 12345"/>
              <a:gd name="T38" fmla="*/ 6401 w 12803"/>
              <a:gd name="T39" fmla="*/ 3658 h 12345"/>
              <a:gd name="T40" fmla="*/ 7316 w 12803"/>
              <a:gd name="T41" fmla="*/ 4572 h 12345"/>
              <a:gd name="T42" fmla="*/ 6401 w 12803"/>
              <a:gd name="T43" fmla="*/ 5487 h 12345"/>
              <a:gd name="T44" fmla="*/ 9602 w 12803"/>
              <a:gd name="T45" fmla="*/ 5487 h 12345"/>
              <a:gd name="T46" fmla="*/ 8687 w 12803"/>
              <a:gd name="T47" fmla="*/ 4572 h 12345"/>
              <a:gd name="T48" fmla="*/ 9602 w 12803"/>
              <a:gd name="T49" fmla="*/ 3658 h 12345"/>
              <a:gd name="T50" fmla="*/ 10516 w 12803"/>
              <a:gd name="T51" fmla="*/ 4572 h 12345"/>
              <a:gd name="T52" fmla="*/ 9602 w 12803"/>
              <a:gd name="T53" fmla="*/ 5487 h 12345"/>
              <a:gd name="T54" fmla="*/ 9602 w 12803"/>
              <a:gd name="T55" fmla="*/ 5487 h 12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803" h="12345">
                <a:moveTo>
                  <a:pt x="11888" y="0"/>
                </a:moveTo>
                <a:lnTo>
                  <a:pt x="914" y="0"/>
                </a:lnTo>
                <a:cubicBezTo>
                  <a:pt x="409" y="0"/>
                  <a:pt x="0" y="409"/>
                  <a:pt x="0" y="914"/>
                </a:cubicBezTo>
                <a:lnTo>
                  <a:pt x="0" y="8687"/>
                </a:lnTo>
                <a:cubicBezTo>
                  <a:pt x="0" y="9193"/>
                  <a:pt x="409" y="9602"/>
                  <a:pt x="914" y="9602"/>
                </a:cubicBezTo>
                <a:lnTo>
                  <a:pt x="3201" y="9602"/>
                </a:lnTo>
                <a:lnTo>
                  <a:pt x="3201" y="12345"/>
                </a:lnTo>
                <a:lnTo>
                  <a:pt x="8230" y="9602"/>
                </a:lnTo>
                <a:lnTo>
                  <a:pt x="11888" y="9602"/>
                </a:lnTo>
                <a:cubicBezTo>
                  <a:pt x="12393" y="9602"/>
                  <a:pt x="12803" y="9193"/>
                  <a:pt x="12803" y="8687"/>
                </a:cubicBezTo>
                <a:lnTo>
                  <a:pt x="12803" y="914"/>
                </a:lnTo>
                <a:cubicBezTo>
                  <a:pt x="12803" y="409"/>
                  <a:pt x="12393" y="0"/>
                  <a:pt x="11888" y="0"/>
                </a:cubicBezTo>
                <a:close/>
                <a:moveTo>
                  <a:pt x="3201" y="5487"/>
                </a:moveTo>
                <a:cubicBezTo>
                  <a:pt x="2695" y="5487"/>
                  <a:pt x="2286" y="5077"/>
                  <a:pt x="2286" y="4572"/>
                </a:cubicBezTo>
                <a:cubicBezTo>
                  <a:pt x="2286" y="4067"/>
                  <a:pt x="2695" y="3658"/>
                  <a:pt x="3201" y="3658"/>
                </a:cubicBezTo>
                <a:cubicBezTo>
                  <a:pt x="3706" y="3658"/>
                  <a:pt x="4115" y="4067"/>
                  <a:pt x="4115" y="4572"/>
                </a:cubicBezTo>
                <a:cubicBezTo>
                  <a:pt x="4115" y="5077"/>
                  <a:pt x="3706" y="5487"/>
                  <a:pt x="3201" y="5487"/>
                </a:cubicBezTo>
                <a:close/>
                <a:moveTo>
                  <a:pt x="6401" y="5487"/>
                </a:moveTo>
                <a:cubicBezTo>
                  <a:pt x="5896" y="5487"/>
                  <a:pt x="5487" y="5077"/>
                  <a:pt x="5487" y="4572"/>
                </a:cubicBezTo>
                <a:cubicBezTo>
                  <a:pt x="5487" y="4067"/>
                  <a:pt x="5896" y="3658"/>
                  <a:pt x="6401" y="3658"/>
                </a:cubicBezTo>
                <a:cubicBezTo>
                  <a:pt x="6907" y="3658"/>
                  <a:pt x="7316" y="4067"/>
                  <a:pt x="7316" y="4572"/>
                </a:cubicBezTo>
                <a:cubicBezTo>
                  <a:pt x="7316" y="5077"/>
                  <a:pt x="6907" y="5487"/>
                  <a:pt x="6401" y="5487"/>
                </a:cubicBezTo>
                <a:close/>
                <a:moveTo>
                  <a:pt x="9602" y="5487"/>
                </a:moveTo>
                <a:cubicBezTo>
                  <a:pt x="9097" y="5487"/>
                  <a:pt x="8687" y="5077"/>
                  <a:pt x="8687" y="4572"/>
                </a:cubicBezTo>
                <a:cubicBezTo>
                  <a:pt x="8687" y="4067"/>
                  <a:pt x="9097" y="3658"/>
                  <a:pt x="9602" y="3658"/>
                </a:cubicBezTo>
                <a:cubicBezTo>
                  <a:pt x="10107" y="3658"/>
                  <a:pt x="10516" y="4067"/>
                  <a:pt x="10516" y="4572"/>
                </a:cubicBezTo>
                <a:cubicBezTo>
                  <a:pt x="10516" y="5077"/>
                  <a:pt x="10107" y="5487"/>
                  <a:pt x="9602" y="5487"/>
                </a:cubicBezTo>
                <a:close/>
                <a:moveTo>
                  <a:pt x="9602" y="5487"/>
                </a:moveTo>
                <a:close/>
              </a:path>
            </a:pathLst>
          </a:custGeom>
          <a:solidFill>
            <a:schemeClr val="bg1"/>
          </a:solidFill>
          <a:ln>
            <a:noFill/>
          </a:ln>
        </p:spPr>
      </p:sp>
      <p:sp>
        <p:nvSpPr>
          <p:cNvPr id="98" name="iconfont-1187-868615"/>
          <p:cNvSpPr>
            <a:spLocks noChangeAspect="1"/>
          </p:cNvSpPr>
          <p:nvPr/>
        </p:nvSpPr>
        <p:spPr bwMode="auto">
          <a:xfrm>
            <a:off x="6695410" y="3875363"/>
            <a:ext cx="504000" cy="505072"/>
          </a:xfrm>
          <a:custGeom>
            <a:avLst/>
            <a:gdLst>
              <a:gd name="T0" fmla="*/ 12123 w 12728"/>
              <a:gd name="T1" fmla="*/ 2794 h 12755"/>
              <a:gd name="T2" fmla="*/ 11574 w 12728"/>
              <a:gd name="T3" fmla="*/ 3342 h 12755"/>
              <a:gd name="T4" fmla="*/ 9386 w 12728"/>
              <a:gd name="T5" fmla="*/ 1151 h 12755"/>
              <a:gd name="T6" fmla="*/ 9932 w 12728"/>
              <a:gd name="T7" fmla="*/ 605 h 12755"/>
              <a:gd name="T8" fmla="*/ 12123 w 12728"/>
              <a:gd name="T9" fmla="*/ 605 h 12755"/>
              <a:gd name="T10" fmla="*/ 12123 w 12728"/>
              <a:gd name="T11" fmla="*/ 2794 h 12755"/>
              <a:gd name="T12" fmla="*/ 10479 w 12728"/>
              <a:gd name="T13" fmla="*/ 4436 h 12755"/>
              <a:gd name="T14" fmla="*/ 7742 w 12728"/>
              <a:gd name="T15" fmla="*/ 7169 h 12755"/>
              <a:gd name="T16" fmla="*/ 3926 w 12728"/>
              <a:gd name="T17" fmla="*/ 8827 h 12755"/>
              <a:gd name="T18" fmla="*/ 5551 w 12728"/>
              <a:gd name="T19" fmla="*/ 4980 h 12755"/>
              <a:gd name="T20" fmla="*/ 8290 w 12728"/>
              <a:gd name="T21" fmla="*/ 2245 h 12755"/>
              <a:gd name="T22" fmla="*/ 10479 w 12728"/>
              <a:gd name="T23" fmla="*/ 4436 h 12755"/>
              <a:gd name="T24" fmla="*/ 4711 w 12728"/>
              <a:gd name="T25" fmla="*/ 1735 h 12755"/>
              <a:gd name="T26" fmla="*/ 2356 w 12728"/>
              <a:gd name="T27" fmla="*/ 1735 h 12755"/>
              <a:gd name="T28" fmla="*/ 1570 w 12728"/>
              <a:gd name="T29" fmla="*/ 2522 h 12755"/>
              <a:gd name="T30" fmla="*/ 1570 w 12728"/>
              <a:gd name="T31" fmla="*/ 10392 h 12755"/>
              <a:gd name="T32" fmla="*/ 2356 w 12728"/>
              <a:gd name="T33" fmla="*/ 11179 h 12755"/>
              <a:gd name="T34" fmla="*/ 10210 w 12728"/>
              <a:gd name="T35" fmla="*/ 11179 h 12755"/>
              <a:gd name="T36" fmla="*/ 10995 w 12728"/>
              <a:gd name="T37" fmla="*/ 10392 h 12755"/>
              <a:gd name="T38" fmla="*/ 10995 w 12728"/>
              <a:gd name="T39" fmla="*/ 7245 h 12755"/>
              <a:gd name="T40" fmla="*/ 11780 w 12728"/>
              <a:gd name="T41" fmla="*/ 6458 h 12755"/>
              <a:gd name="T42" fmla="*/ 12565 w 12728"/>
              <a:gd name="T43" fmla="*/ 7245 h 12755"/>
              <a:gd name="T44" fmla="*/ 12565 w 12728"/>
              <a:gd name="T45" fmla="*/ 11181 h 12755"/>
              <a:gd name="T46" fmla="*/ 10995 w 12728"/>
              <a:gd name="T47" fmla="*/ 12755 h 12755"/>
              <a:gd name="T48" fmla="*/ 1570 w 12728"/>
              <a:gd name="T49" fmla="*/ 12755 h 12755"/>
              <a:gd name="T50" fmla="*/ 0 w 12728"/>
              <a:gd name="T51" fmla="*/ 11181 h 12755"/>
              <a:gd name="T52" fmla="*/ 0 w 12728"/>
              <a:gd name="T53" fmla="*/ 1735 h 12755"/>
              <a:gd name="T54" fmla="*/ 1570 w 12728"/>
              <a:gd name="T55" fmla="*/ 161 h 12755"/>
              <a:gd name="T56" fmla="*/ 4711 w 12728"/>
              <a:gd name="T57" fmla="*/ 161 h 12755"/>
              <a:gd name="T58" fmla="*/ 5496 w 12728"/>
              <a:gd name="T59" fmla="*/ 948 h 12755"/>
              <a:gd name="T60" fmla="*/ 4711 w 12728"/>
              <a:gd name="T61" fmla="*/ 1735 h 12755"/>
              <a:gd name="T62" fmla="*/ 4711 w 12728"/>
              <a:gd name="T63" fmla="*/ 1735 h 1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28" h="12755">
                <a:moveTo>
                  <a:pt x="12123" y="2794"/>
                </a:moveTo>
                <a:lnTo>
                  <a:pt x="11574" y="3342"/>
                </a:lnTo>
                <a:lnTo>
                  <a:pt x="9386" y="1151"/>
                </a:lnTo>
                <a:lnTo>
                  <a:pt x="9932" y="605"/>
                </a:lnTo>
                <a:cubicBezTo>
                  <a:pt x="10537" y="0"/>
                  <a:pt x="11518" y="0"/>
                  <a:pt x="12123" y="605"/>
                </a:cubicBezTo>
                <a:cubicBezTo>
                  <a:pt x="12728" y="1208"/>
                  <a:pt x="12728" y="2189"/>
                  <a:pt x="12123" y="2794"/>
                </a:cubicBezTo>
                <a:close/>
                <a:moveTo>
                  <a:pt x="10479" y="4436"/>
                </a:moveTo>
                <a:lnTo>
                  <a:pt x="7742" y="7169"/>
                </a:lnTo>
                <a:lnTo>
                  <a:pt x="3926" y="8827"/>
                </a:lnTo>
                <a:lnTo>
                  <a:pt x="5551" y="4980"/>
                </a:lnTo>
                <a:lnTo>
                  <a:pt x="8290" y="2245"/>
                </a:lnTo>
                <a:lnTo>
                  <a:pt x="10479" y="4436"/>
                </a:lnTo>
                <a:close/>
                <a:moveTo>
                  <a:pt x="4711" y="1735"/>
                </a:moveTo>
                <a:lnTo>
                  <a:pt x="2356" y="1735"/>
                </a:lnTo>
                <a:cubicBezTo>
                  <a:pt x="1921" y="1735"/>
                  <a:pt x="1570" y="2088"/>
                  <a:pt x="1570" y="2522"/>
                </a:cubicBezTo>
                <a:lnTo>
                  <a:pt x="1570" y="10392"/>
                </a:lnTo>
                <a:cubicBezTo>
                  <a:pt x="1570" y="10826"/>
                  <a:pt x="1921" y="11179"/>
                  <a:pt x="2356" y="11179"/>
                </a:cubicBezTo>
                <a:lnTo>
                  <a:pt x="10210" y="11179"/>
                </a:lnTo>
                <a:cubicBezTo>
                  <a:pt x="10644" y="11179"/>
                  <a:pt x="10995" y="10826"/>
                  <a:pt x="10995" y="10392"/>
                </a:cubicBezTo>
                <a:lnTo>
                  <a:pt x="10995" y="7245"/>
                </a:lnTo>
                <a:cubicBezTo>
                  <a:pt x="10995" y="6811"/>
                  <a:pt x="11346" y="6458"/>
                  <a:pt x="11780" y="6458"/>
                </a:cubicBezTo>
                <a:cubicBezTo>
                  <a:pt x="12214" y="6458"/>
                  <a:pt x="12565" y="6811"/>
                  <a:pt x="12565" y="7245"/>
                </a:cubicBezTo>
                <a:lnTo>
                  <a:pt x="12565" y="11181"/>
                </a:lnTo>
                <a:cubicBezTo>
                  <a:pt x="12565" y="12049"/>
                  <a:pt x="11861" y="12755"/>
                  <a:pt x="10995" y="12755"/>
                </a:cubicBezTo>
                <a:lnTo>
                  <a:pt x="1570" y="12755"/>
                </a:lnTo>
                <a:cubicBezTo>
                  <a:pt x="704" y="12755"/>
                  <a:pt x="0" y="12051"/>
                  <a:pt x="0" y="11181"/>
                </a:cubicBezTo>
                <a:lnTo>
                  <a:pt x="0" y="1735"/>
                </a:lnTo>
                <a:cubicBezTo>
                  <a:pt x="0" y="866"/>
                  <a:pt x="704" y="161"/>
                  <a:pt x="1570" y="161"/>
                </a:cubicBezTo>
                <a:lnTo>
                  <a:pt x="4711" y="161"/>
                </a:lnTo>
                <a:cubicBezTo>
                  <a:pt x="5145" y="161"/>
                  <a:pt x="5496" y="514"/>
                  <a:pt x="5496" y="948"/>
                </a:cubicBezTo>
                <a:cubicBezTo>
                  <a:pt x="5496" y="1384"/>
                  <a:pt x="5145" y="1735"/>
                  <a:pt x="4711" y="1735"/>
                </a:cubicBezTo>
                <a:close/>
                <a:moveTo>
                  <a:pt x="4711" y="1735"/>
                </a:moveTo>
                <a:close/>
              </a:path>
            </a:pathLst>
          </a:custGeom>
          <a:solidFill>
            <a:schemeClr val="bg1"/>
          </a:solidFill>
          <a:ln>
            <a:noFill/>
          </a:ln>
        </p:spPr>
      </p:sp>
      <p:sp>
        <p:nvSpPr>
          <p:cNvPr id="99" name="witness_365821"/>
          <p:cNvSpPr>
            <a:spLocks noChangeAspect="1"/>
          </p:cNvSpPr>
          <p:nvPr/>
        </p:nvSpPr>
        <p:spPr bwMode="auto">
          <a:xfrm>
            <a:off x="5114142" y="3811863"/>
            <a:ext cx="242866" cy="609685"/>
          </a:xfrm>
          <a:custGeom>
            <a:avLst/>
            <a:gdLst>
              <a:gd name="connsiteX0" fmla="*/ 45676 w 241686"/>
              <a:gd name="connsiteY0" fmla="*/ 279796 h 606722"/>
              <a:gd name="connsiteX1" fmla="*/ 35796 w 241686"/>
              <a:gd name="connsiteY1" fmla="*/ 289659 h 606722"/>
              <a:gd name="connsiteX2" fmla="*/ 45676 w 241686"/>
              <a:gd name="connsiteY2" fmla="*/ 299523 h 606722"/>
              <a:gd name="connsiteX3" fmla="*/ 193611 w 241686"/>
              <a:gd name="connsiteY3" fmla="*/ 299523 h 606722"/>
              <a:gd name="connsiteX4" fmla="*/ 203581 w 241686"/>
              <a:gd name="connsiteY4" fmla="*/ 289659 h 606722"/>
              <a:gd name="connsiteX5" fmla="*/ 193611 w 241686"/>
              <a:gd name="connsiteY5" fmla="*/ 279796 h 606722"/>
              <a:gd name="connsiteX6" fmla="*/ 18973 w 241686"/>
              <a:gd name="connsiteY6" fmla="*/ 255447 h 606722"/>
              <a:gd name="connsiteX7" fmla="*/ 220314 w 241686"/>
              <a:gd name="connsiteY7" fmla="*/ 255447 h 606722"/>
              <a:gd name="connsiteX8" fmla="*/ 227079 w 241686"/>
              <a:gd name="connsiteY8" fmla="*/ 262201 h 606722"/>
              <a:gd name="connsiteX9" fmla="*/ 227079 w 241686"/>
              <a:gd name="connsiteY9" fmla="*/ 369103 h 606722"/>
              <a:gd name="connsiteX10" fmla="*/ 220225 w 241686"/>
              <a:gd name="connsiteY10" fmla="*/ 375945 h 606722"/>
              <a:gd name="connsiteX11" fmla="*/ 170914 w 241686"/>
              <a:gd name="connsiteY11" fmla="*/ 375945 h 606722"/>
              <a:gd name="connsiteX12" fmla="*/ 170914 w 241686"/>
              <a:gd name="connsiteY12" fmla="*/ 570999 h 606722"/>
              <a:gd name="connsiteX13" fmla="*/ 201622 w 241686"/>
              <a:gd name="connsiteY13" fmla="*/ 570999 h 606722"/>
              <a:gd name="connsiteX14" fmla="*/ 210612 w 241686"/>
              <a:gd name="connsiteY14" fmla="*/ 579975 h 606722"/>
              <a:gd name="connsiteX15" fmla="*/ 210612 w 241686"/>
              <a:gd name="connsiteY15" fmla="*/ 597747 h 606722"/>
              <a:gd name="connsiteX16" fmla="*/ 201622 w 241686"/>
              <a:gd name="connsiteY16" fmla="*/ 606722 h 606722"/>
              <a:gd name="connsiteX17" fmla="*/ 40336 w 241686"/>
              <a:gd name="connsiteY17" fmla="*/ 606722 h 606722"/>
              <a:gd name="connsiteX18" fmla="*/ 31345 w 241686"/>
              <a:gd name="connsiteY18" fmla="*/ 597747 h 606722"/>
              <a:gd name="connsiteX19" fmla="*/ 31345 w 241686"/>
              <a:gd name="connsiteY19" fmla="*/ 579975 h 606722"/>
              <a:gd name="connsiteX20" fmla="*/ 40336 w 241686"/>
              <a:gd name="connsiteY20" fmla="*/ 570999 h 606722"/>
              <a:gd name="connsiteX21" fmla="*/ 71044 w 241686"/>
              <a:gd name="connsiteY21" fmla="*/ 570999 h 606722"/>
              <a:gd name="connsiteX22" fmla="*/ 71044 w 241686"/>
              <a:gd name="connsiteY22" fmla="*/ 375945 h 606722"/>
              <a:gd name="connsiteX23" fmla="*/ 18973 w 241686"/>
              <a:gd name="connsiteY23" fmla="*/ 375945 h 606722"/>
              <a:gd name="connsiteX24" fmla="*/ 12208 w 241686"/>
              <a:gd name="connsiteY24" fmla="*/ 369103 h 606722"/>
              <a:gd name="connsiteX25" fmla="*/ 12208 w 241686"/>
              <a:gd name="connsiteY25" fmla="*/ 262201 h 606722"/>
              <a:gd name="connsiteX26" fmla="*/ 18973 w 241686"/>
              <a:gd name="connsiteY26" fmla="*/ 255447 h 606722"/>
              <a:gd name="connsiteX27" fmla="*/ 56616 w 241686"/>
              <a:gd name="connsiteY27" fmla="*/ 114457 h 606722"/>
              <a:gd name="connsiteX28" fmla="*/ 80562 w 241686"/>
              <a:gd name="connsiteY28" fmla="*/ 114457 h 606722"/>
              <a:gd name="connsiteX29" fmla="*/ 110116 w 241686"/>
              <a:gd name="connsiteY29" fmla="*/ 193632 h 606722"/>
              <a:gd name="connsiteX30" fmla="*/ 103974 w 241686"/>
              <a:gd name="connsiteY30" fmla="*/ 159953 h 606722"/>
              <a:gd name="connsiteX31" fmla="*/ 104953 w 241686"/>
              <a:gd name="connsiteY31" fmla="*/ 153200 h 606722"/>
              <a:gd name="connsiteX32" fmla="*/ 114745 w 241686"/>
              <a:gd name="connsiteY32" fmla="*/ 135606 h 606722"/>
              <a:gd name="connsiteX33" fmla="*/ 106111 w 241686"/>
              <a:gd name="connsiteY33" fmla="*/ 119966 h 606722"/>
              <a:gd name="connsiteX34" fmla="*/ 109137 w 241686"/>
              <a:gd name="connsiteY34" fmla="*/ 114723 h 606722"/>
              <a:gd name="connsiteX35" fmla="*/ 132816 w 241686"/>
              <a:gd name="connsiteY35" fmla="*/ 114723 h 606722"/>
              <a:gd name="connsiteX36" fmla="*/ 135843 w 241686"/>
              <a:gd name="connsiteY36" fmla="*/ 119966 h 606722"/>
              <a:gd name="connsiteX37" fmla="*/ 127297 w 241686"/>
              <a:gd name="connsiteY37" fmla="*/ 135517 h 606722"/>
              <a:gd name="connsiteX38" fmla="*/ 137000 w 241686"/>
              <a:gd name="connsiteY38" fmla="*/ 153200 h 606722"/>
              <a:gd name="connsiteX39" fmla="*/ 137979 w 241686"/>
              <a:gd name="connsiteY39" fmla="*/ 160042 h 606722"/>
              <a:gd name="connsiteX40" fmla="*/ 130858 w 241686"/>
              <a:gd name="connsiteY40" fmla="*/ 193632 h 606722"/>
              <a:gd name="connsiteX41" fmla="*/ 161391 w 241686"/>
              <a:gd name="connsiteY41" fmla="*/ 114457 h 606722"/>
              <a:gd name="connsiteX42" fmla="*/ 184892 w 241686"/>
              <a:gd name="connsiteY42" fmla="*/ 114457 h 606722"/>
              <a:gd name="connsiteX43" fmla="*/ 241330 w 241686"/>
              <a:gd name="connsiteY43" fmla="*/ 170439 h 606722"/>
              <a:gd name="connsiteX44" fmla="*/ 241686 w 241686"/>
              <a:gd name="connsiteY44" fmla="*/ 236818 h 606722"/>
              <a:gd name="connsiteX45" fmla="*/ 220233 w 241686"/>
              <a:gd name="connsiteY45" fmla="*/ 228998 h 606722"/>
              <a:gd name="connsiteX46" fmla="*/ 193794 w 241686"/>
              <a:gd name="connsiteY46" fmla="*/ 228998 h 606722"/>
              <a:gd name="connsiteX47" fmla="*/ 193794 w 241686"/>
              <a:gd name="connsiteY47" fmla="*/ 170705 h 606722"/>
              <a:gd name="connsiteX48" fmla="*/ 193794 w 241686"/>
              <a:gd name="connsiteY48" fmla="*/ 170350 h 606722"/>
              <a:gd name="connsiteX49" fmla="*/ 188720 w 241686"/>
              <a:gd name="connsiteY49" fmla="*/ 165285 h 606722"/>
              <a:gd name="connsiteX50" fmla="*/ 183646 w 241686"/>
              <a:gd name="connsiteY50" fmla="*/ 170350 h 606722"/>
              <a:gd name="connsiteX51" fmla="*/ 183646 w 241686"/>
              <a:gd name="connsiteY51" fmla="*/ 228998 h 606722"/>
              <a:gd name="connsiteX52" fmla="*/ 57328 w 241686"/>
              <a:gd name="connsiteY52" fmla="*/ 228998 h 606722"/>
              <a:gd name="connsiteX53" fmla="*/ 57328 w 241686"/>
              <a:gd name="connsiteY53" fmla="*/ 170705 h 606722"/>
              <a:gd name="connsiteX54" fmla="*/ 52521 w 241686"/>
              <a:gd name="connsiteY54" fmla="*/ 165907 h 606722"/>
              <a:gd name="connsiteX55" fmla="*/ 47714 w 241686"/>
              <a:gd name="connsiteY55" fmla="*/ 170705 h 606722"/>
              <a:gd name="connsiteX56" fmla="*/ 47714 w 241686"/>
              <a:gd name="connsiteY56" fmla="*/ 228998 h 606722"/>
              <a:gd name="connsiteX57" fmla="*/ 18961 w 241686"/>
              <a:gd name="connsiteY57" fmla="*/ 228998 h 606722"/>
              <a:gd name="connsiteX58" fmla="*/ 0 w 241686"/>
              <a:gd name="connsiteY58" fmla="*/ 235129 h 606722"/>
              <a:gd name="connsiteX59" fmla="*/ 0 w 241686"/>
              <a:gd name="connsiteY59" fmla="*/ 170439 h 606722"/>
              <a:gd name="connsiteX60" fmla="*/ 56616 w 241686"/>
              <a:gd name="connsiteY60" fmla="*/ 114457 h 606722"/>
              <a:gd name="connsiteX61" fmla="*/ 120772 w 241686"/>
              <a:gd name="connsiteY61" fmla="*/ 0 h 606722"/>
              <a:gd name="connsiteX62" fmla="*/ 170203 w 241686"/>
              <a:gd name="connsiteY62" fmla="*/ 49361 h 606722"/>
              <a:gd name="connsiteX63" fmla="*/ 120772 w 241686"/>
              <a:gd name="connsiteY63" fmla="*/ 98722 h 606722"/>
              <a:gd name="connsiteX64" fmla="*/ 71341 w 241686"/>
              <a:gd name="connsiteY64" fmla="*/ 49361 h 606722"/>
              <a:gd name="connsiteX65" fmla="*/ 120772 w 241686"/>
              <a:gd name="connsiteY6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241686" h="606722">
                <a:moveTo>
                  <a:pt x="45676" y="279796"/>
                </a:moveTo>
                <a:cubicBezTo>
                  <a:pt x="40247" y="279796"/>
                  <a:pt x="35796" y="284150"/>
                  <a:pt x="35796" y="289659"/>
                </a:cubicBezTo>
                <a:cubicBezTo>
                  <a:pt x="35796" y="295080"/>
                  <a:pt x="40247" y="299523"/>
                  <a:pt x="45676" y="299523"/>
                </a:cubicBezTo>
                <a:lnTo>
                  <a:pt x="193611" y="299523"/>
                </a:lnTo>
                <a:cubicBezTo>
                  <a:pt x="199130" y="299523"/>
                  <a:pt x="203581" y="295080"/>
                  <a:pt x="203581" y="289659"/>
                </a:cubicBezTo>
                <a:cubicBezTo>
                  <a:pt x="203581" y="284150"/>
                  <a:pt x="199130" y="279796"/>
                  <a:pt x="193611" y="279796"/>
                </a:cubicBezTo>
                <a:close/>
                <a:moveTo>
                  <a:pt x="18973" y="255447"/>
                </a:moveTo>
                <a:lnTo>
                  <a:pt x="220314" y="255447"/>
                </a:lnTo>
                <a:cubicBezTo>
                  <a:pt x="224053" y="255447"/>
                  <a:pt x="227079" y="258469"/>
                  <a:pt x="227079" y="262201"/>
                </a:cubicBezTo>
                <a:lnTo>
                  <a:pt x="227079" y="369103"/>
                </a:lnTo>
                <a:cubicBezTo>
                  <a:pt x="227079" y="372835"/>
                  <a:pt x="224053" y="375945"/>
                  <a:pt x="220225" y="375945"/>
                </a:cubicBezTo>
                <a:lnTo>
                  <a:pt x="170914" y="375945"/>
                </a:lnTo>
                <a:lnTo>
                  <a:pt x="170914" y="570999"/>
                </a:lnTo>
                <a:lnTo>
                  <a:pt x="201622" y="570999"/>
                </a:lnTo>
                <a:cubicBezTo>
                  <a:pt x="206607" y="570999"/>
                  <a:pt x="210612" y="574998"/>
                  <a:pt x="210612" y="579975"/>
                </a:cubicBezTo>
                <a:lnTo>
                  <a:pt x="210612" y="597747"/>
                </a:lnTo>
                <a:cubicBezTo>
                  <a:pt x="210612" y="602723"/>
                  <a:pt x="206607" y="606722"/>
                  <a:pt x="201622" y="606722"/>
                </a:cubicBezTo>
                <a:lnTo>
                  <a:pt x="40336" y="606722"/>
                </a:lnTo>
                <a:cubicBezTo>
                  <a:pt x="35351" y="606722"/>
                  <a:pt x="31345" y="602723"/>
                  <a:pt x="31345" y="597747"/>
                </a:cubicBezTo>
                <a:lnTo>
                  <a:pt x="31345" y="579975"/>
                </a:lnTo>
                <a:cubicBezTo>
                  <a:pt x="31345" y="574998"/>
                  <a:pt x="35351" y="570999"/>
                  <a:pt x="40336" y="570999"/>
                </a:cubicBezTo>
                <a:lnTo>
                  <a:pt x="71044" y="570999"/>
                </a:lnTo>
                <a:lnTo>
                  <a:pt x="71044" y="375945"/>
                </a:lnTo>
                <a:lnTo>
                  <a:pt x="18973" y="375945"/>
                </a:lnTo>
                <a:cubicBezTo>
                  <a:pt x="15235" y="375945"/>
                  <a:pt x="12208" y="372835"/>
                  <a:pt x="12208" y="369103"/>
                </a:cubicBezTo>
                <a:lnTo>
                  <a:pt x="12208" y="262201"/>
                </a:lnTo>
                <a:cubicBezTo>
                  <a:pt x="12208" y="258469"/>
                  <a:pt x="15235" y="255447"/>
                  <a:pt x="18973" y="255447"/>
                </a:cubicBezTo>
                <a:close/>
                <a:moveTo>
                  <a:pt x="56616" y="114457"/>
                </a:moveTo>
                <a:lnTo>
                  <a:pt x="80562" y="114457"/>
                </a:lnTo>
                <a:cubicBezTo>
                  <a:pt x="83678" y="122632"/>
                  <a:pt x="106823" y="185012"/>
                  <a:pt x="110116" y="193632"/>
                </a:cubicBezTo>
                <a:lnTo>
                  <a:pt x="103974" y="159953"/>
                </a:lnTo>
                <a:cubicBezTo>
                  <a:pt x="103529" y="157643"/>
                  <a:pt x="103885" y="155244"/>
                  <a:pt x="104953" y="153200"/>
                </a:cubicBezTo>
                <a:lnTo>
                  <a:pt x="114745" y="135606"/>
                </a:lnTo>
                <a:lnTo>
                  <a:pt x="106111" y="119966"/>
                </a:lnTo>
                <a:cubicBezTo>
                  <a:pt x="104775" y="117567"/>
                  <a:pt x="106467" y="114723"/>
                  <a:pt x="109137" y="114723"/>
                </a:cubicBezTo>
                <a:lnTo>
                  <a:pt x="132816" y="114723"/>
                </a:lnTo>
                <a:cubicBezTo>
                  <a:pt x="135487" y="114723"/>
                  <a:pt x="137178" y="117567"/>
                  <a:pt x="135843" y="119966"/>
                </a:cubicBezTo>
                <a:lnTo>
                  <a:pt x="127297" y="135517"/>
                </a:lnTo>
                <a:lnTo>
                  <a:pt x="137000" y="153200"/>
                </a:lnTo>
                <a:cubicBezTo>
                  <a:pt x="138157" y="155244"/>
                  <a:pt x="138513" y="157643"/>
                  <a:pt x="137979" y="160042"/>
                </a:cubicBezTo>
                <a:lnTo>
                  <a:pt x="130858" y="193632"/>
                </a:lnTo>
                <a:cubicBezTo>
                  <a:pt x="135309" y="182080"/>
                  <a:pt x="156940" y="126009"/>
                  <a:pt x="161391" y="114457"/>
                </a:cubicBezTo>
                <a:lnTo>
                  <a:pt x="184892" y="114457"/>
                </a:lnTo>
                <a:cubicBezTo>
                  <a:pt x="215871" y="114457"/>
                  <a:pt x="241152" y="139604"/>
                  <a:pt x="241330" y="170439"/>
                </a:cubicBezTo>
                <a:lnTo>
                  <a:pt x="241686" y="236818"/>
                </a:lnTo>
                <a:cubicBezTo>
                  <a:pt x="235900" y="231930"/>
                  <a:pt x="228422" y="228998"/>
                  <a:pt x="220233" y="228998"/>
                </a:cubicBezTo>
                <a:lnTo>
                  <a:pt x="193794" y="228998"/>
                </a:lnTo>
                <a:lnTo>
                  <a:pt x="193794" y="170705"/>
                </a:lnTo>
                <a:cubicBezTo>
                  <a:pt x="193794" y="170617"/>
                  <a:pt x="193794" y="170528"/>
                  <a:pt x="193794" y="170350"/>
                </a:cubicBezTo>
                <a:cubicBezTo>
                  <a:pt x="193794" y="167595"/>
                  <a:pt x="191480" y="165285"/>
                  <a:pt x="188720" y="165285"/>
                </a:cubicBezTo>
                <a:cubicBezTo>
                  <a:pt x="185960" y="165285"/>
                  <a:pt x="183646" y="167595"/>
                  <a:pt x="183646" y="170350"/>
                </a:cubicBezTo>
                <a:lnTo>
                  <a:pt x="183646" y="228998"/>
                </a:lnTo>
                <a:lnTo>
                  <a:pt x="57328" y="228998"/>
                </a:lnTo>
                <a:lnTo>
                  <a:pt x="57328" y="170705"/>
                </a:lnTo>
                <a:cubicBezTo>
                  <a:pt x="57328" y="168129"/>
                  <a:pt x="55192" y="165996"/>
                  <a:pt x="52521" y="165907"/>
                </a:cubicBezTo>
                <a:cubicBezTo>
                  <a:pt x="49851" y="165907"/>
                  <a:pt x="47714" y="168040"/>
                  <a:pt x="47714" y="170705"/>
                </a:cubicBezTo>
                <a:lnTo>
                  <a:pt x="47714" y="228998"/>
                </a:lnTo>
                <a:lnTo>
                  <a:pt x="18961" y="228998"/>
                </a:lnTo>
                <a:cubicBezTo>
                  <a:pt x="11839" y="228998"/>
                  <a:pt x="5430" y="231308"/>
                  <a:pt x="0" y="235129"/>
                </a:cubicBezTo>
                <a:lnTo>
                  <a:pt x="0" y="170439"/>
                </a:lnTo>
                <a:cubicBezTo>
                  <a:pt x="178" y="139604"/>
                  <a:pt x="25638" y="114457"/>
                  <a:pt x="56616" y="114457"/>
                </a:cubicBezTo>
                <a:close/>
                <a:moveTo>
                  <a:pt x="120772" y="0"/>
                </a:moveTo>
                <a:cubicBezTo>
                  <a:pt x="148072" y="0"/>
                  <a:pt x="170203" y="22100"/>
                  <a:pt x="170203" y="49361"/>
                </a:cubicBezTo>
                <a:cubicBezTo>
                  <a:pt x="170203" y="76622"/>
                  <a:pt x="148072" y="98722"/>
                  <a:pt x="120772" y="98722"/>
                </a:cubicBezTo>
                <a:cubicBezTo>
                  <a:pt x="93472" y="98722"/>
                  <a:pt x="71341" y="76622"/>
                  <a:pt x="71341" y="49361"/>
                </a:cubicBezTo>
                <a:cubicBezTo>
                  <a:pt x="71341" y="22100"/>
                  <a:pt x="93472" y="0"/>
                  <a:pt x="120772" y="0"/>
                </a:cubicBezTo>
                <a:close/>
              </a:path>
            </a:pathLst>
          </a:custGeom>
          <a:solidFill>
            <a:schemeClr val="bg1"/>
          </a:solidFill>
          <a:ln>
            <a:noFill/>
          </a:ln>
        </p:spPr>
      </p:sp>
      <p:sp>
        <p:nvSpPr>
          <p:cNvPr id="100" name="weight-balance_66236"/>
          <p:cNvSpPr>
            <a:spLocks noChangeAspect="1"/>
          </p:cNvSpPr>
          <p:nvPr/>
        </p:nvSpPr>
        <p:spPr bwMode="auto">
          <a:xfrm>
            <a:off x="4984073" y="5297163"/>
            <a:ext cx="540000" cy="457824"/>
          </a:xfrm>
          <a:custGeom>
            <a:avLst/>
            <a:gdLst>
              <a:gd name="connsiteX0" fmla="*/ 419502 w 608838"/>
              <a:gd name="connsiteY0" fmla="*/ 249308 h 516186"/>
              <a:gd name="connsiteX1" fmla="*/ 602285 w 608838"/>
              <a:gd name="connsiteY1" fmla="*/ 249308 h 516186"/>
              <a:gd name="connsiteX2" fmla="*/ 608838 w 608838"/>
              <a:gd name="connsiteY2" fmla="*/ 255951 h 516186"/>
              <a:gd name="connsiteX3" fmla="*/ 510844 w 608838"/>
              <a:gd name="connsiteY3" fmla="*/ 353815 h 516186"/>
              <a:gd name="connsiteX4" fmla="*/ 412949 w 608838"/>
              <a:gd name="connsiteY4" fmla="*/ 255951 h 516186"/>
              <a:gd name="connsiteX5" fmla="*/ 419502 w 608838"/>
              <a:gd name="connsiteY5" fmla="*/ 249308 h 516186"/>
              <a:gd name="connsiteX6" fmla="*/ 6651 w 608838"/>
              <a:gd name="connsiteY6" fmla="*/ 249308 h 516186"/>
              <a:gd name="connsiteX7" fmla="*/ 189309 w 608838"/>
              <a:gd name="connsiteY7" fmla="*/ 249308 h 516186"/>
              <a:gd name="connsiteX8" fmla="*/ 195960 w 608838"/>
              <a:gd name="connsiteY8" fmla="*/ 255951 h 516186"/>
              <a:gd name="connsiteX9" fmla="*/ 97980 w 608838"/>
              <a:gd name="connsiteY9" fmla="*/ 353815 h 516186"/>
              <a:gd name="connsiteX10" fmla="*/ 0 w 608838"/>
              <a:gd name="connsiteY10" fmla="*/ 255951 h 516186"/>
              <a:gd name="connsiteX11" fmla="*/ 6651 w 608838"/>
              <a:gd name="connsiteY11" fmla="*/ 249308 h 516186"/>
              <a:gd name="connsiteX12" fmla="*/ 304455 w 608838"/>
              <a:gd name="connsiteY12" fmla="*/ 0 h 516186"/>
              <a:gd name="connsiteX13" fmla="*/ 348037 w 608838"/>
              <a:gd name="connsiteY13" fmla="*/ 39851 h 516186"/>
              <a:gd name="connsiteX14" fmla="*/ 381691 w 608838"/>
              <a:gd name="connsiteY14" fmla="*/ 64436 h 516186"/>
              <a:gd name="connsiteX15" fmla="*/ 523259 w 608838"/>
              <a:gd name="connsiteY15" fmla="*/ 64436 h 516186"/>
              <a:gd name="connsiteX16" fmla="*/ 542519 w 608838"/>
              <a:gd name="connsiteY16" fmla="*/ 83668 h 516186"/>
              <a:gd name="connsiteX17" fmla="*/ 523259 w 608838"/>
              <a:gd name="connsiteY17" fmla="*/ 102900 h 516186"/>
              <a:gd name="connsiteX18" fmla="*/ 522366 w 608838"/>
              <a:gd name="connsiteY18" fmla="*/ 102900 h 516186"/>
              <a:gd name="connsiteX19" fmla="*/ 594440 w 608838"/>
              <a:gd name="connsiteY19" fmla="*/ 217101 h 516186"/>
              <a:gd name="connsiteX20" fmla="*/ 590568 w 608838"/>
              <a:gd name="connsiteY20" fmla="*/ 234251 h 516186"/>
              <a:gd name="connsiteX21" fmla="*/ 573394 w 608838"/>
              <a:gd name="connsiteY21" fmla="*/ 230385 h 516186"/>
              <a:gd name="connsiteX22" fmla="*/ 510850 w 608838"/>
              <a:gd name="connsiteY22" fmla="*/ 131252 h 516186"/>
              <a:gd name="connsiteX23" fmla="*/ 448405 w 608838"/>
              <a:gd name="connsiteY23" fmla="*/ 230385 h 516186"/>
              <a:gd name="connsiteX24" fmla="*/ 437882 w 608838"/>
              <a:gd name="connsiteY24" fmla="*/ 236135 h 516186"/>
              <a:gd name="connsiteX25" fmla="*/ 431231 w 608838"/>
              <a:gd name="connsiteY25" fmla="*/ 234251 h 516186"/>
              <a:gd name="connsiteX26" fmla="*/ 427359 w 608838"/>
              <a:gd name="connsiteY26" fmla="*/ 217101 h 516186"/>
              <a:gd name="connsiteX27" fmla="*/ 499433 w 608838"/>
              <a:gd name="connsiteY27" fmla="*/ 102900 h 516186"/>
              <a:gd name="connsiteX28" fmla="*/ 329274 w 608838"/>
              <a:gd name="connsiteY28" fmla="*/ 102900 h 516186"/>
              <a:gd name="connsiteX29" fmla="*/ 329274 w 608838"/>
              <a:gd name="connsiteY29" fmla="*/ 472469 h 516186"/>
              <a:gd name="connsiteX30" fmla="*/ 369679 w 608838"/>
              <a:gd name="connsiteY30" fmla="*/ 472469 h 516186"/>
              <a:gd name="connsiteX31" fmla="*/ 413361 w 608838"/>
              <a:gd name="connsiteY31" fmla="*/ 516186 h 516186"/>
              <a:gd name="connsiteX32" fmla="*/ 195450 w 608838"/>
              <a:gd name="connsiteY32" fmla="*/ 516186 h 516186"/>
              <a:gd name="connsiteX33" fmla="*/ 239231 w 608838"/>
              <a:gd name="connsiteY33" fmla="*/ 472469 h 516186"/>
              <a:gd name="connsiteX34" fmla="*/ 279636 w 608838"/>
              <a:gd name="connsiteY34" fmla="*/ 472469 h 516186"/>
              <a:gd name="connsiteX35" fmla="*/ 279636 w 608838"/>
              <a:gd name="connsiteY35" fmla="*/ 102900 h 516186"/>
              <a:gd name="connsiteX36" fmla="*/ 109378 w 608838"/>
              <a:gd name="connsiteY36" fmla="*/ 102900 h 516186"/>
              <a:gd name="connsiteX37" fmla="*/ 181452 w 608838"/>
              <a:gd name="connsiteY37" fmla="*/ 217101 h 516186"/>
              <a:gd name="connsiteX38" fmla="*/ 177580 w 608838"/>
              <a:gd name="connsiteY38" fmla="*/ 234251 h 516186"/>
              <a:gd name="connsiteX39" fmla="*/ 160505 w 608838"/>
              <a:gd name="connsiteY39" fmla="*/ 230385 h 516186"/>
              <a:gd name="connsiteX40" fmla="*/ 97961 w 608838"/>
              <a:gd name="connsiteY40" fmla="*/ 131252 h 516186"/>
              <a:gd name="connsiteX41" fmla="*/ 35417 w 608838"/>
              <a:gd name="connsiteY41" fmla="*/ 230385 h 516186"/>
              <a:gd name="connsiteX42" fmla="*/ 24894 w 608838"/>
              <a:gd name="connsiteY42" fmla="*/ 236135 h 516186"/>
              <a:gd name="connsiteX43" fmla="*/ 18342 w 608838"/>
              <a:gd name="connsiteY43" fmla="*/ 234251 h 516186"/>
              <a:gd name="connsiteX44" fmla="*/ 14371 w 608838"/>
              <a:gd name="connsiteY44" fmla="*/ 217101 h 516186"/>
              <a:gd name="connsiteX45" fmla="*/ 86544 w 608838"/>
              <a:gd name="connsiteY45" fmla="*/ 102900 h 516186"/>
              <a:gd name="connsiteX46" fmla="*/ 85651 w 608838"/>
              <a:gd name="connsiteY46" fmla="*/ 102900 h 516186"/>
              <a:gd name="connsiteX47" fmla="*/ 66391 w 608838"/>
              <a:gd name="connsiteY47" fmla="*/ 83668 h 516186"/>
              <a:gd name="connsiteX48" fmla="*/ 85651 w 608838"/>
              <a:gd name="connsiteY48" fmla="*/ 64436 h 516186"/>
              <a:gd name="connsiteX49" fmla="*/ 227218 w 608838"/>
              <a:gd name="connsiteY49" fmla="*/ 64436 h 516186"/>
              <a:gd name="connsiteX50" fmla="*/ 260773 w 608838"/>
              <a:gd name="connsiteY50" fmla="*/ 39851 h 516186"/>
              <a:gd name="connsiteX51" fmla="*/ 304455 w 608838"/>
              <a:gd name="connsiteY51" fmla="*/ 0 h 516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8838" h="516186">
                <a:moveTo>
                  <a:pt x="419502" y="249308"/>
                </a:moveTo>
                <a:lnTo>
                  <a:pt x="602285" y="249308"/>
                </a:lnTo>
                <a:cubicBezTo>
                  <a:pt x="605860" y="249308"/>
                  <a:pt x="608838" y="252283"/>
                  <a:pt x="608838" y="255951"/>
                </a:cubicBezTo>
                <a:cubicBezTo>
                  <a:pt x="608838" y="309891"/>
                  <a:pt x="564954" y="353815"/>
                  <a:pt x="510844" y="353815"/>
                </a:cubicBezTo>
                <a:cubicBezTo>
                  <a:pt x="456833" y="353815"/>
                  <a:pt x="412949" y="309891"/>
                  <a:pt x="412949" y="255951"/>
                </a:cubicBezTo>
                <a:cubicBezTo>
                  <a:pt x="412949" y="252283"/>
                  <a:pt x="415829" y="249308"/>
                  <a:pt x="419502" y="249308"/>
                </a:cubicBezTo>
                <a:close/>
                <a:moveTo>
                  <a:pt x="6651" y="249308"/>
                </a:moveTo>
                <a:lnTo>
                  <a:pt x="189309" y="249308"/>
                </a:lnTo>
                <a:cubicBezTo>
                  <a:pt x="192982" y="249308"/>
                  <a:pt x="195960" y="252283"/>
                  <a:pt x="195960" y="255951"/>
                </a:cubicBezTo>
                <a:cubicBezTo>
                  <a:pt x="195960" y="309891"/>
                  <a:pt x="151983" y="353815"/>
                  <a:pt x="97980" y="353815"/>
                </a:cubicBezTo>
                <a:cubicBezTo>
                  <a:pt x="43977" y="353815"/>
                  <a:pt x="0" y="309891"/>
                  <a:pt x="0" y="255951"/>
                </a:cubicBezTo>
                <a:cubicBezTo>
                  <a:pt x="0" y="252283"/>
                  <a:pt x="2978" y="249308"/>
                  <a:pt x="6651" y="249308"/>
                </a:cubicBezTo>
                <a:close/>
                <a:moveTo>
                  <a:pt x="304455" y="0"/>
                </a:moveTo>
                <a:cubicBezTo>
                  <a:pt x="327288" y="0"/>
                  <a:pt x="346051" y="17546"/>
                  <a:pt x="348037" y="39851"/>
                </a:cubicBezTo>
                <a:cubicBezTo>
                  <a:pt x="361836" y="44114"/>
                  <a:pt x="373650" y="52838"/>
                  <a:pt x="381691" y="64436"/>
                </a:cubicBezTo>
                <a:lnTo>
                  <a:pt x="523259" y="64436"/>
                </a:lnTo>
                <a:cubicBezTo>
                  <a:pt x="533882" y="64436"/>
                  <a:pt x="542519" y="73061"/>
                  <a:pt x="542519" y="83668"/>
                </a:cubicBezTo>
                <a:cubicBezTo>
                  <a:pt x="542519" y="94275"/>
                  <a:pt x="533882" y="102900"/>
                  <a:pt x="523259" y="102900"/>
                </a:cubicBezTo>
                <a:lnTo>
                  <a:pt x="522366" y="102900"/>
                </a:lnTo>
                <a:lnTo>
                  <a:pt x="594440" y="217101"/>
                </a:lnTo>
                <a:cubicBezTo>
                  <a:pt x="598113" y="222950"/>
                  <a:pt x="596326" y="230583"/>
                  <a:pt x="590568" y="234251"/>
                </a:cubicBezTo>
                <a:cubicBezTo>
                  <a:pt x="584711" y="237919"/>
                  <a:pt x="577067" y="236135"/>
                  <a:pt x="573394" y="230385"/>
                </a:cubicBezTo>
                <a:lnTo>
                  <a:pt x="510850" y="131252"/>
                </a:lnTo>
                <a:lnTo>
                  <a:pt x="448405" y="230385"/>
                </a:lnTo>
                <a:cubicBezTo>
                  <a:pt x="446023" y="234053"/>
                  <a:pt x="441952" y="236135"/>
                  <a:pt x="437882" y="236135"/>
                </a:cubicBezTo>
                <a:cubicBezTo>
                  <a:pt x="435599" y="236135"/>
                  <a:pt x="433315" y="235540"/>
                  <a:pt x="431231" y="234251"/>
                </a:cubicBezTo>
                <a:cubicBezTo>
                  <a:pt x="425473" y="230583"/>
                  <a:pt x="423686" y="222950"/>
                  <a:pt x="427359" y="217101"/>
                </a:cubicBezTo>
                <a:lnTo>
                  <a:pt x="499433" y="102900"/>
                </a:lnTo>
                <a:lnTo>
                  <a:pt x="329274" y="102900"/>
                </a:lnTo>
                <a:lnTo>
                  <a:pt x="329274" y="472469"/>
                </a:lnTo>
                <a:lnTo>
                  <a:pt x="369679" y="472469"/>
                </a:lnTo>
                <a:cubicBezTo>
                  <a:pt x="393803" y="472469"/>
                  <a:pt x="413361" y="492097"/>
                  <a:pt x="413361" y="516186"/>
                </a:cubicBezTo>
                <a:lnTo>
                  <a:pt x="195450" y="516186"/>
                </a:lnTo>
                <a:cubicBezTo>
                  <a:pt x="195450" y="492097"/>
                  <a:pt x="215007" y="472469"/>
                  <a:pt x="239231" y="472469"/>
                </a:cubicBezTo>
                <a:lnTo>
                  <a:pt x="279636" y="472469"/>
                </a:lnTo>
                <a:lnTo>
                  <a:pt x="279636" y="102900"/>
                </a:lnTo>
                <a:lnTo>
                  <a:pt x="109378" y="102900"/>
                </a:lnTo>
                <a:lnTo>
                  <a:pt x="181452" y="217101"/>
                </a:lnTo>
                <a:cubicBezTo>
                  <a:pt x="185125" y="222950"/>
                  <a:pt x="183437" y="230583"/>
                  <a:pt x="177580" y="234251"/>
                </a:cubicBezTo>
                <a:cubicBezTo>
                  <a:pt x="171822" y="237919"/>
                  <a:pt x="164178" y="236135"/>
                  <a:pt x="160505" y="230385"/>
                </a:cubicBezTo>
                <a:lnTo>
                  <a:pt x="97961" y="131252"/>
                </a:lnTo>
                <a:lnTo>
                  <a:pt x="35417" y="230385"/>
                </a:lnTo>
                <a:cubicBezTo>
                  <a:pt x="33035" y="234053"/>
                  <a:pt x="29064" y="236135"/>
                  <a:pt x="24894" y="236135"/>
                </a:cubicBezTo>
                <a:cubicBezTo>
                  <a:pt x="22611" y="236135"/>
                  <a:pt x="20327" y="235540"/>
                  <a:pt x="18342" y="234251"/>
                </a:cubicBezTo>
                <a:cubicBezTo>
                  <a:pt x="12484" y="230583"/>
                  <a:pt x="10797" y="222950"/>
                  <a:pt x="14371" y="217101"/>
                </a:cubicBezTo>
                <a:lnTo>
                  <a:pt x="86544" y="102900"/>
                </a:lnTo>
                <a:lnTo>
                  <a:pt x="85651" y="102900"/>
                </a:lnTo>
                <a:cubicBezTo>
                  <a:pt x="74929" y="102900"/>
                  <a:pt x="66391" y="94275"/>
                  <a:pt x="66391" y="83668"/>
                </a:cubicBezTo>
                <a:cubicBezTo>
                  <a:pt x="66391" y="73061"/>
                  <a:pt x="74929" y="64436"/>
                  <a:pt x="85651" y="64436"/>
                </a:cubicBezTo>
                <a:lnTo>
                  <a:pt x="227218" y="64436"/>
                </a:lnTo>
                <a:cubicBezTo>
                  <a:pt x="235160" y="52838"/>
                  <a:pt x="246974" y="44114"/>
                  <a:pt x="260773" y="39851"/>
                </a:cubicBezTo>
                <a:cubicBezTo>
                  <a:pt x="262759" y="17546"/>
                  <a:pt x="281522" y="0"/>
                  <a:pt x="304455" y="0"/>
                </a:cubicBezTo>
                <a:close/>
              </a:path>
            </a:pathLst>
          </a:custGeom>
          <a:solidFill>
            <a:schemeClr val="bg1"/>
          </a:solidFill>
          <a:ln>
            <a:noFill/>
          </a:ln>
        </p:spPr>
      </p:sp>
    </p:spTree>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角矩形 14"/>
          <p:cNvSpPr/>
          <p:nvPr/>
        </p:nvSpPr>
        <p:spPr>
          <a:xfrm>
            <a:off x="1562100" y="1682750"/>
            <a:ext cx="9067800" cy="3776980"/>
          </a:xfrm>
          <a:prstGeom prst="roundRect">
            <a:avLst/>
          </a:prstGeom>
          <a:noFill/>
          <a:ln w="19050">
            <a:solidFill>
              <a:srgbClr val="365D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61590" y="862443"/>
            <a:ext cx="1440000" cy="1440000"/>
          </a:xfrm>
          <a:prstGeom prst="ellipse">
            <a:avLst/>
          </a:prstGeom>
          <a:gradFill>
            <a:gsLst>
              <a:gs pos="100000">
                <a:srgbClr val="D4DDDE"/>
              </a:gs>
              <a:gs pos="0">
                <a:srgbClr val="335B6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 name="文本框 6"/>
          <p:cNvSpPr txBox="1"/>
          <p:nvPr/>
        </p:nvSpPr>
        <p:spPr>
          <a:xfrm>
            <a:off x="5556250" y="1153163"/>
            <a:ext cx="1050877" cy="829945"/>
          </a:xfrm>
          <a:prstGeom prst="rect">
            <a:avLst/>
          </a:prstGeom>
          <a:noFill/>
        </p:spPr>
        <p:txBody>
          <a:bodyPr wrap="square" rtlCol="0">
            <a:spAutoFit/>
          </a:bodyPr>
          <a:lstStyle/>
          <a:p>
            <a:pPr algn="ctr"/>
            <a:r>
              <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rPr>
              <a:t>02</a:t>
            </a:r>
            <a:endPar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endParaRPr>
          </a:p>
        </p:txBody>
      </p:sp>
      <p:sp>
        <p:nvSpPr>
          <p:cNvPr id="25" name="文本框 24"/>
          <p:cNvSpPr txBox="1"/>
          <p:nvPr/>
        </p:nvSpPr>
        <p:spPr>
          <a:xfrm>
            <a:off x="2574925" y="2979420"/>
            <a:ext cx="7039610" cy="737235"/>
          </a:xfrm>
          <a:prstGeom prst="rect">
            <a:avLst/>
          </a:prstGeom>
          <a:noFill/>
        </p:spPr>
        <p:txBody>
          <a:bodyPr wrap="square" rtlCol="0">
            <a:spAutoFit/>
          </a:bodyPr>
          <a:lstStyle/>
          <a:p>
            <a:pPr algn="ctr"/>
            <a:r>
              <a:rPr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rPr>
              <a:t>就业协议与劳动合同</a:t>
            </a:r>
            <a:endParaRPr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endParaRPr>
          </a:p>
        </p:txBody>
      </p:sp>
      <p:grpSp>
        <p:nvGrpSpPr>
          <p:cNvPr id="11" name="组合 10"/>
          <p:cNvGrpSpPr/>
          <p:nvPr/>
        </p:nvGrpSpPr>
        <p:grpSpPr>
          <a:xfrm>
            <a:off x="8888095" y="3656144"/>
            <a:ext cx="2563495" cy="2447382"/>
            <a:chOff x="2238" y="5821"/>
            <a:chExt cx="4738" cy="4522"/>
          </a:xfrm>
        </p:grpSpPr>
        <p:sp>
          <p:nvSpPr>
            <p:cNvPr id="298" name="ísḷiḍe"/>
            <p:cNvSpPr/>
            <p:nvPr/>
          </p:nvSpPr>
          <p:spPr bwMode="auto">
            <a:xfrm>
              <a:off x="6154" y="9852"/>
              <a:ext cx="552" cy="453"/>
            </a:xfrm>
            <a:custGeom>
              <a:avLst/>
              <a:gdLst>
                <a:gd name="T0" fmla="*/ 33 w 197"/>
                <a:gd name="T1" fmla="*/ 147 h 162"/>
                <a:gd name="T2" fmla="*/ 9 w 197"/>
                <a:gd name="T3" fmla="*/ 73 h 162"/>
                <a:gd name="T4" fmla="*/ 46 w 197"/>
                <a:gd name="T5" fmla="*/ 55 h 162"/>
                <a:gd name="T6" fmla="*/ 78 w 197"/>
                <a:gd name="T7" fmla="*/ 34 h 162"/>
                <a:gd name="T8" fmla="*/ 138 w 197"/>
                <a:gd name="T9" fmla="*/ 18 h 162"/>
                <a:gd name="T10" fmla="*/ 153 w 197"/>
                <a:gd name="T11" fmla="*/ 66 h 162"/>
                <a:gd name="T12" fmla="*/ 195 w 197"/>
                <a:gd name="T13" fmla="*/ 115 h 162"/>
                <a:gd name="T14" fmla="*/ 153 w 197"/>
                <a:gd name="T15" fmla="*/ 159 h 162"/>
                <a:gd name="T16" fmla="*/ 33 w 197"/>
                <a:gd name="T17" fmla="*/ 14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62">
                  <a:moveTo>
                    <a:pt x="33" y="147"/>
                  </a:moveTo>
                  <a:cubicBezTo>
                    <a:pt x="33" y="147"/>
                    <a:pt x="0" y="89"/>
                    <a:pt x="9" y="73"/>
                  </a:cubicBezTo>
                  <a:cubicBezTo>
                    <a:pt x="17" y="56"/>
                    <a:pt x="27" y="51"/>
                    <a:pt x="46" y="55"/>
                  </a:cubicBezTo>
                  <a:cubicBezTo>
                    <a:pt x="65" y="60"/>
                    <a:pt x="70" y="50"/>
                    <a:pt x="78" y="34"/>
                  </a:cubicBezTo>
                  <a:cubicBezTo>
                    <a:pt x="85" y="19"/>
                    <a:pt x="110" y="0"/>
                    <a:pt x="138" y="18"/>
                  </a:cubicBezTo>
                  <a:cubicBezTo>
                    <a:pt x="161" y="32"/>
                    <a:pt x="139" y="62"/>
                    <a:pt x="153" y="66"/>
                  </a:cubicBezTo>
                  <a:cubicBezTo>
                    <a:pt x="170" y="70"/>
                    <a:pt x="197" y="84"/>
                    <a:pt x="195" y="115"/>
                  </a:cubicBezTo>
                  <a:cubicBezTo>
                    <a:pt x="193" y="146"/>
                    <a:pt x="165" y="156"/>
                    <a:pt x="153" y="159"/>
                  </a:cubicBezTo>
                  <a:cubicBezTo>
                    <a:pt x="142" y="162"/>
                    <a:pt x="33" y="147"/>
                    <a:pt x="33" y="147"/>
                  </a:cubicBez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ïṥľîḋe"/>
            <p:cNvSpPr/>
            <p:nvPr/>
          </p:nvSpPr>
          <p:spPr bwMode="auto">
            <a:xfrm>
              <a:off x="6178" y="10224"/>
              <a:ext cx="512" cy="110"/>
            </a:xfrm>
            <a:custGeom>
              <a:avLst/>
              <a:gdLst>
                <a:gd name="T0" fmla="*/ 148 w 297"/>
                <a:gd name="T1" fmla="*/ 64 h 64"/>
                <a:gd name="T2" fmla="*/ 284 w 297"/>
                <a:gd name="T3" fmla="*/ 64 h 64"/>
                <a:gd name="T4" fmla="*/ 297 w 297"/>
                <a:gd name="T5" fmla="*/ 0 h 64"/>
                <a:gd name="T6" fmla="*/ 0 w 297"/>
                <a:gd name="T7" fmla="*/ 0 h 64"/>
                <a:gd name="T8" fmla="*/ 12 w 297"/>
                <a:gd name="T9" fmla="*/ 64 h 64"/>
                <a:gd name="T10" fmla="*/ 148 w 297"/>
                <a:gd name="T11" fmla="*/ 64 h 64"/>
                <a:gd name="T12" fmla="*/ 148 w 297"/>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297" h="64">
                  <a:moveTo>
                    <a:pt x="148" y="64"/>
                  </a:moveTo>
                  <a:lnTo>
                    <a:pt x="284" y="64"/>
                  </a:lnTo>
                  <a:lnTo>
                    <a:pt x="297" y="0"/>
                  </a:lnTo>
                  <a:lnTo>
                    <a:pt x="0" y="0"/>
                  </a:lnTo>
                  <a:lnTo>
                    <a:pt x="12" y="64"/>
                  </a:lnTo>
                  <a:lnTo>
                    <a:pt x="148" y="64"/>
                  </a:lnTo>
                  <a:lnTo>
                    <a:pt x="148" y="64"/>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îṣľîḋé"/>
            <p:cNvSpPr/>
            <p:nvPr/>
          </p:nvSpPr>
          <p:spPr bwMode="auto">
            <a:xfrm>
              <a:off x="6030" y="9490"/>
              <a:ext cx="807" cy="853"/>
            </a:xfrm>
            <a:custGeom>
              <a:avLst/>
              <a:gdLst>
                <a:gd name="T0" fmla="*/ 1 w 288"/>
                <a:gd name="T1" fmla="*/ 5 h 305"/>
                <a:gd name="T2" fmla="*/ 20 w 288"/>
                <a:gd name="T3" fmla="*/ 106 h 305"/>
                <a:gd name="T4" fmla="*/ 50 w 288"/>
                <a:gd name="T5" fmla="*/ 266 h 305"/>
                <a:gd name="T6" fmla="*/ 57 w 288"/>
                <a:gd name="T7" fmla="*/ 302 h 305"/>
                <a:gd name="T8" fmla="*/ 60 w 288"/>
                <a:gd name="T9" fmla="*/ 305 h 305"/>
                <a:gd name="T10" fmla="*/ 193 w 288"/>
                <a:gd name="T11" fmla="*/ 305 h 305"/>
                <a:gd name="T12" fmla="*/ 228 w 288"/>
                <a:gd name="T13" fmla="*/ 305 h 305"/>
                <a:gd name="T14" fmla="*/ 231 w 288"/>
                <a:gd name="T15" fmla="*/ 302 h 305"/>
                <a:gd name="T16" fmla="*/ 250 w 288"/>
                <a:gd name="T17" fmla="*/ 202 h 305"/>
                <a:gd name="T18" fmla="*/ 280 w 288"/>
                <a:gd name="T19" fmla="*/ 42 h 305"/>
                <a:gd name="T20" fmla="*/ 287 w 288"/>
                <a:gd name="T21" fmla="*/ 5 h 305"/>
                <a:gd name="T22" fmla="*/ 284 w 288"/>
                <a:gd name="T23" fmla="*/ 2 h 305"/>
                <a:gd name="T24" fmla="*/ 189 w 288"/>
                <a:gd name="T25" fmla="*/ 2 h 305"/>
                <a:gd name="T26" fmla="*/ 39 w 288"/>
                <a:gd name="T27" fmla="*/ 2 h 305"/>
                <a:gd name="T28" fmla="*/ 4 w 288"/>
                <a:gd name="T29" fmla="*/ 2 h 305"/>
                <a:gd name="T30" fmla="*/ 4 w 288"/>
                <a:gd name="T31" fmla="*/ 8 h 305"/>
                <a:gd name="T32" fmla="*/ 99 w 288"/>
                <a:gd name="T33" fmla="*/ 8 h 305"/>
                <a:gd name="T34" fmla="*/ 250 w 288"/>
                <a:gd name="T35" fmla="*/ 8 h 305"/>
                <a:gd name="T36" fmla="*/ 284 w 288"/>
                <a:gd name="T37" fmla="*/ 8 h 305"/>
                <a:gd name="T38" fmla="*/ 281 w 288"/>
                <a:gd name="T39" fmla="*/ 4 h 305"/>
                <a:gd name="T40" fmla="*/ 262 w 288"/>
                <a:gd name="T41" fmla="*/ 104 h 305"/>
                <a:gd name="T42" fmla="*/ 232 w 288"/>
                <a:gd name="T43" fmla="*/ 264 h 305"/>
                <a:gd name="T44" fmla="*/ 225 w 288"/>
                <a:gd name="T45" fmla="*/ 301 h 305"/>
                <a:gd name="T46" fmla="*/ 228 w 288"/>
                <a:gd name="T47" fmla="*/ 299 h 305"/>
                <a:gd name="T48" fmla="*/ 95 w 288"/>
                <a:gd name="T49" fmla="*/ 299 h 305"/>
                <a:gd name="T50" fmla="*/ 60 w 288"/>
                <a:gd name="T51" fmla="*/ 299 h 305"/>
                <a:gd name="T52" fmla="*/ 63 w 288"/>
                <a:gd name="T53" fmla="*/ 301 h 305"/>
                <a:gd name="T54" fmla="*/ 44 w 288"/>
                <a:gd name="T55" fmla="*/ 201 h 305"/>
                <a:gd name="T56" fmla="*/ 14 w 288"/>
                <a:gd name="T57" fmla="*/ 41 h 305"/>
                <a:gd name="T58" fmla="*/ 7 w 288"/>
                <a:gd name="T59" fmla="*/ 4 h 305"/>
                <a:gd name="T60" fmla="*/ 1 w 288"/>
                <a:gd name="T61" fmla="*/ 5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305">
                  <a:moveTo>
                    <a:pt x="1" y="5"/>
                  </a:moveTo>
                  <a:cubicBezTo>
                    <a:pt x="7" y="39"/>
                    <a:pt x="14" y="72"/>
                    <a:pt x="20" y="106"/>
                  </a:cubicBezTo>
                  <a:cubicBezTo>
                    <a:pt x="30" y="159"/>
                    <a:pt x="40" y="212"/>
                    <a:pt x="50" y="266"/>
                  </a:cubicBezTo>
                  <a:cubicBezTo>
                    <a:pt x="53" y="278"/>
                    <a:pt x="55" y="290"/>
                    <a:pt x="57" y="302"/>
                  </a:cubicBezTo>
                  <a:cubicBezTo>
                    <a:pt x="58" y="304"/>
                    <a:pt x="59" y="305"/>
                    <a:pt x="60" y="305"/>
                  </a:cubicBezTo>
                  <a:cubicBezTo>
                    <a:pt x="105" y="305"/>
                    <a:pt x="149" y="305"/>
                    <a:pt x="193" y="305"/>
                  </a:cubicBezTo>
                  <a:cubicBezTo>
                    <a:pt x="205" y="305"/>
                    <a:pt x="216" y="305"/>
                    <a:pt x="228" y="305"/>
                  </a:cubicBezTo>
                  <a:cubicBezTo>
                    <a:pt x="229" y="305"/>
                    <a:pt x="231" y="304"/>
                    <a:pt x="231" y="302"/>
                  </a:cubicBezTo>
                  <a:cubicBezTo>
                    <a:pt x="237" y="269"/>
                    <a:pt x="244" y="236"/>
                    <a:pt x="250" y="202"/>
                  </a:cubicBezTo>
                  <a:cubicBezTo>
                    <a:pt x="260" y="149"/>
                    <a:pt x="270" y="96"/>
                    <a:pt x="280" y="42"/>
                  </a:cubicBezTo>
                  <a:cubicBezTo>
                    <a:pt x="283" y="30"/>
                    <a:pt x="285" y="18"/>
                    <a:pt x="287" y="5"/>
                  </a:cubicBezTo>
                  <a:cubicBezTo>
                    <a:pt x="288" y="4"/>
                    <a:pt x="286" y="2"/>
                    <a:pt x="284" y="2"/>
                  </a:cubicBezTo>
                  <a:cubicBezTo>
                    <a:pt x="253" y="2"/>
                    <a:pt x="221" y="2"/>
                    <a:pt x="189" y="2"/>
                  </a:cubicBezTo>
                  <a:cubicBezTo>
                    <a:pt x="139" y="2"/>
                    <a:pt x="89" y="2"/>
                    <a:pt x="39" y="2"/>
                  </a:cubicBezTo>
                  <a:cubicBezTo>
                    <a:pt x="27" y="2"/>
                    <a:pt x="16" y="2"/>
                    <a:pt x="4" y="2"/>
                  </a:cubicBezTo>
                  <a:cubicBezTo>
                    <a:pt x="0" y="2"/>
                    <a:pt x="0" y="8"/>
                    <a:pt x="4" y="8"/>
                  </a:cubicBezTo>
                  <a:cubicBezTo>
                    <a:pt x="36" y="8"/>
                    <a:pt x="67" y="8"/>
                    <a:pt x="99" y="8"/>
                  </a:cubicBezTo>
                  <a:cubicBezTo>
                    <a:pt x="149" y="8"/>
                    <a:pt x="199" y="8"/>
                    <a:pt x="250" y="8"/>
                  </a:cubicBezTo>
                  <a:cubicBezTo>
                    <a:pt x="261" y="8"/>
                    <a:pt x="273" y="8"/>
                    <a:pt x="284" y="8"/>
                  </a:cubicBezTo>
                  <a:cubicBezTo>
                    <a:pt x="283" y="6"/>
                    <a:pt x="282" y="5"/>
                    <a:pt x="281" y="4"/>
                  </a:cubicBezTo>
                  <a:cubicBezTo>
                    <a:pt x="275" y="37"/>
                    <a:pt x="269" y="71"/>
                    <a:pt x="262" y="104"/>
                  </a:cubicBezTo>
                  <a:cubicBezTo>
                    <a:pt x="252" y="157"/>
                    <a:pt x="242" y="211"/>
                    <a:pt x="232" y="264"/>
                  </a:cubicBezTo>
                  <a:cubicBezTo>
                    <a:pt x="230" y="276"/>
                    <a:pt x="228" y="289"/>
                    <a:pt x="225" y="301"/>
                  </a:cubicBezTo>
                  <a:cubicBezTo>
                    <a:pt x="226" y="300"/>
                    <a:pt x="227" y="299"/>
                    <a:pt x="228" y="299"/>
                  </a:cubicBezTo>
                  <a:cubicBezTo>
                    <a:pt x="184" y="299"/>
                    <a:pt x="139" y="299"/>
                    <a:pt x="95" y="299"/>
                  </a:cubicBezTo>
                  <a:cubicBezTo>
                    <a:pt x="83" y="299"/>
                    <a:pt x="72" y="299"/>
                    <a:pt x="60" y="299"/>
                  </a:cubicBezTo>
                  <a:cubicBezTo>
                    <a:pt x="61" y="299"/>
                    <a:pt x="62" y="300"/>
                    <a:pt x="63" y="301"/>
                  </a:cubicBezTo>
                  <a:cubicBezTo>
                    <a:pt x="57" y="267"/>
                    <a:pt x="50" y="234"/>
                    <a:pt x="44" y="201"/>
                  </a:cubicBezTo>
                  <a:cubicBezTo>
                    <a:pt x="34" y="147"/>
                    <a:pt x="24" y="94"/>
                    <a:pt x="14" y="41"/>
                  </a:cubicBezTo>
                  <a:cubicBezTo>
                    <a:pt x="12" y="28"/>
                    <a:pt x="9" y="16"/>
                    <a:pt x="7"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í$ļiḑé"/>
            <p:cNvSpPr/>
            <p:nvPr/>
          </p:nvSpPr>
          <p:spPr bwMode="auto">
            <a:xfrm>
              <a:off x="6168" y="9490"/>
              <a:ext cx="221" cy="815"/>
            </a:xfrm>
            <a:custGeom>
              <a:avLst/>
              <a:gdLst>
                <a:gd name="T0" fmla="*/ 1 w 79"/>
                <a:gd name="T1" fmla="*/ 5 h 291"/>
                <a:gd name="T2" fmla="*/ 15 w 79"/>
                <a:gd name="T3" fmla="*/ 101 h 291"/>
                <a:gd name="T4" fmla="*/ 37 w 79"/>
                <a:gd name="T5" fmla="*/ 254 h 291"/>
                <a:gd name="T6" fmla="*/ 42 w 79"/>
                <a:gd name="T7" fmla="*/ 289 h 291"/>
                <a:gd name="T8" fmla="*/ 45 w 79"/>
                <a:gd name="T9" fmla="*/ 291 h 291"/>
                <a:gd name="T10" fmla="*/ 76 w 79"/>
                <a:gd name="T11" fmla="*/ 291 h 291"/>
                <a:gd name="T12" fmla="*/ 79 w 79"/>
                <a:gd name="T13" fmla="*/ 288 h 291"/>
                <a:gd name="T14" fmla="*/ 76 w 79"/>
                <a:gd name="T15" fmla="*/ 193 h 291"/>
                <a:gd name="T16" fmla="*/ 70 w 79"/>
                <a:gd name="T17" fmla="*/ 40 h 291"/>
                <a:gd name="T18" fmla="*/ 69 w 79"/>
                <a:gd name="T19" fmla="*/ 5 h 291"/>
                <a:gd name="T20" fmla="*/ 63 w 79"/>
                <a:gd name="T21" fmla="*/ 5 h 291"/>
                <a:gd name="T22" fmla="*/ 66 w 79"/>
                <a:gd name="T23" fmla="*/ 100 h 291"/>
                <a:gd name="T24" fmla="*/ 72 w 79"/>
                <a:gd name="T25" fmla="*/ 253 h 291"/>
                <a:gd name="T26" fmla="*/ 73 w 79"/>
                <a:gd name="T27" fmla="*/ 288 h 291"/>
                <a:gd name="T28" fmla="*/ 76 w 79"/>
                <a:gd name="T29" fmla="*/ 285 h 291"/>
                <a:gd name="T30" fmla="*/ 45 w 79"/>
                <a:gd name="T31" fmla="*/ 285 h 291"/>
                <a:gd name="T32" fmla="*/ 48 w 79"/>
                <a:gd name="T33" fmla="*/ 288 h 291"/>
                <a:gd name="T34" fmla="*/ 34 w 79"/>
                <a:gd name="T35" fmla="*/ 192 h 291"/>
                <a:gd name="T36" fmla="*/ 12 w 79"/>
                <a:gd name="T37" fmla="*/ 39 h 291"/>
                <a:gd name="T38" fmla="*/ 6 w 79"/>
                <a:gd name="T39" fmla="*/ 4 h 291"/>
                <a:gd name="T40" fmla="*/ 1 w 79"/>
                <a:gd name="T41" fmla="*/ 5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291">
                  <a:moveTo>
                    <a:pt x="1" y="5"/>
                  </a:moveTo>
                  <a:cubicBezTo>
                    <a:pt x="5" y="37"/>
                    <a:pt x="10" y="69"/>
                    <a:pt x="15" y="101"/>
                  </a:cubicBezTo>
                  <a:cubicBezTo>
                    <a:pt x="22" y="152"/>
                    <a:pt x="30" y="203"/>
                    <a:pt x="37" y="254"/>
                  </a:cubicBezTo>
                  <a:cubicBezTo>
                    <a:pt x="39" y="266"/>
                    <a:pt x="40" y="277"/>
                    <a:pt x="42" y="289"/>
                  </a:cubicBezTo>
                  <a:cubicBezTo>
                    <a:pt x="42" y="291"/>
                    <a:pt x="44" y="291"/>
                    <a:pt x="45" y="291"/>
                  </a:cubicBezTo>
                  <a:cubicBezTo>
                    <a:pt x="56" y="291"/>
                    <a:pt x="66" y="291"/>
                    <a:pt x="76" y="291"/>
                  </a:cubicBezTo>
                  <a:cubicBezTo>
                    <a:pt x="78" y="291"/>
                    <a:pt x="79" y="290"/>
                    <a:pt x="79" y="288"/>
                  </a:cubicBezTo>
                  <a:cubicBezTo>
                    <a:pt x="78" y="257"/>
                    <a:pt x="77" y="225"/>
                    <a:pt x="76" y="193"/>
                  </a:cubicBezTo>
                  <a:cubicBezTo>
                    <a:pt x="74" y="142"/>
                    <a:pt x="72" y="91"/>
                    <a:pt x="70" y="40"/>
                  </a:cubicBezTo>
                  <a:cubicBezTo>
                    <a:pt x="69" y="28"/>
                    <a:pt x="69" y="16"/>
                    <a:pt x="69" y="5"/>
                  </a:cubicBezTo>
                  <a:cubicBezTo>
                    <a:pt x="68" y="1"/>
                    <a:pt x="62" y="1"/>
                    <a:pt x="63" y="5"/>
                  </a:cubicBezTo>
                  <a:cubicBezTo>
                    <a:pt x="64" y="37"/>
                    <a:pt x="65" y="68"/>
                    <a:pt x="66" y="100"/>
                  </a:cubicBezTo>
                  <a:cubicBezTo>
                    <a:pt x="68" y="151"/>
                    <a:pt x="70" y="202"/>
                    <a:pt x="72" y="253"/>
                  </a:cubicBezTo>
                  <a:cubicBezTo>
                    <a:pt x="73" y="265"/>
                    <a:pt x="73" y="277"/>
                    <a:pt x="73" y="288"/>
                  </a:cubicBezTo>
                  <a:cubicBezTo>
                    <a:pt x="74" y="287"/>
                    <a:pt x="75" y="286"/>
                    <a:pt x="76" y="285"/>
                  </a:cubicBezTo>
                  <a:cubicBezTo>
                    <a:pt x="66" y="285"/>
                    <a:pt x="56" y="285"/>
                    <a:pt x="45" y="285"/>
                  </a:cubicBezTo>
                  <a:cubicBezTo>
                    <a:pt x="46" y="286"/>
                    <a:pt x="47" y="287"/>
                    <a:pt x="48" y="288"/>
                  </a:cubicBezTo>
                  <a:cubicBezTo>
                    <a:pt x="43" y="256"/>
                    <a:pt x="39" y="224"/>
                    <a:pt x="34" y="192"/>
                  </a:cubicBezTo>
                  <a:cubicBezTo>
                    <a:pt x="27" y="141"/>
                    <a:pt x="19" y="90"/>
                    <a:pt x="12" y="39"/>
                  </a:cubicBezTo>
                  <a:cubicBezTo>
                    <a:pt x="10" y="27"/>
                    <a:pt x="8" y="16"/>
                    <a:pt x="6"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i$ḻïďè"/>
            <p:cNvSpPr/>
            <p:nvPr/>
          </p:nvSpPr>
          <p:spPr bwMode="auto">
            <a:xfrm>
              <a:off x="6500" y="9493"/>
              <a:ext cx="198" cy="794"/>
            </a:xfrm>
            <a:custGeom>
              <a:avLst/>
              <a:gdLst>
                <a:gd name="T0" fmla="*/ 5 w 71"/>
                <a:gd name="T1" fmla="*/ 4 h 284"/>
                <a:gd name="T2" fmla="*/ 3 w 71"/>
                <a:gd name="T3" fmla="*/ 96 h 284"/>
                <a:gd name="T4" fmla="*/ 1 w 71"/>
                <a:gd name="T5" fmla="*/ 243 h 284"/>
                <a:gd name="T6" fmla="*/ 0 w 71"/>
                <a:gd name="T7" fmla="*/ 276 h 284"/>
                <a:gd name="T8" fmla="*/ 3 w 71"/>
                <a:gd name="T9" fmla="*/ 279 h 284"/>
                <a:gd name="T10" fmla="*/ 37 w 71"/>
                <a:gd name="T11" fmla="*/ 284 h 284"/>
                <a:gd name="T12" fmla="*/ 40 w 71"/>
                <a:gd name="T13" fmla="*/ 281 h 284"/>
                <a:gd name="T14" fmla="*/ 50 w 71"/>
                <a:gd name="T15" fmla="*/ 187 h 284"/>
                <a:gd name="T16" fmla="*/ 67 w 71"/>
                <a:gd name="T17" fmla="*/ 38 h 284"/>
                <a:gd name="T18" fmla="*/ 71 w 71"/>
                <a:gd name="T19" fmla="*/ 4 h 284"/>
                <a:gd name="T20" fmla="*/ 65 w 71"/>
                <a:gd name="T21" fmla="*/ 4 h 284"/>
                <a:gd name="T22" fmla="*/ 54 w 71"/>
                <a:gd name="T23" fmla="*/ 97 h 284"/>
                <a:gd name="T24" fmla="*/ 38 w 71"/>
                <a:gd name="T25" fmla="*/ 246 h 284"/>
                <a:gd name="T26" fmla="*/ 34 w 71"/>
                <a:gd name="T27" fmla="*/ 281 h 284"/>
                <a:gd name="T28" fmla="*/ 37 w 71"/>
                <a:gd name="T29" fmla="*/ 278 h 284"/>
                <a:gd name="T30" fmla="*/ 3 w 71"/>
                <a:gd name="T31" fmla="*/ 273 h 284"/>
                <a:gd name="T32" fmla="*/ 6 w 71"/>
                <a:gd name="T33" fmla="*/ 276 h 284"/>
                <a:gd name="T34" fmla="*/ 8 w 71"/>
                <a:gd name="T35" fmla="*/ 184 h 284"/>
                <a:gd name="T36" fmla="*/ 10 w 71"/>
                <a:gd name="T37" fmla="*/ 37 h 284"/>
                <a:gd name="T38" fmla="*/ 11 w 71"/>
                <a:gd name="T39" fmla="*/ 4 h 284"/>
                <a:gd name="T40" fmla="*/ 5 w 71"/>
                <a:gd name="T41" fmla="*/ 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284">
                  <a:moveTo>
                    <a:pt x="5" y="4"/>
                  </a:moveTo>
                  <a:cubicBezTo>
                    <a:pt x="4" y="34"/>
                    <a:pt x="4" y="65"/>
                    <a:pt x="3" y="96"/>
                  </a:cubicBezTo>
                  <a:cubicBezTo>
                    <a:pt x="2" y="145"/>
                    <a:pt x="2" y="194"/>
                    <a:pt x="1" y="243"/>
                  </a:cubicBezTo>
                  <a:cubicBezTo>
                    <a:pt x="1" y="254"/>
                    <a:pt x="0" y="265"/>
                    <a:pt x="0" y="276"/>
                  </a:cubicBezTo>
                  <a:cubicBezTo>
                    <a:pt x="0" y="278"/>
                    <a:pt x="2" y="279"/>
                    <a:pt x="3" y="279"/>
                  </a:cubicBezTo>
                  <a:cubicBezTo>
                    <a:pt x="14" y="281"/>
                    <a:pt x="26" y="282"/>
                    <a:pt x="37" y="284"/>
                  </a:cubicBezTo>
                  <a:cubicBezTo>
                    <a:pt x="39" y="284"/>
                    <a:pt x="40" y="282"/>
                    <a:pt x="40" y="281"/>
                  </a:cubicBezTo>
                  <a:cubicBezTo>
                    <a:pt x="43" y="249"/>
                    <a:pt x="47" y="218"/>
                    <a:pt x="50" y="187"/>
                  </a:cubicBezTo>
                  <a:cubicBezTo>
                    <a:pt x="56" y="137"/>
                    <a:pt x="61" y="88"/>
                    <a:pt x="67" y="38"/>
                  </a:cubicBezTo>
                  <a:cubicBezTo>
                    <a:pt x="68" y="27"/>
                    <a:pt x="69" y="15"/>
                    <a:pt x="71" y="4"/>
                  </a:cubicBezTo>
                  <a:cubicBezTo>
                    <a:pt x="71" y="0"/>
                    <a:pt x="65" y="0"/>
                    <a:pt x="65" y="4"/>
                  </a:cubicBezTo>
                  <a:cubicBezTo>
                    <a:pt x="61" y="35"/>
                    <a:pt x="58" y="66"/>
                    <a:pt x="54" y="97"/>
                  </a:cubicBezTo>
                  <a:cubicBezTo>
                    <a:pt x="49" y="147"/>
                    <a:pt x="43" y="197"/>
                    <a:pt x="38" y="246"/>
                  </a:cubicBezTo>
                  <a:cubicBezTo>
                    <a:pt x="36" y="258"/>
                    <a:pt x="35" y="269"/>
                    <a:pt x="34" y="281"/>
                  </a:cubicBezTo>
                  <a:cubicBezTo>
                    <a:pt x="35" y="280"/>
                    <a:pt x="36" y="279"/>
                    <a:pt x="37" y="278"/>
                  </a:cubicBezTo>
                  <a:cubicBezTo>
                    <a:pt x="26" y="276"/>
                    <a:pt x="14" y="275"/>
                    <a:pt x="3" y="273"/>
                  </a:cubicBezTo>
                  <a:cubicBezTo>
                    <a:pt x="4" y="274"/>
                    <a:pt x="5" y="275"/>
                    <a:pt x="6" y="276"/>
                  </a:cubicBezTo>
                  <a:cubicBezTo>
                    <a:pt x="7" y="246"/>
                    <a:pt x="7" y="215"/>
                    <a:pt x="8" y="184"/>
                  </a:cubicBezTo>
                  <a:cubicBezTo>
                    <a:pt x="9" y="135"/>
                    <a:pt x="9" y="86"/>
                    <a:pt x="10" y="37"/>
                  </a:cubicBezTo>
                  <a:cubicBezTo>
                    <a:pt x="11" y="26"/>
                    <a:pt x="11" y="15"/>
                    <a:pt x="11" y="4"/>
                  </a:cubicBezTo>
                  <a:cubicBezTo>
                    <a:pt x="11" y="0"/>
                    <a:pt x="5" y="0"/>
                    <a:pt x="5"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îşḻîdê"/>
            <p:cNvSpPr/>
            <p:nvPr/>
          </p:nvSpPr>
          <p:spPr bwMode="auto">
            <a:xfrm>
              <a:off x="6061" y="9655"/>
              <a:ext cx="736" cy="17"/>
            </a:xfrm>
            <a:custGeom>
              <a:avLst/>
              <a:gdLst>
                <a:gd name="T0" fmla="*/ 4 w 263"/>
                <a:gd name="T1" fmla="*/ 6 h 6"/>
                <a:gd name="T2" fmla="*/ 90 w 263"/>
                <a:gd name="T3" fmla="*/ 6 h 6"/>
                <a:gd name="T4" fmla="*/ 228 w 263"/>
                <a:gd name="T5" fmla="*/ 6 h 6"/>
                <a:gd name="T6" fmla="*/ 259 w 263"/>
                <a:gd name="T7" fmla="*/ 6 h 6"/>
                <a:gd name="T8" fmla="*/ 259 w 263"/>
                <a:gd name="T9" fmla="*/ 0 h 6"/>
                <a:gd name="T10" fmla="*/ 173 w 263"/>
                <a:gd name="T11" fmla="*/ 0 h 6"/>
                <a:gd name="T12" fmla="*/ 35 w 263"/>
                <a:gd name="T13" fmla="*/ 0 h 6"/>
                <a:gd name="T14" fmla="*/ 4 w 263"/>
                <a:gd name="T15" fmla="*/ 0 h 6"/>
                <a:gd name="T16" fmla="*/ 4 w 26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6">
                  <a:moveTo>
                    <a:pt x="4" y="6"/>
                  </a:moveTo>
                  <a:cubicBezTo>
                    <a:pt x="33" y="6"/>
                    <a:pt x="62" y="6"/>
                    <a:pt x="90" y="6"/>
                  </a:cubicBezTo>
                  <a:cubicBezTo>
                    <a:pt x="136" y="6"/>
                    <a:pt x="182" y="6"/>
                    <a:pt x="228" y="6"/>
                  </a:cubicBezTo>
                  <a:cubicBezTo>
                    <a:pt x="239" y="6"/>
                    <a:pt x="249" y="6"/>
                    <a:pt x="259" y="6"/>
                  </a:cubicBezTo>
                  <a:cubicBezTo>
                    <a:pt x="263" y="6"/>
                    <a:pt x="263" y="0"/>
                    <a:pt x="259" y="0"/>
                  </a:cubicBezTo>
                  <a:cubicBezTo>
                    <a:pt x="231" y="0"/>
                    <a:pt x="202" y="0"/>
                    <a:pt x="173" y="0"/>
                  </a:cubicBezTo>
                  <a:cubicBezTo>
                    <a:pt x="127" y="0"/>
                    <a:pt x="81" y="0"/>
                    <a:pt x="35" y="0"/>
                  </a:cubicBezTo>
                  <a:cubicBezTo>
                    <a:pt x="25"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îṩľíḓè"/>
            <p:cNvSpPr/>
            <p:nvPr/>
          </p:nvSpPr>
          <p:spPr bwMode="auto">
            <a:xfrm>
              <a:off x="6088" y="9809"/>
              <a:ext cx="689" cy="17"/>
            </a:xfrm>
            <a:custGeom>
              <a:avLst/>
              <a:gdLst>
                <a:gd name="T0" fmla="*/ 4 w 246"/>
                <a:gd name="T1" fmla="*/ 6 h 6"/>
                <a:gd name="T2" fmla="*/ 85 w 246"/>
                <a:gd name="T3" fmla="*/ 6 h 6"/>
                <a:gd name="T4" fmla="*/ 213 w 246"/>
                <a:gd name="T5" fmla="*/ 6 h 6"/>
                <a:gd name="T6" fmla="*/ 242 w 246"/>
                <a:gd name="T7" fmla="*/ 6 h 6"/>
                <a:gd name="T8" fmla="*/ 242 w 246"/>
                <a:gd name="T9" fmla="*/ 0 h 6"/>
                <a:gd name="T10" fmla="*/ 161 w 246"/>
                <a:gd name="T11" fmla="*/ 0 h 6"/>
                <a:gd name="T12" fmla="*/ 34 w 246"/>
                <a:gd name="T13" fmla="*/ 0 h 6"/>
                <a:gd name="T14" fmla="*/ 4 w 246"/>
                <a:gd name="T15" fmla="*/ 0 h 6"/>
                <a:gd name="T16" fmla="*/ 4 w 24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6">
                  <a:moveTo>
                    <a:pt x="4" y="6"/>
                  </a:moveTo>
                  <a:cubicBezTo>
                    <a:pt x="31" y="6"/>
                    <a:pt x="58" y="6"/>
                    <a:pt x="85" y="6"/>
                  </a:cubicBezTo>
                  <a:cubicBezTo>
                    <a:pt x="127" y="6"/>
                    <a:pt x="170" y="6"/>
                    <a:pt x="213" y="6"/>
                  </a:cubicBezTo>
                  <a:cubicBezTo>
                    <a:pt x="222" y="6"/>
                    <a:pt x="232" y="6"/>
                    <a:pt x="242" y="6"/>
                  </a:cubicBezTo>
                  <a:cubicBezTo>
                    <a:pt x="246" y="6"/>
                    <a:pt x="246" y="0"/>
                    <a:pt x="242" y="0"/>
                  </a:cubicBezTo>
                  <a:cubicBezTo>
                    <a:pt x="215" y="0"/>
                    <a:pt x="188" y="0"/>
                    <a:pt x="161" y="0"/>
                  </a:cubicBezTo>
                  <a:cubicBezTo>
                    <a:pt x="119" y="0"/>
                    <a:pt x="76" y="0"/>
                    <a:pt x="34" y="0"/>
                  </a:cubicBezTo>
                  <a:cubicBezTo>
                    <a:pt x="24"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iṩľîḑê"/>
            <p:cNvSpPr/>
            <p:nvPr/>
          </p:nvSpPr>
          <p:spPr bwMode="auto">
            <a:xfrm>
              <a:off x="6118" y="9955"/>
              <a:ext cx="631" cy="16"/>
            </a:xfrm>
            <a:custGeom>
              <a:avLst/>
              <a:gdLst>
                <a:gd name="T0" fmla="*/ 4 w 226"/>
                <a:gd name="T1" fmla="*/ 6 h 6"/>
                <a:gd name="T2" fmla="*/ 78 w 226"/>
                <a:gd name="T3" fmla="*/ 6 h 6"/>
                <a:gd name="T4" fmla="*/ 195 w 226"/>
                <a:gd name="T5" fmla="*/ 6 h 6"/>
                <a:gd name="T6" fmla="*/ 222 w 226"/>
                <a:gd name="T7" fmla="*/ 6 h 6"/>
                <a:gd name="T8" fmla="*/ 222 w 226"/>
                <a:gd name="T9" fmla="*/ 0 h 6"/>
                <a:gd name="T10" fmla="*/ 148 w 226"/>
                <a:gd name="T11" fmla="*/ 0 h 6"/>
                <a:gd name="T12" fmla="*/ 31 w 226"/>
                <a:gd name="T13" fmla="*/ 0 h 6"/>
                <a:gd name="T14" fmla="*/ 4 w 226"/>
                <a:gd name="T15" fmla="*/ 0 h 6"/>
                <a:gd name="T16" fmla="*/ 4 w 2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 h="6">
                  <a:moveTo>
                    <a:pt x="4" y="6"/>
                  </a:moveTo>
                  <a:cubicBezTo>
                    <a:pt x="29" y="6"/>
                    <a:pt x="53" y="6"/>
                    <a:pt x="78" y="6"/>
                  </a:cubicBezTo>
                  <a:cubicBezTo>
                    <a:pt x="117" y="6"/>
                    <a:pt x="156" y="6"/>
                    <a:pt x="195" y="6"/>
                  </a:cubicBezTo>
                  <a:cubicBezTo>
                    <a:pt x="204" y="6"/>
                    <a:pt x="213" y="6"/>
                    <a:pt x="222" y="6"/>
                  </a:cubicBezTo>
                  <a:cubicBezTo>
                    <a:pt x="226" y="6"/>
                    <a:pt x="226" y="0"/>
                    <a:pt x="222" y="0"/>
                  </a:cubicBezTo>
                  <a:cubicBezTo>
                    <a:pt x="198" y="0"/>
                    <a:pt x="173" y="0"/>
                    <a:pt x="148" y="0"/>
                  </a:cubicBezTo>
                  <a:cubicBezTo>
                    <a:pt x="109" y="0"/>
                    <a:pt x="70" y="0"/>
                    <a:pt x="31" y="0"/>
                  </a:cubicBezTo>
                  <a:cubicBezTo>
                    <a:pt x="22" y="0"/>
                    <a:pt x="13"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ïšľîḍe"/>
            <p:cNvSpPr/>
            <p:nvPr/>
          </p:nvSpPr>
          <p:spPr bwMode="auto">
            <a:xfrm>
              <a:off x="6145" y="10095"/>
              <a:ext cx="579" cy="17"/>
            </a:xfrm>
            <a:custGeom>
              <a:avLst/>
              <a:gdLst>
                <a:gd name="T0" fmla="*/ 3 w 207"/>
                <a:gd name="T1" fmla="*/ 6 h 6"/>
                <a:gd name="T2" fmla="*/ 71 w 207"/>
                <a:gd name="T3" fmla="*/ 6 h 6"/>
                <a:gd name="T4" fmla="*/ 178 w 207"/>
                <a:gd name="T5" fmla="*/ 6 h 6"/>
                <a:gd name="T6" fmla="*/ 203 w 207"/>
                <a:gd name="T7" fmla="*/ 6 h 6"/>
                <a:gd name="T8" fmla="*/ 203 w 207"/>
                <a:gd name="T9" fmla="*/ 0 h 6"/>
                <a:gd name="T10" fmla="*/ 136 w 207"/>
                <a:gd name="T11" fmla="*/ 0 h 6"/>
                <a:gd name="T12" fmla="*/ 28 w 207"/>
                <a:gd name="T13" fmla="*/ 0 h 6"/>
                <a:gd name="T14" fmla="*/ 3 w 207"/>
                <a:gd name="T15" fmla="*/ 0 h 6"/>
                <a:gd name="T16" fmla="*/ 3 w 207"/>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6">
                  <a:moveTo>
                    <a:pt x="3" y="6"/>
                  </a:moveTo>
                  <a:cubicBezTo>
                    <a:pt x="26" y="6"/>
                    <a:pt x="48" y="6"/>
                    <a:pt x="71" y="6"/>
                  </a:cubicBezTo>
                  <a:cubicBezTo>
                    <a:pt x="106" y="6"/>
                    <a:pt x="142" y="6"/>
                    <a:pt x="178" y="6"/>
                  </a:cubicBezTo>
                  <a:cubicBezTo>
                    <a:pt x="186" y="6"/>
                    <a:pt x="195" y="6"/>
                    <a:pt x="203" y="6"/>
                  </a:cubicBezTo>
                  <a:cubicBezTo>
                    <a:pt x="207" y="6"/>
                    <a:pt x="207" y="0"/>
                    <a:pt x="203" y="0"/>
                  </a:cubicBezTo>
                  <a:cubicBezTo>
                    <a:pt x="180" y="0"/>
                    <a:pt x="158" y="0"/>
                    <a:pt x="136" y="0"/>
                  </a:cubicBezTo>
                  <a:cubicBezTo>
                    <a:pt x="100" y="0"/>
                    <a:pt x="64" y="0"/>
                    <a:pt x="28" y="0"/>
                  </a:cubicBezTo>
                  <a:cubicBezTo>
                    <a:pt x="20" y="0"/>
                    <a:pt x="12" y="0"/>
                    <a:pt x="3" y="0"/>
                  </a:cubicBezTo>
                  <a:cubicBezTo>
                    <a:pt x="0" y="0"/>
                    <a:pt x="0" y="6"/>
                    <a:pt x="3"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iśļiďe"/>
            <p:cNvSpPr/>
            <p:nvPr/>
          </p:nvSpPr>
          <p:spPr bwMode="auto">
            <a:xfrm>
              <a:off x="2238" y="8551"/>
              <a:ext cx="427" cy="427"/>
            </a:xfrm>
            <a:custGeom>
              <a:avLst/>
              <a:gdLst>
                <a:gd name="T0" fmla="*/ 105 w 153"/>
                <a:gd name="T1" fmla="*/ 21 h 153"/>
                <a:gd name="T2" fmla="*/ 119 w 153"/>
                <a:gd name="T3" fmla="*/ 30 h 153"/>
                <a:gd name="T4" fmla="*/ 133 w 153"/>
                <a:gd name="T5" fmla="*/ 25 h 153"/>
                <a:gd name="T6" fmla="*/ 147 w 153"/>
                <a:gd name="T7" fmla="*/ 47 h 153"/>
                <a:gd name="T8" fmla="*/ 136 w 153"/>
                <a:gd name="T9" fmla="*/ 57 h 153"/>
                <a:gd name="T10" fmla="*/ 139 w 153"/>
                <a:gd name="T11" fmla="*/ 74 h 153"/>
                <a:gd name="T12" fmla="*/ 153 w 153"/>
                <a:gd name="T13" fmla="*/ 80 h 153"/>
                <a:gd name="T14" fmla="*/ 147 w 153"/>
                <a:gd name="T15" fmla="*/ 105 h 153"/>
                <a:gd name="T16" fmla="*/ 132 w 153"/>
                <a:gd name="T17" fmla="*/ 105 h 153"/>
                <a:gd name="T18" fmla="*/ 122 w 153"/>
                <a:gd name="T19" fmla="*/ 119 h 153"/>
                <a:gd name="T20" fmla="*/ 128 w 153"/>
                <a:gd name="T21" fmla="*/ 133 h 153"/>
                <a:gd name="T22" fmla="*/ 106 w 153"/>
                <a:gd name="T23" fmla="*/ 147 h 153"/>
                <a:gd name="T24" fmla="*/ 95 w 153"/>
                <a:gd name="T25" fmla="*/ 136 h 153"/>
                <a:gd name="T26" fmla="*/ 79 w 153"/>
                <a:gd name="T27" fmla="*/ 139 h 153"/>
                <a:gd name="T28" fmla="*/ 72 w 153"/>
                <a:gd name="T29" fmla="*/ 153 h 153"/>
                <a:gd name="T30" fmla="*/ 47 w 153"/>
                <a:gd name="T31" fmla="*/ 147 h 153"/>
                <a:gd name="T32" fmla="*/ 47 w 153"/>
                <a:gd name="T33" fmla="*/ 132 h 153"/>
                <a:gd name="T34" fmla="*/ 34 w 153"/>
                <a:gd name="T35" fmla="*/ 122 h 153"/>
                <a:gd name="T36" fmla="*/ 19 w 153"/>
                <a:gd name="T37" fmla="*/ 127 h 153"/>
                <a:gd name="T38" fmla="*/ 6 w 153"/>
                <a:gd name="T39" fmla="*/ 106 h 153"/>
                <a:gd name="T40" fmla="*/ 17 w 153"/>
                <a:gd name="T41" fmla="*/ 95 h 153"/>
                <a:gd name="T42" fmla="*/ 14 w 153"/>
                <a:gd name="T43" fmla="*/ 79 h 153"/>
                <a:gd name="T44" fmla="*/ 0 w 153"/>
                <a:gd name="T45" fmla="*/ 72 h 153"/>
                <a:gd name="T46" fmla="*/ 5 w 153"/>
                <a:gd name="T47" fmla="*/ 47 h 153"/>
                <a:gd name="T48" fmla="*/ 21 w 153"/>
                <a:gd name="T49" fmla="*/ 47 h 153"/>
                <a:gd name="T50" fmla="*/ 30 w 153"/>
                <a:gd name="T51" fmla="*/ 34 h 153"/>
                <a:gd name="T52" fmla="*/ 25 w 153"/>
                <a:gd name="T53" fmla="*/ 19 h 153"/>
                <a:gd name="T54" fmla="*/ 47 w 153"/>
                <a:gd name="T55" fmla="*/ 6 h 153"/>
                <a:gd name="T56" fmla="*/ 58 w 153"/>
                <a:gd name="T57" fmla="*/ 16 h 153"/>
                <a:gd name="T58" fmla="*/ 74 w 153"/>
                <a:gd name="T59" fmla="*/ 14 h 153"/>
                <a:gd name="T60" fmla="*/ 80 w 153"/>
                <a:gd name="T61" fmla="*/ 0 h 153"/>
                <a:gd name="T62" fmla="*/ 105 w 153"/>
                <a:gd name="T63" fmla="*/ 5 h 153"/>
                <a:gd name="T64" fmla="*/ 105 w 153"/>
                <a:gd name="T65" fmla="*/ 21 h 153"/>
                <a:gd name="T66" fmla="*/ 83 w 153"/>
                <a:gd name="T67" fmla="*/ 50 h 153"/>
                <a:gd name="T68" fmla="*/ 51 w 153"/>
                <a:gd name="T69" fmla="*/ 71 h 153"/>
                <a:gd name="T70" fmla="*/ 72 w 153"/>
                <a:gd name="T71" fmla="*/ 103 h 153"/>
                <a:gd name="T72" fmla="*/ 104 w 153"/>
                <a:gd name="T73" fmla="*/ 83 h 153"/>
                <a:gd name="T74" fmla="*/ 83 w 153"/>
                <a:gd name="T75" fmla="*/ 5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3" h="153">
                  <a:moveTo>
                    <a:pt x="105" y="21"/>
                  </a:moveTo>
                  <a:cubicBezTo>
                    <a:pt x="110" y="23"/>
                    <a:pt x="115" y="27"/>
                    <a:pt x="119" y="30"/>
                  </a:cubicBezTo>
                  <a:cubicBezTo>
                    <a:pt x="133" y="25"/>
                    <a:pt x="133" y="25"/>
                    <a:pt x="133" y="25"/>
                  </a:cubicBezTo>
                  <a:cubicBezTo>
                    <a:pt x="147" y="47"/>
                    <a:pt x="147" y="47"/>
                    <a:pt x="147" y="47"/>
                  </a:cubicBezTo>
                  <a:cubicBezTo>
                    <a:pt x="136" y="57"/>
                    <a:pt x="136" y="57"/>
                    <a:pt x="136" y="57"/>
                  </a:cubicBezTo>
                  <a:cubicBezTo>
                    <a:pt x="138" y="63"/>
                    <a:pt x="139" y="68"/>
                    <a:pt x="139" y="74"/>
                  </a:cubicBezTo>
                  <a:cubicBezTo>
                    <a:pt x="153" y="80"/>
                    <a:pt x="153" y="80"/>
                    <a:pt x="153" y="80"/>
                  </a:cubicBezTo>
                  <a:cubicBezTo>
                    <a:pt x="147" y="105"/>
                    <a:pt x="147" y="105"/>
                    <a:pt x="147" y="105"/>
                  </a:cubicBezTo>
                  <a:cubicBezTo>
                    <a:pt x="132" y="105"/>
                    <a:pt x="132" y="105"/>
                    <a:pt x="132" y="105"/>
                  </a:cubicBezTo>
                  <a:cubicBezTo>
                    <a:pt x="129" y="110"/>
                    <a:pt x="126" y="115"/>
                    <a:pt x="122" y="119"/>
                  </a:cubicBezTo>
                  <a:cubicBezTo>
                    <a:pt x="128" y="133"/>
                    <a:pt x="128" y="133"/>
                    <a:pt x="128" y="133"/>
                  </a:cubicBezTo>
                  <a:cubicBezTo>
                    <a:pt x="106" y="147"/>
                    <a:pt x="106" y="147"/>
                    <a:pt x="106" y="147"/>
                  </a:cubicBezTo>
                  <a:cubicBezTo>
                    <a:pt x="95" y="136"/>
                    <a:pt x="95" y="136"/>
                    <a:pt x="95" y="136"/>
                  </a:cubicBezTo>
                  <a:cubicBezTo>
                    <a:pt x="90" y="138"/>
                    <a:pt x="84" y="139"/>
                    <a:pt x="79" y="139"/>
                  </a:cubicBezTo>
                  <a:cubicBezTo>
                    <a:pt x="72" y="153"/>
                    <a:pt x="72" y="153"/>
                    <a:pt x="72" y="153"/>
                  </a:cubicBezTo>
                  <a:cubicBezTo>
                    <a:pt x="47" y="147"/>
                    <a:pt x="47" y="147"/>
                    <a:pt x="47" y="147"/>
                  </a:cubicBezTo>
                  <a:cubicBezTo>
                    <a:pt x="47" y="132"/>
                    <a:pt x="47" y="132"/>
                    <a:pt x="47" y="132"/>
                  </a:cubicBezTo>
                  <a:cubicBezTo>
                    <a:pt x="42" y="129"/>
                    <a:pt x="38" y="126"/>
                    <a:pt x="34" y="122"/>
                  </a:cubicBezTo>
                  <a:cubicBezTo>
                    <a:pt x="19" y="127"/>
                    <a:pt x="19" y="127"/>
                    <a:pt x="19" y="127"/>
                  </a:cubicBezTo>
                  <a:cubicBezTo>
                    <a:pt x="6" y="106"/>
                    <a:pt x="6" y="106"/>
                    <a:pt x="6" y="106"/>
                  </a:cubicBezTo>
                  <a:cubicBezTo>
                    <a:pt x="17" y="95"/>
                    <a:pt x="17" y="95"/>
                    <a:pt x="17" y="95"/>
                  </a:cubicBezTo>
                  <a:cubicBezTo>
                    <a:pt x="15" y="90"/>
                    <a:pt x="14" y="84"/>
                    <a:pt x="14" y="79"/>
                  </a:cubicBezTo>
                  <a:cubicBezTo>
                    <a:pt x="0" y="72"/>
                    <a:pt x="0" y="72"/>
                    <a:pt x="0" y="72"/>
                  </a:cubicBezTo>
                  <a:cubicBezTo>
                    <a:pt x="5" y="47"/>
                    <a:pt x="5" y="47"/>
                    <a:pt x="5" y="47"/>
                  </a:cubicBezTo>
                  <a:cubicBezTo>
                    <a:pt x="21" y="47"/>
                    <a:pt x="21" y="47"/>
                    <a:pt x="21" y="47"/>
                  </a:cubicBezTo>
                  <a:cubicBezTo>
                    <a:pt x="23" y="42"/>
                    <a:pt x="27" y="38"/>
                    <a:pt x="30" y="34"/>
                  </a:cubicBezTo>
                  <a:cubicBezTo>
                    <a:pt x="25" y="19"/>
                    <a:pt x="25" y="19"/>
                    <a:pt x="25" y="19"/>
                  </a:cubicBezTo>
                  <a:cubicBezTo>
                    <a:pt x="47" y="6"/>
                    <a:pt x="47" y="6"/>
                    <a:pt x="47" y="6"/>
                  </a:cubicBezTo>
                  <a:cubicBezTo>
                    <a:pt x="58" y="16"/>
                    <a:pt x="58" y="16"/>
                    <a:pt x="58" y="16"/>
                  </a:cubicBezTo>
                  <a:cubicBezTo>
                    <a:pt x="63" y="15"/>
                    <a:pt x="68" y="14"/>
                    <a:pt x="74" y="14"/>
                  </a:cubicBezTo>
                  <a:cubicBezTo>
                    <a:pt x="80" y="0"/>
                    <a:pt x="80" y="0"/>
                    <a:pt x="80" y="0"/>
                  </a:cubicBezTo>
                  <a:cubicBezTo>
                    <a:pt x="105" y="5"/>
                    <a:pt x="105" y="5"/>
                    <a:pt x="105" y="5"/>
                  </a:cubicBezTo>
                  <a:cubicBezTo>
                    <a:pt x="105" y="21"/>
                    <a:pt x="105" y="21"/>
                    <a:pt x="105" y="21"/>
                  </a:cubicBezTo>
                  <a:moveTo>
                    <a:pt x="83" y="50"/>
                  </a:moveTo>
                  <a:cubicBezTo>
                    <a:pt x="69" y="47"/>
                    <a:pt x="54" y="56"/>
                    <a:pt x="51" y="71"/>
                  </a:cubicBezTo>
                  <a:cubicBezTo>
                    <a:pt x="48" y="85"/>
                    <a:pt x="57" y="100"/>
                    <a:pt x="72" y="103"/>
                  </a:cubicBezTo>
                  <a:cubicBezTo>
                    <a:pt x="86" y="106"/>
                    <a:pt x="101" y="97"/>
                    <a:pt x="104" y="83"/>
                  </a:cubicBezTo>
                  <a:cubicBezTo>
                    <a:pt x="107" y="68"/>
                    <a:pt x="98" y="53"/>
                    <a:pt x="83" y="50"/>
                  </a:cubicBezTo>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íşļïďe"/>
            <p:cNvSpPr/>
            <p:nvPr/>
          </p:nvSpPr>
          <p:spPr bwMode="auto">
            <a:xfrm>
              <a:off x="6573" y="8842"/>
              <a:ext cx="384" cy="383"/>
            </a:xfrm>
            <a:custGeom>
              <a:avLst/>
              <a:gdLst>
                <a:gd name="T0" fmla="*/ 95 w 137"/>
                <a:gd name="T1" fmla="*/ 18 h 137"/>
                <a:gd name="T2" fmla="*/ 107 w 137"/>
                <a:gd name="T3" fmla="*/ 27 h 137"/>
                <a:gd name="T4" fmla="*/ 120 w 137"/>
                <a:gd name="T5" fmla="*/ 22 h 137"/>
                <a:gd name="T6" fmla="*/ 132 w 137"/>
                <a:gd name="T7" fmla="*/ 42 h 137"/>
                <a:gd name="T8" fmla="*/ 122 w 137"/>
                <a:gd name="T9" fmla="*/ 51 h 137"/>
                <a:gd name="T10" fmla="*/ 125 w 137"/>
                <a:gd name="T11" fmla="*/ 66 h 137"/>
                <a:gd name="T12" fmla="*/ 137 w 137"/>
                <a:gd name="T13" fmla="*/ 72 h 137"/>
                <a:gd name="T14" fmla="*/ 132 w 137"/>
                <a:gd name="T15" fmla="*/ 94 h 137"/>
                <a:gd name="T16" fmla="*/ 119 w 137"/>
                <a:gd name="T17" fmla="*/ 94 h 137"/>
                <a:gd name="T18" fmla="*/ 110 w 137"/>
                <a:gd name="T19" fmla="*/ 106 h 137"/>
                <a:gd name="T20" fmla="*/ 115 w 137"/>
                <a:gd name="T21" fmla="*/ 119 h 137"/>
                <a:gd name="T22" fmla="*/ 96 w 137"/>
                <a:gd name="T23" fmla="*/ 131 h 137"/>
                <a:gd name="T24" fmla="*/ 86 w 137"/>
                <a:gd name="T25" fmla="*/ 122 h 137"/>
                <a:gd name="T26" fmla="*/ 71 w 137"/>
                <a:gd name="T27" fmla="*/ 124 h 137"/>
                <a:gd name="T28" fmla="*/ 65 w 137"/>
                <a:gd name="T29" fmla="*/ 137 h 137"/>
                <a:gd name="T30" fmla="*/ 43 w 137"/>
                <a:gd name="T31" fmla="*/ 132 h 137"/>
                <a:gd name="T32" fmla="*/ 43 w 137"/>
                <a:gd name="T33" fmla="*/ 118 h 137"/>
                <a:gd name="T34" fmla="*/ 31 w 137"/>
                <a:gd name="T35" fmla="*/ 109 h 137"/>
                <a:gd name="T36" fmla="*/ 18 w 137"/>
                <a:gd name="T37" fmla="*/ 114 h 137"/>
                <a:gd name="T38" fmla="*/ 6 w 137"/>
                <a:gd name="T39" fmla="*/ 95 h 137"/>
                <a:gd name="T40" fmla="*/ 15 w 137"/>
                <a:gd name="T41" fmla="*/ 85 h 137"/>
                <a:gd name="T42" fmla="*/ 13 w 137"/>
                <a:gd name="T43" fmla="*/ 70 h 137"/>
                <a:gd name="T44" fmla="*/ 0 w 137"/>
                <a:gd name="T45" fmla="*/ 64 h 137"/>
                <a:gd name="T46" fmla="*/ 5 w 137"/>
                <a:gd name="T47" fmla="*/ 42 h 137"/>
                <a:gd name="T48" fmla="*/ 19 w 137"/>
                <a:gd name="T49" fmla="*/ 42 h 137"/>
                <a:gd name="T50" fmla="*/ 28 w 137"/>
                <a:gd name="T51" fmla="*/ 30 h 137"/>
                <a:gd name="T52" fmla="*/ 23 w 137"/>
                <a:gd name="T53" fmla="*/ 17 h 137"/>
                <a:gd name="T54" fmla="*/ 42 w 137"/>
                <a:gd name="T55" fmla="*/ 5 h 137"/>
                <a:gd name="T56" fmla="*/ 52 w 137"/>
                <a:gd name="T57" fmla="*/ 15 h 137"/>
                <a:gd name="T58" fmla="*/ 67 w 137"/>
                <a:gd name="T59" fmla="*/ 12 h 137"/>
                <a:gd name="T60" fmla="*/ 73 w 137"/>
                <a:gd name="T61" fmla="*/ 0 h 137"/>
                <a:gd name="T62" fmla="*/ 95 w 137"/>
                <a:gd name="T63" fmla="*/ 5 h 137"/>
                <a:gd name="T64" fmla="*/ 95 w 137"/>
                <a:gd name="T65" fmla="*/ 18 h 137"/>
                <a:gd name="T66" fmla="*/ 75 w 137"/>
                <a:gd name="T67" fmla="*/ 45 h 137"/>
                <a:gd name="T68" fmla="*/ 46 w 137"/>
                <a:gd name="T69" fmla="*/ 63 h 137"/>
                <a:gd name="T70" fmla="*/ 65 w 137"/>
                <a:gd name="T71" fmla="*/ 92 h 137"/>
                <a:gd name="T72" fmla="*/ 94 w 137"/>
                <a:gd name="T73" fmla="*/ 74 h 137"/>
                <a:gd name="T74" fmla="*/ 75 w 137"/>
                <a:gd name="T75" fmla="*/ 4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7" h="137">
                  <a:moveTo>
                    <a:pt x="95" y="18"/>
                  </a:moveTo>
                  <a:cubicBezTo>
                    <a:pt x="99" y="21"/>
                    <a:pt x="103" y="24"/>
                    <a:pt x="107" y="27"/>
                  </a:cubicBezTo>
                  <a:cubicBezTo>
                    <a:pt x="120" y="22"/>
                    <a:pt x="120" y="22"/>
                    <a:pt x="120" y="22"/>
                  </a:cubicBezTo>
                  <a:cubicBezTo>
                    <a:pt x="132" y="42"/>
                    <a:pt x="132" y="42"/>
                    <a:pt x="132" y="42"/>
                  </a:cubicBezTo>
                  <a:cubicBezTo>
                    <a:pt x="122" y="51"/>
                    <a:pt x="122" y="51"/>
                    <a:pt x="122" y="51"/>
                  </a:cubicBezTo>
                  <a:cubicBezTo>
                    <a:pt x="124" y="56"/>
                    <a:pt x="125" y="61"/>
                    <a:pt x="125" y="66"/>
                  </a:cubicBezTo>
                  <a:cubicBezTo>
                    <a:pt x="137" y="72"/>
                    <a:pt x="137" y="72"/>
                    <a:pt x="137" y="72"/>
                  </a:cubicBezTo>
                  <a:cubicBezTo>
                    <a:pt x="132" y="94"/>
                    <a:pt x="132" y="94"/>
                    <a:pt x="132" y="94"/>
                  </a:cubicBezTo>
                  <a:cubicBezTo>
                    <a:pt x="119" y="94"/>
                    <a:pt x="119" y="94"/>
                    <a:pt x="119" y="94"/>
                  </a:cubicBezTo>
                  <a:cubicBezTo>
                    <a:pt x="116" y="99"/>
                    <a:pt x="113" y="103"/>
                    <a:pt x="110" y="106"/>
                  </a:cubicBezTo>
                  <a:cubicBezTo>
                    <a:pt x="115" y="119"/>
                    <a:pt x="115" y="119"/>
                    <a:pt x="115" y="119"/>
                  </a:cubicBezTo>
                  <a:cubicBezTo>
                    <a:pt x="96" y="131"/>
                    <a:pt x="96" y="131"/>
                    <a:pt x="96" y="131"/>
                  </a:cubicBezTo>
                  <a:cubicBezTo>
                    <a:pt x="86" y="122"/>
                    <a:pt x="86" y="122"/>
                    <a:pt x="86" y="122"/>
                  </a:cubicBezTo>
                  <a:cubicBezTo>
                    <a:pt x="81" y="123"/>
                    <a:pt x="76" y="124"/>
                    <a:pt x="71" y="124"/>
                  </a:cubicBezTo>
                  <a:cubicBezTo>
                    <a:pt x="65" y="137"/>
                    <a:pt x="65" y="137"/>
                    <a:pt x="65" y="137"/>
                  </a:cubicBezTo>
                  <a:cubicBezTo>
                    <a:pt x="43" y="132"/>
                    <a:pt x="43" y="132"/>
                    <a:pt x="43" y="132"/>
                  </a:cubicBezTo>
                  <a:cubicBezTo>
                    <a:pt x="43" y="118"/>
                    <a:pt x="43" y="118"/>
                    <a:pt x="43" y="118"/>
                  </a:cubicBezTo>
                  <a:cubicBezTo>
                    <a:pt x="39" y="116"/>
                    <a:pt x="34" y="113"/>
                    <a:pt x="31" y="109"/>
                  </a:cubicBezTo>
                  <a:cubicBezTo>
                    <a:pt x="18" y="114"/>
                    <a:pt x="18" y="114"/>
                    <a:pt x="18" y="114"/>
                  </a:cubicBezTo>
                  <a:cubicBezTo>
                    <a:pt x="6" y="95"/>
                    <a:pt x="6" y="95"/>
                    <a:pt x="6" y="95"/>
                  </a:cubicBezTo>
                  <a:cubicBezTo>
                    <a:pt x="15" y="85"/>
                    <a:pt x="15" y="85"/>
                    <a:pt x="15" y="85"/>
                  </a:cubicBezTo>
                  <a:cubicBezTo>
                    <a:pt x="14" y="80"/>
                    <a:pt x="13" y="75"/>
                    <a:pt x="13" y="70"/>
                  </a:cubicBezTo>
                  <a:cubicBezTo>
                    <a:pt x="0" y="64"/>
                    <a:pt x="0" y="64"/>
                    <a:pt x="0" y="64"/>
                  </a:cubicBezTo>
                  <a:cubicBezTo>
                    <a:pt x="5" y="42"/>
                    <a:pt x="5" y="42"/>
                    <a:pt x="5" y="42"/>
                  </a:cubicBezTo>
                  <a:cubicBezTo>
                    <a:pt x="19" y="42"/>
                    <a:pt x="19" y="42"/>
                    <a:pt x="19" y="42"/>
                  </a:cubicBezTo>
                  <a:cubicBezTo>
                    <a:pt x="22" y="38"/>
                    <a:pt x="24" y="34"/>
                    <a:pt x="28" y="30"/>
                  </a:cubicBezTo>
                  <a:cubicBezTo>
                    <a:pt x="23" y="17"/>
                    <a:pt x="23" y="17"/>
                    <a:pt x="23" y="17"/>
                  </a:cubicBezTo>
                  <a:cubicBezTo>
                    <a:pt x="42" y="5"/>
                    <a:pt x="42" y="5"/>
                    <a:pt x="42" y="5"/>
                  </a:cubicBezTo>
                  <a:cubicBezTo>
                    <a:pt x="52" y="15"/>
                    <a:pt x="52" y="15"/>
                    <a:pt x="52" y="15"/>
                  </a:cubicBezTo>
                  <a:cubicBezTo>
                    <a:pt x="57" y="13"/>
                    <a:pt x="62" y="12"/>
                    <a:pt x="67" y="12"/>
                  </a:cubicBezTo>
                  <a:cubicBezTo>
                    <a:pt x="73" y="0"/>
                    <a:pt x="73" y="0"/>
                    <a:pt x="73" y="0"/>
                  </a:cubicBezTo>
                  <a:cubicBezTo>
                    <a:pt x="95" y="5"/>
                    <a:pt x="95" y="5"/>
                    <a:pt x="95" y="5"/>
                  </a:cubicBezTo>
                  <a:lnTo>
                    <a:pt x="95" y="18"/>
                  </a:lnTo>
                  <a:close/>
                  <a:moveTo>
                    <a:pt x="75" y="45"/>
                  </a:moveTo>
                  <a:cubicBezTo>
                    <a:pt x="62" y="42"/>
                    <a:pt x="49" y="50"/>
                    <a:pt x="46" y="63"/>
                  </a:cubicBezTo>
                  <a:cubicBezTo>
                    <a:pt x="43" y="76"/>
                    <a:pt x="51" y="89"/>
                    <a:pt x="65" y="92"/>
                  </a:cubicBezTo>
                  <a:cubicBezTo>
                    <a:pt x="78" y="95"/>
                    <a:pt x="91" y="87"/>
                    <a:pt x="94" y="74"/>
                  </a:cubicBezTo>
                  <a:cubicBezTo>
                    <a:pt x="97" y="61"/>
                    <a:pt x="88" y="48"/>
                    <a:pt x="75" y="45"/>
                  </a:cubicBez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íSļîďé"/>
            <p:cNvSpPr/>
            <p:nvPr/>
          </p:nvSpPr>
          <p:spPr bwMode="auto">
            <a:xfrm>
              <a:off x="5980" y="5821"/>
              <a:ext cx="822" cy="826"/>
            </a:xfrm>
            <a:custGeom>
              <a:avLst/>
              <a:gdLst>
                <a:gd name="T0" fmla="*/ 226 w 294"/>
                <a:gd name="T1" fmla="*/ 62 h 295"/>
                <a:gd name="T2" fmla="*/ 278 w 294"/>
                <a:gd name="T3" fmla="*/ 91 h 295"/>
                <a:gd name="T4" fmla="*/ 263 w 294"/>
                <a:gd name="T5" fmla="*/ 143 h 295"/>
                <a:gd name="T6" fmla="*/ 280 w 294"/>
                <a:gd name="T7" fmla="*/ 200 h 295"/>
                <a:gd name="T8" fmla="*/ 232 w 294"/>
                <a:gd name="T9" fmla="*/ 227 h 295"/>
                <a:gd name="T10" fmla="*/ 203 w 294"/>
                <a:gd name="T11" fmla="*/ 279 h 295"/>
                <a:gd name="T12" fmla="*/ 151 w 294"/>
                <a:gd name="T13" fmla="*/ 264 h 295"/>
                <a:gd name="T14" fmla="*/ 94 w 294"/>
                <a:gd name="T15" fmla="*/ 280 h 295"/>
                <a:gd name="T16" fmla="*/ 68 w 294"/>
                <a:gd name="T17" fmla="*/ 233 h 295"/>
                <a:gd name="T18" fmla="*/ 16 w 294"/>
                <a:gd name="T19" fmla="*/ 204 h 295"/>
                <a:gd name="T20" fmla="*/ 30 w 294"/>
                <a:gd name="T21" fmla="*/ 152 h 295"/>
                <a:gd name="T22" fmla="*/ 14 w 294"/>
                <a:gd name="T23" fmla="*/ 95 h 295"/>
                <a:gd name="T24" fmla="*/ 61 w 294"/>
                <a:gd name="T25" fmla="*/ 68 h 295"/>
                <a:gd name="T26" fmla="*/ 90 w 294"/>
                <a:gd name="T27" fmla="*/ 16 h 295"/>
                <a:gd name="T28" fmla="*/ 142 w 294"/>
                <a:gd name="T29" fmla="*/ 31 h 295"/>
                <a:gd name="T30" fmla="*/ 200 w 294"/>
                <a:gd name="T31" fmla="*/ 15 h 295"/>
                <a:gd name="T32" fmla="*/ 202 w 294"/>
                <a:gd name="T33" fmla="*/ 42 h 295"/>
                <a:gd name="T34" fmla="*/ 153 w 294"/>
                <a:gd name="T35" fmla="*/ 0 h 295"/>
                <a:gd name="T36" fmla="*/ 142 w 294"/>
                <a:gd name="T37" fmla="*/ 27 h 295"/>
                <a:gd name="T38" fmla="*/ 113 w 294"/>
                <a:gd name="T39" fmla="*/ 33 h 295"/>
                <a:gd name="T40" fmla="*/ 58 w 294"/>
                <a:gd name="T41" fmla="*/ 68 h 295"/>
                <a:gd name="T42" fmla="*/ 40 w 294"/>
                <a:gd name="T43" fmla="*/ 92 h 295"/>
                <a:gd name="T44" fmla="*/ 11 w 294"/>
                <a:gd name="T45" fmla="*/ 91 h 295"/>
                <a:gd name="T46" fmla="*/ 28 w 294"/>
                <a:gd name="T47" fmla="*/ 152 h 295"/>
                <a:gd name="T48" fmla="*/ 34 w 294"/>
                <a:gd name="T49" fmla="*/ 183 h 295"/>
                <a:gd name="T50" fmla="*/ 38 w 294"/>
                <a:gd name="T51" fmla="*/ 247 h 295"/>
                <a:gd name="T52" fmla="*/ 65 w 294"/>
                <a:gd name="T53" fmla="*/ 236 h 295"/>
                <a:gd name="T54" fmla="*/ 90 w 294"/>
                <a:gd name="T55" fmla="*/ 253 h 295"/>
                <a:gd name="T56" fmla="*/ 153 w 294"/>
                <a:gd name="T57" fmla="*/ 267 h 295"/>
                <a:gd name="T58" fmla="*/ 183 w 294"/>
                <a:gd name="T59" fmla="*/ 263 h 295"/>
                <a:gd name="T60" fmla="*/ 203 w 294"/>
                <a:gd name="T61" fmla="*/ 284 h 295"/>
                <a:gd name="T62" fmla="*/ 234 w 294"/>
                <a:gd name="T63" fmla="*/ 228 h 295"/>
                <a:gd name="T64" fmla="*/ 252 w 294"/>
                <a:gd name="T65" fmla="*/ 202 h 295"/>
                <a:gd name="T66" fmla="*/ 294 w 294"/>
                <a:gd name="T67" fmla="*/ 154 h 295"/>
                <a:gd name="T68" fmla="*/ 267 w 294"/>
                <a:gd name="T69" fmla="*/ 143 h 295"/>
                <a:gd name="T70" fmla="*/ 261 w 294"/>
                <a:gd name="T71" fmla="*/ 113 h 295"/>
                <a:gd name="T72" fmla="*/ 227 w 294"/>
                <a:gd name="T73" fmla="*/ 58 h 295"/>
                <a:gd name="T74" fmla="*/ 203 w 294"/>
                <a:gd name="T75" fmla="*/ 40 h 295"/>
                <a:gd name="T76" fmla="*/ 202 w 294"/>
                <a:gd name="T77" fmla="*/ 42 h 295"/>
                <a:gd name="T78" fmla="*/ 149 w 294"/>
                <a:gd name="T79" fmla="*/ 94 h 295"/>
                <a:gd name="T80" fmla="*/ 137 w 294"/>
                <a:gd name="T81" fmla="*/ 200 h 295"/>
                <a:gd name="T82" fmla="*/ 203 w 294"/>
                <a:gd name="T83" fmla="*/ 148 h 295"/>
                <a:gd name="T84" fmla="*/ 160 w 294"/>
                <a:gd name="T85" fmla="*/ 99 h 295"/>
                <a:gd name="T86" fmla="*/ 149 w 294"/>
                <a:gd name="T87" fmla="*/ 198 h 295"/>
                <a:gd name="T88" fmla="*/ 100 w 294"/>
                <a:gd name="T89" fmla="*/ 137 h 295"/>
                <a:gd name="T90" fmla="*/ 160 w 294"/>
                <a:gd name="T91" fmla="*/ 97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295">
                  <a:moveTo>
                    <a:pt x="202" y="42"/>
                  </a:moveTo>
                  <a:cubicBezTo>
                    <a:pt x="201" y="44"/>
                    <a:pt x="201" y="44"/>
                    <a:pt x="201" y="44"/>
                  </a:cubicBezTo>
                  <a:cubicBezTo>
                    <a:pt x="210" y="49"/>
                    <a:pt x="218" y="55"/>
                    <a:pt x="226" y="62"/>
                  </a:cubicBezTo>
                  <a:cubicBezTo>
                    <a:pt x="227" y="63"/>
                    <a:pt x="227" y="63"/>
                    <a:pt x="227" y="63"/>
                  </a:cubicBezTo>
                  <a:cubicBezTo>
                    <a:pt x="254" y="53"/>
                    <a:pt x="254" y="53"/>
                    <a:pt x="254" y="53"/>
                  </a:cubicBezTo>
                  <a:cubicBezTo>
                    <a:pt x="278" y="91"/>
                    <a:pt x="278" y="91"/>
                    <a:pt x="278" y="91"/>
                  </a:cubicBezTo>
                  <a:cubicBezTo>
                    <a:pt x="258" y="111"/>
                    <a:pt x="258" y="111"/>
                    <a:pt x="258" y="111"/>
                  </a:cubicBezTo>
                  <a:cubicBezTo>
                    <a:pt x="258" y="112"/>
                    <a:pt x="258" y="112"/>
                    <a:pt x="258" y="112"/>
                  </a:cubicBezTo>
                  <a:cubicBezTo>
                    <a:pt x="261" y="122"/>
                    <a:pt x="263" y="132"/>
                    <a:pt x="263" y="143"/>
                  </a:cubicBezTo>
                  <a:cubicBezTo>
                    <a:pt x="263" y="144"/>
                    <a:pt x="263" y="144"/>
                    <a:pt x="263" y="144"/>
                  </a:cubicBezTo>
                  <a:cubicBezTo>
                    <a:pt x="289" y="156"/>
                    <a:pt x="289" y="156"/>
                    <a:pt x="289" y="156"/>
                  </a:cubicBezTo>
                  <a:cubicBezTo>
                    <a:pt x="280" y="200"/>
                    <a:pt x="280" y="200"/>
                    <a:pt x="280" y="200"/>
                  </a:cubicBezTo>
                  <a:cubicBezTo>
                    <a:pt x="251" y="200"/>
                    <a:pt x="251" y="200"/>
                    <a:pt x="251" y="200"/>
                  </a:cubicBezTo>
                  <a:cubicBezTo>
                    <a:pt x="250" y="201"/>
                    <a:pt x="250" y="201"/>
                    <a:pt x="250" y="201"/>
                  </a:cubicBezTo>
                  <a:cubicBezTo>
                    <a:pt x="245" y="211"/>
                    <a:pt x="239" y="219"/>
                    <a:pt x="232" y="227"/>
                  </a:cubicBezTo>
                  <a:cubicBezTo>
                    <a:pt x="232" y="227"/>
                    <a:pt x="232" y="227"/>
                    <a:pt x="232" y="227"/>
                  </a:cubicBezTo>
                  <a:cubicBezTo>
                    <a:pt x="241" y="255"/>
                    <a:pt x="241" y="255"/>
                    <a:pt x="241" y="255"/>
                  </a:cubicBezTo>
                  <a:cubicBezTo>
                    <a:pt x="203" y="279"/>
                    <a:pt x="203" y="279"/>
                    <a:pt x="203" y="279"/>
                  </a:cubicBezTo>
                  <a:cubicBezTo>
                    <a:pt x="183" y="258"/>
                    <a:pt x="183" y="258"/>
                    <a:pt x="183" y="258"/>
                  </a:cubicBezTo>
                  <a:cubicBezTo>
                    <a:pt x="182" y="259"/>
                    <a:pt x="182" y="259"/>
                    <a:pt x="182" y="259"/>
                  </a:cubicBezTo>
                  <a:cubicBezTo>
                    <a:pt x="172" y="262"/>
                    <a:pt x="162" y="264"/>
                    <a:pt x="151" y="264"/>
                  </a:cubicBezTo>
                  <a:cubicBezTo>
                    <a:pt x="150" y="264"/>
                    <a:pt x="150" y="264"/>
                    <a:pt x="150" y="264"/>
                  </a:cubicBezTo>
                  <a:cubicBezTo>
                    <a:pt x="138" y="290"/>
                    <a:pt x="138" y="290"/>
                    <a:pt x="138" y="290"/>
                  </a:cubicBezTo>
                  <a:cubicBezTo>
                    <a:pt x="94" y="280"/>
                    <a:pt x="94" y="280"/>
                    <a:pt x="94" y="280"/>
                  </a:cubicBezTo>
                  <a:cubicBezTo>
                    <a:pt x="94" y="251"/>
                    <a:pt x="94" y="251"/>
                    <a:pt x="94" y="251"/>
                  </a:cubicBezTo>
                  <a:cubicBezTo>
                    <a:pt x="93" y="251"/>
                    <a:pt x="93" y="251"/>
                    <a:pt x="93" y="251"/>
                  </a:cubicBezTo>
                  <a:cubicBezTo>
                    <a:pt x="84" y="246"/>
                    <a:pt x="75" y="240"/>
                    <a:pt x="68" y="233"/>
                  </a:cubicBezTo>
                  <a:cubicBezTo>
                    <a:pt x="67" y="232"/>
                    <a:pt x="67" y="232"/>
                    <a:pt x="67" y="232"/>
                  </a:cubicBezTo>
                  <a:cubicBezTo>
                    <a:pt x="40" y="242"/>
                    <a:pt x="40" y="242"/>
                    <a:pt x="40" y="242"/>
                  </a:cubicBezTo>
                  <a:cubicBezTo>
                    <a:pt x="16" y="204"/>
                    <a:pt x="16" y="204"/>
                    <a:pt x="16" y="204"/>
                  </a:cubicBezTo>
                  <a:cubicBezTo>
                    <a:pt x="36" y="184"/>
                    <a:pt x="36" y="184"/>
                    <a:pt x="36" y="184"/>
                  </a:cubicBezTo>
                  <a:cubicBezTo>
                    <a:pt x="35" y="182"/>
                    <a:pt x="35" y="182"/>
                    <a:pt x="35" y="182"/>
                  </a:cubicBezTo>
                  <a:cubicBezTo>
                    <a:pt x="32" y="173"/>
                    <a:pt x="31" y="162"/>
                    <a:pt x="30" y="152"/>
                  </a:cubicBezTo>
                  <a:cubicBezTo>
                    <a:pt x="30" y="151"/>
                    <a:pt x="30" y="151"/>
                    <a:pt x="30" y="151"/>
                  </a:cubicBezTo>
                  <a:cubicBezTo>
                    <a:pt x="4" y="138"/>
                    <a:pt x="4" y="138"/>
                    <a:pt x="4" y="138"/>
                  </a:cubicBezTo>
                  <a:cubicBezTo>
                    <a:pt x="14" y="95"/>
                    <a:pt x="14" y="95"/>
                    <a:pt x="14" y="95"/>
                  </a:cubicBezTo>
                  <a:cubicBezTo>
                    <a:pt x="43" y="95"/>
                    <a:pt x="43" y="95"/>
                    <a:pt x="43" y="95"/>
                  </a:cubicBezTo>
                  <a:cubicBezTo>
                    <a:pt x="43" y="93"/>
                    <a:pt x="43" y="93"/>
                    <a:pt x="43" y="93"/>
                  </a:cubicBezTo>
                  <a:cubicBezTo>
                    <a:pt x="48" y="84"/>
                    <a:pt x="54" y="76"/>
                    <a:pt x="61" y="68"/>
                  </a:cubicBezTo>
                  <a:cubicBezTo>
                    <a:pt x="62" y="67"/>
                    <a:pt x="62" y="67"/>
                    <a:pt x="62" y="67"/>
                  </a:cubicBezTo>
                  <a:cubicBezTo>
                    <a:pt x="52" y="40"/>
                    <a:pt x="52" y="40"/>
                    <a:pt x="52" y="40"/>
                  </a:cubicBezTo>
                  <a:cubicBezTo>
                    <a:pt x="90" y="16"/>
                    <a:pt x="90" y="16"/>
                    <a:pt x="90" y="16"/>
                  </a:cubicBezTo>
                  <a:cubicBezTo>
                    <a:pt x="111" y="36"/>
                    <a:pt x="111" y="36"/>
                    <a:pt x="111" y="36"/>
                  </a:cubicBezTo>
                  <a:cubicBezTo>
                    <a:pt x="112" y="36"/>
                    <a:pt x="112" y="36"/>
                    <a:pt x="112" y="36"/>
                  </a:cubicBezTo>
                  <a:cubicBezTo>
                    <a:pt x="122" y="33"/>
                    <a:pt x="132" y="31"/>
                    <a:pt x="142" y="31"/>
                  </a:cubicBezTo>
                  <a:cubicBezTo>
                    <a:pt x="143" y="31"/>
                    <a:pt x="143" y="31"/>
                    <a:pt x="143" y="31"/>
                  </a:cubicBezTo>
                  <a:cubicBezTo>
                    <a:pt x="156" y="5"/>
                    <a:pt x="156" y="5"/>
                    <a:pt x="156" y="5"/>
                  </a:cubicBezTo>
                  <a:cubicBezTo>
                    <a:pt x="200" y="15"/>
                    <a:pt x="200" y="15"/>
                    <a:pt x="200" y="15"/>
                  </a:cubicBezTo>
                  <a:cubicBezTo>
                    <a:pt x="200" y="43"/>
                    <a:pt x="200" y="43"/>
                    <a:pt x="200" y="43"/>
                  </a:cubicBezTo>
                  <a:cubicBezTo>
                    <a:pt x="201" y="44"/>
                    <a:pt x="201" y="44"/>
                    <a:pt x="201" y="44"/>
                  </a:cubicBezTo>
                  <a:cubicBezTo>
                    <a:pt x="202" y="42"/>
                    <a:pt x="202" y="42"/>
                    <a:pt x="202" y="42"/>
                  </a:cubicBezTo>
                  <a:cubicBezTo>
                    <a:pt x="204" y="42"/>
                    <a:pt x="204" y="42"/>
                    <a:pt x="204" y="42"/>
                  </a:cubicBezTo>
                  <a:cubicBezTo>
                    <a:pt x="204" y="11"/>
                    <a:pt x="204" y="11"/>
                    <a:pt x="204" y="11"/>
                  </a:cubicBezTo>
                  <a:cubicBezTo>
                    <a:pt x="153" y="0"/>
                    <a:pt x="153" y="0"/>
                    <a:pt x="153" y="0"/>
                  </a:cubicBezTo>
                  <a:cubicBezTo>
                    <a:pt x="140" y="28"/>
                    <a:pt x="140" y="28"/>
                    <a:pt x="140" y="28"/>
                  </a:cubicBezTo>
                  <a:cubicBezTo>
                    <a:pt x="142" y="29"/>
                    <a:pt x="142" y="29"/>
                    <a:pt x="142" y="29"/>
                  </a:cubicBezTo>
                  <a:cubicBezTo>
                    <a:pt x="142" y="27"/>
                    <a:pt x="142" y="27"/>
                    <a:pt x="142" y="27"/>
                  </a:cubicBezTo>
                  <a:cubicBezTo>
                    <a:pt x="131" y="27"/>
                    <a:pt x="121" y="29"/>
                    <a:pt x="111" y="32"/>
                  </a:cubicBezTo>
                  <a:cubicBezTo>
                    <a:pt x="111" y="34"/>
                    <a:pt x="111" y="34"/>
                    <a:pt x="111" y="34"/>
                  </a:cubicBezTo>
                  <a:cubicBezTo>
                    <a:pt x="113" y="33"/>
                    <a:pt x="113" y="33"/>
                    <a:pt x="113" y="33"/>
                  </a:cubicBezTo>
                  <a:cubicBezTo>
                    <a:pt x="91" y="11"/>
                    <a:pt x="91" y="11"/>
                    <a:pt x="91" y="11"/>
                  </a:cubicBezTo>
                  <a:cubicBezTo>
                    <a:pt x="47" y="39"/>
                    <a:pt x="47" y="39"/>
                    <a:pt x="47" y="39"/>
                  </a:cubicBezTo>
                  <a:cubicBezTo>
                    <a:pt x="58" y="68"/>
                    <a:pt x="58" y="68"/>
                    <a:pt x="58" y="68"/>
                  </a:cubicBezTo>
                  <a:cubicBezTo>
                    <a:pt x="60" y="67"/>
                    <a:pt x="60" y="67"/>
                    <a:pt x="60" y="67"/>
                  </a:cubicBezTo>
                  <a:cubicBezTo>
                    <a:pt x="58" y="65"/>
                    <a:pt x="58" y="65"/>
                    <a:pt x="58" y="65"/>
                  </a:cubicBezTo>
                  <a:cubicBezTo>
                    <a:pt x="51" y="73"/>
                    <a:pt x="45" y="82"/>
                    <a:pt x="40" y="92"/>
                  </a:cubicBezTo>
                  <a:cubicBezTo>
                    <a:pt x="42" y="93"/>
                    <a:pt x="42" y="93"/>
                    <a:pt x="42" y="93"/>
                  </a:cubicBezTo>
                  <a:cubicBezTo>
                    <a:pt x="42" y="91"/>
                    <a:pt x="42" y="91"/>
                    <a:pt x="42" y="91"/>
                  </a:cubicBezTo>
                  <a:cubicBezTo>
                    <a:pt x="11" y="91"/>
                    <a:pt x="11" y="91"/>
                    <a:pt x="11" y="91"/>
                  </a:cubicBezTo>
                  <a:cubicBezTo>
                    <a:pt x="0" y="141"/>
                    <a:pt x="0" y="141"/>
                    <a:pt x="0" y="141"/>
                  </a:cubicBezTo>
                  <a:cubicBezTo>
                    <a:pt x="27" y="154"/>
                    <a:pt x="27" y="154"/>
                    <a:pt x="27" y="154"/>
                  </a:cubicBezTo>
                  <a:cubicBezTo>
                    <a:pt x="28" y="152"/>
                    <a:pt x="28" y="152"/>
                    <a:pt x="28" y="152"/>
                  </a:cubicBezTo>
                  <a:cubicBezTo>
                    <a:pt x="26" y="152"/>
                    <a:pt x="26" y="152"/>
                    <a:pt x="26" y="152"/>
                  </a:cubicBezTo>
                  <a:cubicBezTo>
                    <a:pt x="27" y="163"/>
                    <a:pt x="28" y="174"/>
                    <a:pt x="32" y="184"/>
                  </a:cubicBezTo>
                  <a:cubicBezTo>
                    <a:pt x="34" y="183"/>
                    <a:pt x="34" y="183"/>
                    <a:pt x="34" y="183"/>
                  </a:cubicBezTo>
                  <a:cubicBezTo>
                    <a:pt x="32" y="182"/>
                    <a:pt x="32" y="182"/>
                    <a:pt x="32" y="182"/>
                  </a:cubicBezTo>
                  <a:cubicBezTo>
                    <a:pt x="10" y="203"/>
                    <a:pt x="10" y="203"/>
                    <a:pt x="10" y="203"/>
                  </a:cubicBezTo>
                  <a:cubicBezTo>
                    <a:pt x="38" y="247"/>
                    <a:pt x="38" y="247"/>
                    <a:pt x="38" y="247"/>
                  </a:cubicBezTo>
                  <a:cubicBezTo>
                    <a:pt x="67" y="236"/>
                    <a:pt x="67" y="236"/>
                    <a:pt x="67" y="236"/>
                  </a:cubicBezTo>
                  <a:cubicBezTo>
                    <a:pt x="66" y="235"/>
                    <a:pt x="66" y="235"/>
                    <a:pt x="66" y="235"/>
                  </a:cubicBezTo>
                  <a:cubicBezTo>
                    <a:pt x="65" y="236"/>
                    <a:pt x="65" y="236"/>
                    <a:pt x="65" y="236"/>
                  </a:cubicBezTo>
                  <a:cubicBezTo>
                    <a:pt x="73" y="243"/>
                    <a:pt x="81" y="249"/>
                    <a:pt x="91" y="254"/>
                  </a:cubicBezTo>
                  <a:cubicBezTo>
                    <a:pt x="92" y="253"/>
                    <a:pt x="92" y="253"/>
                    <a:pt x="92" y="253"/>
                  </a:cubicBezTo>
                  <a:cubicBezTo>
                    <a:pt x="90" y="253"/>
                    <a:pt x="90" y="253"/>
                    <a:pt x="90" y="253"/>
                  </a:cubicBezTo>
                  <a:cubicBezTo>
                    <a:pt x="90" y="283"/>
                    <a:pt x="90" y="283"/>
                    <a:pt x="90" y="283"/>
                  </a:cubicBezTo>
                  <a:cubicBezTo>
                    <a:pt x="140" y="295"/>
                    <a:pt x="140" y="295"/>
                    <a:pt x="140" y="295"/>
                  </a:cubicBezTo>
                  <a:cubicBezTo>
                    <a:pt x="153" y="267"/>
                    <a:pt x="153" y="267"/>
                    <a:pt x="153" y="267"/>
                  </a:cubicBezTo>
                  <a:cubicBezTo>
                    <a:pt x="151" y="266"/>
                    <a:pt x="151" y="266"/>
                    <a:pt x="151" y="266"/>
                  </a:cubicBezTo>
                  <a:cubicBezTo>
                    <a:pt x="152" y="268"/>
                    <a:pt x="152" y="268"/>
                    <a:pt x="152" y="268"/>
                  </a:cubicBezTo>
                  <a:cubicBezTo>
                    <a:pt x="162" y="268"/>
                    <a:pt x="173" y="266"/>
                    <a:pt x="183" y="263"/>
                  </a:cubicBezTo>
                  <a:cubicBezTo>
                    <a:pt x="182" y="261"/>
                    <a:pt x="182" y="261"/>
                    <a:pt x="182" y="261"/>
                  </a:cubicBezTo>
                  <a:cubicBezTo>
                    <a:pt x="181" y="262"/>
                    <a:pt x="181" y="262"/>
                    <a:pt x="181" y="262"/>
                  </a:cubicBezTo>
                  <a:cubicBezTo>
                    <a:pt x="203" y="284"/>
                    <a:pt x="203" y="284"/>
                    <a:pt x="203" y="284"/>
                  </a:cubicBezTo>
                  <a:cubicBezTo>
                    <a:pt x="246" y="256"/>
                    <a:pt x="246" y="256"/>
                    <a:pt x="246" y="256"/>
                  </a:cubicBezTo>
                  <a:cubicBezTo>
                    <a:pt x="236" y="227"/>
                    <a:pt x="236" y="227"/>
                    <a:pt x="236" y="227"/>
                  </a:cubicBezTo>
                  <a:cubicBezTo>
                    <a:pt x="234" y="228"/>
                    <a:pt x="234" y="228"/>
                    <a:pt x="234" y="228"/>
                  </a:cubicBezTo>
                  <a:cubicBezTo>
                    <a:pt x="235" y="229"/>
                    <a:pt x="235" y="229"/>
                    <a:pt x="235" y="229"/>
                  </a:cubicBezTo>
                  <a:cubicBezTo>
                    <a:pt x="243" y="222"/>
                    <a:pt x="249" y="213"/>
                    <a:pt x="254" y="203"/>
                  </a:cubicBezTo>
                  <a:cubicBezTo>
                    <a:pt x="252" y="202"/>
                    <a:pt x="252" y="202"/>
                    <a:pt x="252" y="202"/>
                  </a:cubicBezTo>
                  <a:cubicBezTo>
                    <a:pt x="252" y="204"/>
                    <a:pt x="252" y="204"/>
                    <a:pt x="252" y="204"/>
                  </a:cubicBezTo>
                  <a:cubicBezTo>
                    <a:pt x="283" y="204"/>
                    <a:pt x="283" y="204"/>
                    <a:pt x="283" y="204"/>
                  </a:cubicBezTo>
                  <a:cubicBezTo>
                    <a:pt x="294" y="154"/>
                    <a:pt x="294" y="154"/>
                    <a:pt x="294" y="154"/>
                  </a:cubicBezTo>
                  <a:cubicBezTo>
                    <a:pt x="266" y="141"/>
                    <a:pt x="266" y="141"/>
                    <a:pt x="266" y="141"/>
                  </a:cubicBezTo>
                  <a:cubicBezTo>
                    <a:pt x="265" y="143"/>
                    <a:pt x="265" y="143"/>
                    <a:pt x="265" y="143"/>
                  </a:cubicBezTo>
                  <a:cubicBezTo>
                    <a:pt x="267" y="143"/>
                    <a:pt x="267" y="143"/>
                    <a:pt x="267" y="143"/>
                  </a:cubicBezTo>
                  <a:cubicBezTo>
                    <a:pt x="267" y="132"/>
                    <a:pt x="265" y="121"/>
                    <a:pt x="262" y="111"/>
                  </a:cubicBezTo>
                  <a:cubicBezTo>
                    <a:pt x="260" y="112"/>
                    <a:pt x="260" y="112"/>
                    <a:pt x="260" y="112"/>
                  </a:cubicBezTo>
                  <a:cubicBezTo>
                    <a:pt x="261" y="113"/>
                    <a:pt x="261" y="113"/>
                    <a:pt x="261" y="113"/>
                  </a:cubicBezTo>
                  <a:cubicBezTo>
                    <a:pt x="283" y="91"/>
                    <a:pt x="283" y="91"/>
                    <a:pt x="283" y="91"/>
                  </a:cubicBezTo>
                  <a:cubicBezTo>
                    <a:pt x="256" y="48"/>
                    <a:pt x="256" y="48"/>
                    <a:pt x="256" y="48"/>
                  </a:cubicBezTo>
                  <a:cubicBezTo>
                    <a:pt x="227" y="58"/>
                    <a:pt x="227" y="58"/>
                    <a:pt x="227" y="58"/>
                  </a:cubicBezTo>
                  <a:cubicBezTo>
                    <a:pt x="227" y="60"/>
                    <a:pt x="227" y="60"/>
                    <a:pt x="227" y="60"/>
                  </a:cubicBezTo>
                  <a:cubicBezTo>
                    <a:pt x="229" y="59"/>
                    <a:pt x="229" y="59"/>
                    <a:pt x="229" y="59"/>
                  </a:cubicBezTo>
                  <a:cubicBezTo>
                    <a:pt x="221" y="52"/>
                    <a:pt x="212" y="45"/>
                    <a:pt x="203" y="40"/>
                  </a:cubicBezTo>
                  <a:cubicBezTo>
                    <a:pt x="202" y="42"/>
                    <a:pt x="202" y="42"/>
                    <a:pt x="202" y="42"/>
                  </a:cubicBezTo>
                  <a:cubicBezTo>
                    <a:pt x="204" y="42"/>
                    <a:pt x="204" y="42"/>
                    <a:pt x="204" y="42"/>
                  </a:cubicBezTo>
                  <a:lnTo>
                    <a:pt x="202" y="42"/>
                  </a:lnTo>
                  <a:close/>
                  <a:moveTo>
                    <a:pt x="160" y="97"/>
                  </a:moveTo>
                  <a:cubicBezTo>
                    <a:pt x="161" y="95"/>
                    <a:pt x="161" y="95"/>
                    <a:pt x="161" y="95"/>
                  </a:cubicBezTo>
                  <a:cubicBezTo>
                    <a:pt x="157" y="95"/>
                    <a:pt x="153" y="94"/>
                    <a:pt x="149" y="94"/>
                  </a:cubicBezTo>
                  <a:cubicBezTo>
                    <a:pt x="124" y="94"/>
                    <a:pt x="102" y="111"/>
                    <a:pt x="97" y="136"/>
                  </a:cubicBezTo>
                  <a:cubicBezTo>
                    <a:pt x="96" y="140"/>
                    <a:pt x="95" y="144"/>
                    <a:pt x="95" y="148"/>
                  </a:cubicBezTo>
                  <a:cubicBezTo>
                    <a:pt x="95" y="172"/>
                    <a:pt x="112" y="195"/>
                    <a:pt x="137" y="200"/>
                  </a:cubicBezTo>
                  <a:cubicBezTo>
                    <a:pt x="141" y="201"/>
                    <a:pt x="145" y="202"/>
                    <a:pt x="149" y="202"/>
                  </a:cubicBezTo>
                  <a:cubicBezTo>
                    <a:pt x="174" y="202"/>
                    <a:pt x="196" y="185"/>
                    <a:pt x="201" y="160"/>
                  </a:cubicBezTo>
                  <a:cubicBezTo>
                    <a:pt x="202" y="156"/>
                    <a:pt x="203" y="152"/>
                    <a:pt x="203" y="148"/>
                  </a:cubicBezTo>
                  <a:cubicBezTo>
                    <a:pt x="203" y="123"/>
                    <a:pt x="186" y="101"/>
                    <a:pt x="161" y="95"/>
                  </a:cubicBezTo>
                  <a:cubicBezTo>
                    <a:pt x="160" y="97"/>
                    <a:pt x="160" y="97"/>
                    <a:pt x="160" y="97"/>
                  </a:cubicBezTo>
                  <a:cubicBezTo>
                    <a:pt x="160" y="99"/>
                    <a:pt x="160" y="99"/>
                    <a:pt x="160" y="99"/>
                  </a:cubicBezTo>
                  <a:cubicBezTo>
                    <a:pt x="183" y="105"/>
                    <a:pt x="199" y="125"/>
                    <a:pt x="199" y="148"/>
                  </a:cubicBezTo>
                  <a:cubicBezTo>
                    <a:pt x="199" y="151"/>
                    <a:pt x="198" y="155"/>
                    <a:pt x="197" y="159"/>
                  </a:cubicBezTo>
                  <a:cubicBezTo>
                    <a:pt x="192" y="182"/>
                    <a:pt x="172" y="198"/>
                    <a:pt x="149" y="198"/>
                  </a:cubicBezTo>
                  <a:cubicBezTo>
                    <a:pt x="145" y="198"/>
                    <a:pt x="142" y="197"/>
                    <a:pt x="138" y="196"/>
                  </a:cubicBezTo>
                  <a:cubicBezTo>
                    <a:pt x="115" y="191"/>
                    <a:pt x="99" y="171"/>
                    <a:pt x="99" y="148"/>
                  </a:cubicBezTo>
                  <a:cubicBezTo>
                    <a:pt x="99" y="144"/>
                    <a:pt x="100" y="141"/>
                    <a:pt x="100" y="137"/>
                  </a:cubicBezTo>
                  <a:cubicBezTo>
                    <a:pt x="106" y="114"/>
                    <a:pt x="126" y="98"/>
                    <a:pt x="149" y="98"/>
                  </a:cubicBezTo>
                  <a:cubicBezTo>
                    <a:pt x="152" y="98"/>
                    <a:pt x="156" y="99"/>
                    <a:pt x="160" y="99"/>
                  </a:cubicBezTo>
                  <a:lnTo>
                    <a:pt x="160" y="97"/>
                  </a:ln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i$ľiďe"/>
            <p:cNvSpPr/>
            <p:nvPr/>
          </p:nvSpPr>
          <p:spPr bwMode="auto">
            <a:xfrm>
              <a:off x="6459" y="6884"/>
              <a:ext cx="512" cy="408"/>
            </a:xfrm>
            <a:custGeom>
              <a:avLst/>
              <a:gdLst>
                <a:gd name="T0" fmla="*/ 154 w 183"/>
                <a:gd name="T1" fmla="*/ 0 h 146"/>
                <a:gd name="T2" fmla="*/ 29 w 183"/>
                <a:gd name="T3" fmla="*/ 0 h 146"/>
                <a:gd name="T4" fmla="*/ 0 w 183"/>
                <a:gd name="T5" fmla="*/ 28 h 146"/>
                <a:gd name="T6" fmla="*/ 0 w 183"/>
                <a:gd name="T7" fmla="*/ 76 h 146"/>
                <a:gd name="T8" fmla="*/ 0 w 183"/>
                <a:gd name="T9" fmla="*/ 93 h 146"/>
                <a:gd name="T10" fmla="*/ 0 w 183"/>
                <a:gd name="T11" fmla="*/ 146 h 146"/>
                <a:gd name="T12" fmla="*/ 30 w 183"/>
                <a:gd name="T13" fmla="*/ 120 h 146"/>
                <a:gd name="T14" fmla="*/ 154 w 183"/>
                <a:gd name="T15" fmla="*/ 120 h 146"/>
                <a:gd name="T16" fmla="*/ 183 w 183"/>
                <a:gd name="T17" fmla="*/ 93 h 146"/>
                <a:gd name="T18" fmla="*/ 183 w 183"/>
                <a:gd name="T19" fmla="*/ 28 h 146"/>
                <a:gd name="T20" fmla="*/ 154 w 183"/>
                <a:gd name="T21"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46">
                  <a:moveTo>
                    <a:pt x="154" y="0"/>
                  </a:moveTo>
                  <a:cubicBezTo>
                    <a:pt x="29" y="0"/>
                    <a:pt x="29" y="0"/>
                    <a:pt x="29" y="0"/>
                  </a:cubicBezTo>
                  <a:cubicBezTo>
                    <a:pt x="13" y="0"/>
                    <a:pt x="0" y="12"/>
                    <a:pt x="0" y="28"/>
                  </a:cubicBezTo>
                  <a:cubicBezTo>
                    <a:pt x="0" y="76"/>
                    <a:pt x="0" y="76"/>
                    <a:pt x="0" y="76"/>
                  </a:cubicBezTo>
                  <a:cubicBezTo>
                    <a:pt x="0" y="93"/>
                    <a:pt x="0" y="93"/>
                    <a:pt x="0" y="93"/>
                  </a:cubicBezTo>
                  <a:cubicBezTo>
                    <a:pt x="0" y="146"/>
                    <a:pt x="0" y="146"/>
                    <a:pt x="0" y="146"/>
                  </a:cubicBezTo>
                  <a:cubicBezTo>
                    <a:pt x="30" y="120"/>
                    <a:pt x="30" y="120"/>
                    <a:pt x="30" y="120"/>
                  </a:cubicBezTo>
                  <a:cubicBezTo>
                    <a:pt x="154" y="120"/>
                    <a:pt x="154" y="120"/>
                    <a:pt x="154" y="120"/>
                  </a:cubicBezTo>
                  <a:cubicBezTo>
                    <a:pt x="170" y="120"/>
                    <a:pt x="183" y="108"/>
                    <a:pt x="183" y="93"/>
                  </a:cubicBezTo>
                  <a:cubicBezTo>
                    <a:pt x="183" y="28"/>
                    <a:pt x="183" y="28"/>
                    <a:pt x="183" y="28"/>
                  </a:cubicBezTo>
                  <a:cubicBezTo>
                    <a:pt x="183" y="12"/>
                    <a:pt x="170" y="0"/>
                    <a:pt x="15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iṣļide"/>
            <p:cNvSpPr/>
            <p:nvPr/>
          </p:nvSpPr>
          <p:spPr bwMode="auto">
            <a:xfrm>
              <a:off x="6452" y="6877"/>
              <a:ext cx="524" cy="426"/>
            </a:xfrm>
            <a:custGeom>
              <a:avLst/>
              <a:gdLst>
                <a:gd name="T0" fmla="*/ 156 w 187"/>
                <a:gd name="T1" fmla="*/ 2 h 152"/>
                <a:gd name="T2" fmla="*/ 156 w 187"/>
                <a:gd name="T3" fmla="*/ 0 h 152"/>
                <a:gd name="T4" fmla="*/ 31 w 187"/>
                <a:gd name="T5" fmla="*/ 0 h 152"/>
                <a:gd name="T6" fmla="*/ 9 w 187"/>
                <a:gd name="T7" fmla="*/ 9 h 152"/>
                <a:gd name="T8" fmla="*/ 0 w 187"/>
                <a:gd name="T9" fmla="*/ 30 h 152"/>
                <a:gd name="T10" fmla="*/ 0 w 187"/>
                <a:gd name="T11" fmla="*/ 78 h 152"/>
                <a:gd name="T12" fmla="*/ 0 w 187"/>
                <a:gd name="T13" fmla="*/ 95 h 152"/>
                <a:gd name="T14" fmla="*/ 0 w 187"/>
                <a:gd name="T15" fmla="*/ 152 h 152"/>
                <a:gd name="T16" fmla="*/ 32 w 187"/>
                <a:gd name="T17" fmla="*/ 124 h 152"/>
                <a:gd name="T18" fmla="*/ 156 w 187"/>
                <a:gd name="T19" fmla="*/ 124 h 152"/>
                <a:gd name="T20" fmla="*/ 178 w 187"/>
                <a:gd name="T21" fmla="*/ 116 h 152"/>
                <a:gd name="T22" fmla="*/ 187 w 187"/>
                <a:gd name="T23" fmla="*/ 95 h 152"/>
                <a:gd name="T24" fmla="*/ 187 w 187"/>
                <a:gd name="T25" fmla="*/ 30 h 152"/>
                <a:gd name="T26" fmla="*/ 178 w 187"/>
                <a:gd name="T27" fmla="*/ 9 h 152"/>
                <a:gd name="T28" fmla="*/ 156 w 187"/>
                <a:gd name="T29" fmla="*/ 0 h 152"/>
                <a:gd name="T30" fmla="*/ 156 w 187"/>
                <a:gd name="T31" fmla="*/ 2 h 152"/>
                <a:gd name="T32" fmla="*/ 156 w 187"/>
                <a:gd name="T33" fmla="*/ 4 h 152"/>
                <a:gd name="T34" fmla="*/ 175 w 187"/>
                <a:gd name="T35" fmla="*/ 12 h 152"/>
                <a:gd name="T36" fmla="*/ 183 w 187"/>
                <a:gd name="T37" fmla="*/ 30 h 152"/>
                <a:gd name="T38" fmla="*/ 183 w 187"/>
                <a:gd name="T39" fmla="*/ 95 h 152"/>
                <a:gd name="T40" fmla="*/ 175 w 187"/>
                <a:gd name="T41" fmla="*/ 113 h 152"/>
                <a:gd name="T42" fmla="*/ 156 w 187"/>
                <a:gd name="T43" fmla="*/ 120 h 152"/>
                <a:gd name="T44" fmla="*/ 31 w 187"/>
                <a:gd name="T45" fmla="*/ 120 h 152"/>
                <a:gd name="T46" fmla="*/ 4 w 187"/>
                <a:gd name="T47" fmla="*/ 144 h 152"/>
                <a:gd name="T48" fmla="*/ 4 w 187"/>
                <a:gd name="T49" fmla="*/ 95 h 152"/>
                <a:gd name="T50" fmla="*/ 4 w 187"/>
                <a:gd name="T51" fmla="*/ 78 h 152"/>
                <a:gd name="T52" fmla="*/ 4 w 187"/>
                <a:gd name="T53" fmla="*/ 30 h 152"/>
                <a:gd name="T54" fmla="*/ 12 w 187"/>
                <a:gd name="T55" fmla="*/ 12 h 152"/>
                <a:gd name="T56" fmla="*/ 31 w 187"/>
                <a:gd name="T57" fmla="*/ 4 h 152"/>
                <a:gd name="T58" fmla="*/ 156 w 187"/>
                <a:gd name="T59" fmla="*/ 4 h 152"/>
                <a:gd name="T60" fmla="*/ 156 w 187"/>
                <a:gd name="T61" fmla="*/ 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7" h="152">
                  <a:moveTo>
                    <a:pt x="156" y="2"/>
                  </a:moveTo>
                  <a:cubicBezTo>
                    <a:pt x="156" y="0"/>
                    <a:pt x="156" y="0"/>
                    <a:pt x="156" y="0"/>
                  </a:cubicBezTo>
                  <a:cubicBezTo>
                    <a:pt x="31" y="0"/>
                    <a:pt x="31" y="0"/>
                    <a:pt x="31" y="0"/>
                  </a:cubicBezTo>
                  <a:cubicBezTo>
                    <a:pt x="23" y="0"/>
                    <a:pt x="15" y="3"/>
                    <a:pt x="9" y="9"/>
                  </a:cubicBezTo>
                  <a:cubicBezTo>
                    <a:pt x="4" y="14"/>
                    <a:pt x="0" y="21"/>
                    <a:pt x="0" y="30"/>
                  </a:cubicBezTo>
                  <a:cubicBezTo>
                    <a:pt x="0" y="78"/>
                    <a:pt x="0" y="78"/>
                    <a:pt x="0" y="78"/>
                  </a:cubicBezTo>
                  <a:cubicBezTo>
                    <a:pt x="0" y="95"/>
                    <a:pt x="0" y="95"/>
                    <a:pt x="0" y="95"/>
                  </a:cubicBezTo>
                  <a:cubicBezTo>
                    <a:pt x="0" y="152"/>
                    <a:pt x="0" y="152"/>
                    <a:pt x="0" y="152"/>
                  </a:cubicBezTo>
                  <a:cubicBezTo>
                    <a:pt x="32" y="124"/>
                    <a:pt x="32" y="124"/>
                    <a:pt x="32" y="124"/>
                  </a:cubicBezTo>
                  <a:cubicBezTo>
                    <a:pt x="156" y="124"/>
                    <a:pt x="156" y="124"/>
                    <a:pt x="156" y="124"/>
                  </a:cubicBezTo>
                  <a:cubicBezTo>
                    <a:pt x="165" y="124"/>
                    <a:pt x="172" y="121"/>
                    <a:pt x="178" y="116"/>
                  </a:cubicBezTo>
                  <a:cubicBezTo>
                    <a:pt x="184" y="111"/>
                    <a:pt x="187" y="103"/>
                    <a:pt x="187" y="95"/>
                  </a:cubicBezTo>
                  <a:cubicBezTo>
                    <a:pt x="187" y="30"/>
                    <a:pt x="187" y="30"/>
                    <a:pt x="187" y="30"/>
                  </a:cubicBezTo>
                  <a:cubicBezTo>
                    <a:pt x="187" y="21"/>
                    <a:pt x="184" y="14"/>
                    <a:pt x="178" y="9"/>
                  </a:cubicBezTo>
                  <a:cubicBezTo>
                    <a:pt x="172" y="3"/>
                    <a:pt x="165" y="0"/>
                    <a:pt x="156" y="0"/>
                  </a:cubicBezTo>
                  <a:cubicBezTo>
                    <a:pt x="156" y="2"/>
                    <a:pt x="156" y="2"/>
                    <a:pt x="156" y="2"/>
                  </a:cubicBezTo>
                  <a:cubicBezTo>
                    <a:pt x="156" y="4"/>
                    <a:pt x="156" y="4"/>
                    <a:pt x="156" y="4"/>
                  </a:cubicBezTo>
                  <a:cubicBezTo>
                    <a:pt x="164" y="4"/>
                    <a:pt x="170" y="7"/>
                    <a:pt x="175" y="12"/>
                  </a:cubicBezTo>
                  <a:cubicBezTo>
                    <a:pt x="180" y="16"/>
                    <a:pt x="183" y="23"/>
                    <a:pt x="183" y="30"/>
                  </a:cubicBezTo>
                  <a:cubicBezTo>
                    <a:pt x="183" y="95"/>
                    <a:pt x="183" y="95"/>
                    <a:pt x="183" y="95"/>
                  </a:cubicBezTo>
                  <a:cubicBezTo>
                    <a:pt x="183" y="102"/>
                    <a:pt x="180" y="108"/>
                    <a:pt x="175" y="113"/>
                  </a:cubicBezTo>
                  <a:cubicBezTo>
                    <a:pt x="170" y="118"/>
                    <a:pt x="164" y="120"/>
                    <a:pt x="156" y="120"/>
                  </a:cubicBezTo>
                  <a:cubicBezTo>
                    <a:pt x="31" y="120"/>
                    <a:pt x="31" y="120"/>
                    <a:pt x="31" y="120"/>
                  </a:cubicBezTo>
                  <a:cubicBezTo>
                    <a:pt x="4" y="144"/>
                    <a:pt x="4" y="144"/>
                    <a:pt x="4" y="144"/>
                  </a:cubicBezTo>
                  <a:cubicBezTo>
                    <a:pt x="4" y="95"/>
                    <a:pt x="4" y="95"/>
                    <a:pt x="4" y="95"/>
                  </a:cubicBezTo>
                  <a:cubicBezTo>
                    <a:pt x="4" y="78"/>
                    <a:pt x="4" y="78"/>
                    <a:pt x="4" y="78"/>
                  </a:cubicBezTo>
                  <a:cubicBezTo>
                    <a:pt x="4" y="30"/>
                    <a:pt x="4" y="30"/>
                    <a:pt x="4" y="30"/>
                  </a:cubicBezTo>
                  <a:cubicBezTo>
                    <a:pt x="4" y="23"/>
                    <a:pt x="7" y="16"/>
                    <a:pt x="12" y="12"/>
                  </a:cubicBezTo>
                  <a:cubicBezTo>
                    <a:pt x="17" y="7"/>
                    <a:pt x="24" y="4"/>
                    <a:pt x="31" y="4"/>
                  </a:cubicBezTo>
                  <a:cubicBezTo>
                    <a:pt x="156" y="4"/>
                    <a:pt x="156" y="4"/>
                    <a:pt x="156" y="4"/>
                  </a:cubicBezTo>
                  <a:lnTo>
                    <a:pt x="156" y="2"/>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ïşļîḍê"/>
            <p:cNvSpPr/>
            <p:nvPr/>
          </p:nvSpPr>
          <p:spPr bwMode="auto">
            <a:xfrm>
              <a:off x="6576" y="6958"/>
              <a:ext cx="305" cy="188"/>
            </a:xfrm>
            <a:custGeom>
              <a:avLst/>
              <a:gdLst>
                <a:gd name="T0" fmla="*/ 98 w 109"/>
                <a:gd name="T1" fmla="*/ 67 h 67"/>
                <a:gd name="T2" fmla="*/ 11 w 109"/>
                <a:gd name="T3" fmla="*/ 67 h 67"/>
                <a:gd name="T4" fmla="*/ 0 w 109"/>
                <a:gd name="T5" fmla="*/ 56 h 67"/>
                <a:gd name="T6" fmla="*/ 0 w 109"/>
                <a:gd name="T7" fmla="*/ 11 h 67"/>
                <a:gd name="T8" fmla="*/ 11 w 109"/>
                <a:gd name="T9" fmla="*/ 0 h 67"/>
                <a:gd name="T10" fmla="*/ 98 w 109"/>
                <a:gd name="T11" fmla="*/ 0 h 67"/>
                <a:gd name="T12" fmla="*/ 109 w 109"/>
                <a:gd name="T13" fmla="*/ 11 h 67"/>
                <a:gd name="T14" fmla="*/ 109 w 109"/>
                <a:gd name="T15" fmla="*/ 56 h 67"/>
                <a:gd name="T16" fmla="*/ 98 w 109"/>
                <a:gd name="T17"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67">
                  <a:moveTo>
                    <a:pt x="98" y="67"/>
                  </a:moveTo>
                  <a:cubicBezTo>
                    <a:pt x="11" y="67"/>
                    <a:pt x="11" y="67"/>
                    <a:pt x="11" y="67"/>
                  </a:cubicBezTo>
                  <a:cubicBezTo>
                    <a:pt x="5" y="67"/>
                    <a:pt x="0" y="62"/>
                    <a:pt x="0" y="56"/>
                  </a:cubicBezTo>
                  <a:cubicBezTo>
                    <a:pt x="0" y="11"/>
                    <a:pt x="0" y="11"/>
                    <a:pt x="0" y="11"/>
                  </a:cubicBezTo>
                  <a:cubicBezTo>
                    <a:pt x="0" y="5"/>
                    <a:pt x="5" y="0"/>
                    <a:pt x="11" y="0"/>
                  </a:cubicBezTo>
                  <a:cubicBezTo>
                    <a:pt x="98" y="0"/>
                    <a:pt x="98" y="0"/>
                    <a:pt x="98" y="0"/>
                  </a:cubicBezTo>
                  <a:cubicBezTo>
                    <a:pt x="104" y="0"/>
                    <a:pt x="109" y="5"/>
                    <a:pt x="109" y="11"/>
                  </a:cubicBezTo>
                  <a:cubicBezTo>
                    <a:pt x="109" y="56"/>
                    <a:pt x="109" y="56"/>
                    <a:pt x="109" y="56"/>
                  </a:cubicBezTo>
                  <a:cubicBezTo>
                    <a:pt x="109" y="62"/>
                    <a:pt x="104" y="67"/>
                    <a:pt x="98" y="6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íŝļíďê"/>
            <p:cNvSpPr/>
            <p:nvPr/>
          </p:nvSpPr>
          <p:spPr bwMode="auto">
            <a:xfrm>
              <a:off x="6593" y="6958"/>
              <a:ext cx="271" cy="102"/>
            </a:xfrm>
            <a:custGeom>
              <a:avLst/>
              <a:gdLst>
                <a:gd name="T0" fmla="*/ 97 w 97"/>
                <a:gd name="T1" fmla="*/ 1 h 36"/>
                <a:gd name="T2" fmla="*/ 95 w 97"/>
                <a:gd name="T3" fmla="*/ 0 h 36"/>
                <a:gd name="T4" fmla="*/ 48 w 97"/>
                <a:gd name="T5" fmla="*/ 34 h 36"/>
                <a:gd name="T6" fmla="*/ 2 w 97"/>
                <a:gd name="T7" fmla="*/ 0 h 36"/>
                <a:gd name="T8" fmla="*/ 0 w 97"/>
                <a:gd name="T9" fmla="*/ 1 h 36"/>
                <a:gd name="T10" fmla="*/ 48 w 97"/>
                <a:gd name="T11" fmla="*/ 36 h 36"/>
                <a:gd name="T12" fmla="*/ 97 w 97"/>
                <a:gd name="T13" fmla="*/ 1 h 36"/>
              </a:gdLst>
              <a:ahLst/>
              <a:cxnLst>
                <a:cxn ang="0">
                  <a:pos x="T0" y="T1"/>
                </a:cxn>
                <a:cxn ang="0">
                  <a:pos x="T2" y="T3"/>
                </a:cxn>
                <a:cxn ang="0">
                  <a:pos x="T4" y="T5"/>
                </a:cxn>
                <a:cxn ang="0">
                  <a:pos x="T6" y="T7"/>
                </a:cxn>
                <a:cxn ang="0">
                  <a:pos x="T8" y="T9"/>
                </a:cxn>
                <a:cxn ang="0">
                  <a:pos x="T10" y="T11"/>
                </a:cxn>
                <a:cxn ang="0">
                  <a:pos x="T12" y="T13"/>
                </a:cxn>
              </a:cxnLst>
              <a:rect l="0" t="0" r="r" b="b"/>
              <a:pathLst>
                <a:path w="97" h="36">
                  <a:moveTo>
                    <a:pt x="97" y="1"/>
                  </a:moveTo>
                  <a:cubicBezTo>
                    <a:pt x="96" y="1"/>
                    <a:pt x="95" y="1"/>
                    <a:pt x="95" y="0"/>
                  </a:cubicBezTo>
                  <a:cubicBezTo>
                    <a:pt x="48" y="34"/>
                    <a:pt x="48" y="34"/>
                    <a:pt x="48" y="34"/>
                  </a:cubicBezTo>
                  <a:cubicBezTo>
                    <a:pt x="2" y="0"/>
                    <a:pt x="2" y="0"/>
                    <a:pt x="2" y="0"/>
                  </a:cubicBezTo>
                  <a:cubicBezTo>
                    <a:pt x="1" y="1"/>
                    <a:pt x="0" y="1"/>
                    <a:pt x="0" y="1"/>
                  </a:cubicBezTo>
                  <a:cubicBezTo>
                    <a:pt x="48" y="36"/>
                    <a:pt x="48" y="36"/>
                    <a:pt x="48" y="36"/>
                  </a:cubicBezTo>
                  <a:lnTo>
                    <a:pt x="97"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í$ļíḋè"/>
            <p:cNvSpPr/>
            <p:nvPr/>
          </p:nvSpPr>
          <p:spPr bwMode="auto">
            <a:xfrm>
              <a:off x="2615" y="7293"/>
              <a:ext cx="314" cy="312"/>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 name="išļîḋè"/>
            <p:cNvSpPr/>
            <p:nvPr/>
          </p:nvSpPr>
          <p:spPr bwMode="auto">
            <a:xfrm>
              <a:off x="4523" y="6707"/>
              <a:ext cx="315" cy="314"/>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3" name="ïŝľîdè"/>
            <p:cNvSpPr/>
            <p:nvPr/>
          </p:nvSpPr>
          <p:spPr bwMode="auto">
            <a:xfrm>
              <a:off x="5197" y="7119"/>
              <a:ext cx="314" cy="315"/>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4" name="íṡľíḋê"/>
            <p:cNvSpPr/>
            <p:nvPr/>
          </p:nvSpPr>
          <p:spPr bwMode="auto">
            <a:xfrm>
              <a:off x="5197" y="7119"/>
              <a:ext cx="314"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7" name="iṣļiḑê"/>
            <p:cNvSpPr/>
            <p:nvPr/>
          </p:nvSpPr>
          <p:spPr bwMode="auto">
            <a:xfrm>
              <a:off x="5082" y="7299"/>
              <a:ext cx="314" cy="314"/>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8" name="îŝļïdè"/>
            <p:cNvSpPr/>
            <p:nvPr/>
          </p:nvSpPr>
          <p:spPr bwMode="auto">
            <a:xfrm>
              <a:off x="5082" y="7299"/>
              <a:ext cx="314" cy="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9" name="iŝľïḋé"/>
            <p:cNvSpPr/>
            <p:nvPr/>
          </p:nvSpPr>
          <p:spPr bwMode="auto">
            <a:xfrm>
              <a:off x="2498" y="7443"/>
              <a:ext cx="657" cy="1296"/>
            </a:xfrm>
            <a:custGeom>
              <a:avLst/>
              <a:gdLst>
                <a:gd name="T0" fmla="*/ 186 w 235"/>
                <a:gd name="T1" fmla="*/ 463 h 463"/>
                <a:gd name="T2" fmla="*/ 58 w 235"/>
                <a:gd name="T3" fmla="*/ 215 h 463"/>
                <a:gd name="T4" fmla="*/ 167 w 235"/>
                <a:gd name="T5" fmla="*/ 21 h 463"/>
                <a:gd name="T6" fmla="*/ 224 w 235"/>
                <a:gd name="T7" fmla="*/ 308 h 463"/>
                <a:gd name="T8" fmla="*/ 186 w 235"/>
                <a:gd name="T9" fmla="*/ 463 h 463"/>
              </a:gdLst>
              <a:ahLst/>
              <a:cxnLst>
                <a:cxn ang="0">
                  <a:pos x="T0" y="T1"/>
                </a:cxn>
                <a:cxn ang="0">
                  <a:pos x="T2" y="T3"/>
                </a:cxn>
                <a:cxn ang="0">
                  <a:pos x="T4" y="T5"/>
                </a:cxn>
                <a:cxn ang="0">
                  <a:pos x="T6" y="T7"/>
                </a:cxn>
                <a:cxn ang="0">
                  <a:pos x="T8" y="T9"/>
                </a:cxn>
              </a:cxnLst>
              <a:rect l="0" t="0" r="r" b="b"/>
              <a:pathLst>
                <a:path w="235" h="463">
                  <a:moveTo>
                    <a:pt x="186" y="463"/>
                  </a:moveTo>
                  <a:cubicBezTo>
                    <a:pt x="186" y="463"/>
                    <a:pt x="116" y="405"/>
                    <a:pt x="58" y="215"/>
                  </a:cubicBezTo>
                  <a:cubicBezTo>
                    <a:pt x="0" y="24"/>
                    <a:pt x="123" y="0"/>
                    <a:pt x="167" y="21"/>
                  </a:cubicBezTo>
                  <a:cubicBezTo>
                    <a:pt x="235" y="53"/>
                    <a:pt x="230" y="190"/>
                    <a:pt x="224" y="308"/>
                  </a:cubicBezTo>
                  <a:cubicBezTo>
                    <a:pt x="218" y="427"/>
                    <a:pt x="196" y="463"/>
                    <a:pt x="186" y="46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ïśľïḓe"/>
            <p:cNvSpPr/>
            <p:nvPr/>
          </p:nvSpPr>
          <p:spPr bwMode="auto">
            <a:xfrm>
              <a:off x="2615" y="7486"/>
              <a:ext cx="517" cy="1253"/>
            </a:xfrm>
            <a:custGeom>
              <a:avLst/>
              <a:gdLst>
                <a:gd name="T0" fmla="*/ 94 w 185"/>
                <a:gd name="T1" fmla="*/ 0 h 448"/>
                <a:gd name="T2" fmla="*/ 1 w 185"/>
                <a:gd name="T3" fmla="*/ 111 h 448"/>
                <a:gd name="T4" fmla="*/ 16 w 185"/>
                <a:gd name="T5" fmla="*/ 200 h 448"/>
                <a:gd name="T6" fmla="*/ 144 w 185"/>
                <a:gd name="T7" fmla="*/ 448 h 448"/>
                <a:gd name="T8" fmla="*/ 182 w 185"/>
                <a:gd name="T9" fmla="*/ 293 h 448"/>
                <a:gd name="T10" fmla="*/ 185 w 185"/>
                <a:gd name="T11" fmla="*/ 194 h 448"/>
                <a:gd name="T12" fmla="*/ 185 w 185"/>
                <a:gd name="T13" fmla="*/ 165 h 448"/>
                <a:gd name="T14" fmla="*/ 185 w 185"/>
                <a:gd name="T15" fmla="*/ 161 h 448"/>
                <a:gd name="T16" fmla="*/ 181 w 185"/>
                <a:gd name="T17" fmla="*/ 112 h 448"/>
                <a:gd name="T18" fmla="*/ 175 w 185"/>
                <a:gd name="T19" fmla="*/ 80 h 448"/>
                <a:gd name="T20" fmla="*/ 125 w 185"/>
                <a:gd name="T21" fmla="*/ 6 h 448"/>
                <a:gd name="T22" fmla="*/ 94 w 185"/>
                <a:gd name="T23"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5" h="448">
                  <a:moveTo>
                    <a:pt x="94" y="0"/>
                  </a:moveTo>
                  <a:cubicBezTo>
                    <a:pt x="54" y="0"/>
                    <a:pt x="0" y="27"/>
                    <a:pt x="1" y="111"/>
                  </a:cubicBezTo>
                  <a:cubicBezTo>
                    <a:pt x="1" y="135"/>
                    <a:pt x="5" y="165"/>
                    <a:pt x="16" y="200"/>
                  </a:cubicBezTo>
                  <a:cubicBezTo>
                    <a:pt x="74" y="390"/>
                    <a:pt x="144" y="448"/>
                    <a:pt x="144" y="448"/>
                  </a:cubicBezTo>
                  <a:cubicBezTo>
                    <a:pt x="154" y="448"/>
                    <a:pt x="176" y="412"/>
                    <a:pt x="182" y="293"/>
                  </a:cubicBezTo>
                  <a:cubicBezTo>
                    <a:pt x="184" y="261"/>
                    <a:pt x="185" y="227"/>
                    <a:pt x="185" y="194"/>
                  </a:cubicBezTo>
                  <a:cubicBezTo>
                    <a:pt x="185" y="184"/>
                    <a:pt x="185" y="175"/>
                    <a:pt x="185" y="165"/>
                  </a:cubicBezTo>
                  <a:cubicBezTo>
                    <a:pt x="185" y="164"/>
                    <a:pt x="185" y="163"/>
                    <a:pt x="185" y="161"/>
                  </a:cubicBezTo>
                  <a:cubicBezTo>
                    <a:pt x="184" y="144"/>
                    <a:pt x="183" y="127"/>
                    <a:pt x="181" y="112"/>
                  </a:cubicBezTo>
                  <a:cubicBezTo>
                    <a:pt x="179" y="100"/>
                    <a:pt x="177" y="90"/>
                    <a:pt x="175" y="80"/>
                  </a:cubicBezTo>
                  <a:cubicBezTo>
                    <a:pt x="166" y="45"/>
                    <a:pt x="151" y="18"/>
                    <a:pt x="125" y="6"/>
                  </a:cubicBezTo>
                  <a:cubicBezTo>
                    <a:pt x="117" y="2"/>
                    <a:pt x="106" y="0"/>
                    <a:pt x="94"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isḻïḋé"/>
            <p:cNvSpPr/>
            <p:nvPr/>
          </p:nvSpPr>
          <p:spPr bwMode="auto">
            <a:xfrm>
              <a:off x="2926" y="7804"/>
              <a:ext cx="112" cy="2153"/>
            </a:xfrm>
            <a:custGeom>
              <a:avLst/>
              <a:gdLst>
                <a:gd name="T0" fmla="*/ 0 w 40"/>
                <a:gd name="T1" fmla="*/ 1 h 770"/>
                <a:gd name="T2" fmla="*/ 1 w 40"/>
                <a:gd name="T3" fmla="*/ 2 h 770"/>
                <a:gd name="T4" fmla="*/ 31 w 40"/>
                <a:gd name="T5" fmla="*/ 355 h 770"/>
                <a:gd name="T6" fmla="*/ 36 w 40"/>
                <a:gd name="T7" fmla="*/ 622 h 770"/>
                <a:gd name="T8" fmla="*/ 35 w 40"/>
                <a:gd name="T9" fmla="*/ 732 h 770"/>
                <a:gd name="T10" fmla="*/ 34 w 40"/>
                <a:gd name="T11" fmla="*/ 760 h 770"/>
                <a:gd name="T12" fmla="*/ 34 w 40"/>
                <a:gd name="T13" fmla="*/ 770 h 770"/>
                <a:gd name="T14" fmla="*/ 38 w 40"/>
                <a:gd name="T15" fmla="*/ 770 h 770"/>
                <a:gd name="T16" fmla="*/ 40 w 40"/>
                <a:gd name="T17" fmla="*/ 622 h 770"/>
                <a:gd name="T18" fmla="*/ 35 w 40"/>
                <a:gd name="T19" fmla="*/ 355 h 770"/>
                <a:gd name="T20" fmla="*/ 4 w 40"/>
                <a:gd name="T21" fmla="*/ 0 h 770"/>
                <a:gd name="T22" fmla="*/ 0 w 40"/>
                <a:gd name="T23" fmla="*/ 1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 h="770">
                  <a:moveTo>
                    <a:pt x="0" y="1"/>
                  </a:moveTo>
                  <a:cubicBezTo>
                    <a:pt x="0" y="1"/>
                    <a:pt x="0" y="2"/>
                    <a:pt x="1" y="2"/>
                  </a:cubicBezTo>
                  <a:cubicBezTo>
                    <a:pt x="3" y="14"/>
                    <a:pt x="23" y="114"/>
                    <a:pt x="31" y="355"/>
                  </a:cubicBezTo>
                  <a:cubicBezTo>
                    <a:pt x="35" y="464"/>
                    <a:pt x="36" y="554"/>
                    <a:pt x="36" y="622"/>
                  </a:cubicBezTo>
                  <a:cubicBezTo>
                    <a:pt x="36" y="670"/>
                    <a:pt x="35" y="707"/>
                    <a:pt x="35" y="732"/>
                  </a:cubicBezTo>
                  <a:cubicBezTo>
                    <a:pt x="35" y="744"/>
                    <a:pt x="34" y="754"/>
                    <a:pt x="34" y="760"/>
                  </a:cubicBezTo>
                  <a:cubicBezTo>
                    <a:pt x="34" y="766"/>
                    <a:pt x="34" y="770"/>
                    <a:pt x="34" y="770"/>
                  </a:cubicBezTo>
                  <a:cubicBezTo>
                    <a:pt x="38" y="770"/>
                    <a:pt x="38" y="770"/>
                    <a:pt x="38" y="770"/>
                  </a:cubicBezTo>
                  <a:cubicBezTo>
                    <a:pt x="38" y="770"/>
                    <a:pt x="40" y="717"/>
                    <a:pt x="40" y="622"/>
                  </a:cubicBezTo>
                  <a:cubicBezTo>
                    <a:pt x="40" y="554"/>
                    <a:pt x="39" y="464"/>
                    <a:pt x="35" y="355"/>
                  </a:cubicBezTo>
                  <a:cubicBezTo>
                    <a:pt x="26" y="98"/>
                    <a:pt x="4" y="1"/>
                    <a:pt x="4" y="0"/>
                  </a:cubicBezTo>
                  <a:cubicBezTo>
                    <a:pt x="0" y="1"/>
                    <a:pt x="0" y="1"/>
                    <a:pt x="0"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iṧḷïḑê"/>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îṡlîdé"/>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ïSlíḍé"/>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išļîde"/>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î$ľiḑe"/>
            <p:cNvSpPr/>
            <p:nvPr/>
          </p:nvSpPr>
          <p:spPr bwMode="auto">
            <a:xfrm>
              <a:off x="3088" y="7901"/>
              <a:ext cx="629" cy="1105"/>
            </a:xfrm>
            <a:custGeom>
              <a:avLst/>
              <a:gdLst>
                <a:gd name="T0" fmla="*/ 23 w 225"/>
                <a:gd name="T1" fmla="*/ 391 h 395"/>
                <a:gd name="T2" fmla="*/ 41 w 225"/>
                <a:gd name="T3" fmla="*/ 161 h 395"/>
                <a:gd name="T4" fmla="*/ 194 w 225"/>
                <a:gd name="T5" fmla="*/ 60 h 395"/>
                <a:gd name="T6" fmla="*/ 112 w 225"/>
                <a:gd name="T7" fmla="*/ 292 h 395"/>
                <a:gd name="T8" fmla="*/ 23 w 225"/>
                <a:gd name="T9" fmla="*/ 391 h 395"/>
              </a:gdLst>
              <a:ahLst/>
              <a:cxnLst>
                <a:cxn ang="0">
                  <a:pos x="T0" y="T1"/>
                </a:cxn>
                <a:cxn ang="0">
                  <a:pos x="T2" y="T3"/>
                </a:cxn>
                <a:cxn ang="0">
                  <a:pos x="T4" y="T5"/>
                </a:cxn>
                <a:cxn ang="0">
                  <a:pos x="T6" y="T7"/>
                </a:cxn>
                <a:cxn ang="0">
                  <a:pos x="T8" y="T9"/>
                </a:cxn>
              </a:cxnLst>
              <a:rect l="0" t="0" r="r" b="b"/>
              <a:pathLst>
                <a:path w="225" h="395">
                  <a:moveTo>
                    <a:pt x="23" y="391"/>
                  </a:moveTo>
                  <a:cubicBezTo>
                    <a:pt x="23" y="391"/>
                    <a:pt x="0" y="323"/>
                    <a:pt x="41" y="161"/>
                  </a:cubicBezTo>
                  <a:cubicBezTo>
                    <a:pt x="82" y="0"/>
                    <a:pt x="173" y="28"/>
                    <a:pt x="194" y="60"/>
                  </a:cubicBezTo>
                  <a:cubicBezTo>
                    <a:pt x="225" y="108"/>
                    <a:pt x="165" y="207"/>
                    <a:pt x="112" y="292"/>
                  </a:cubicBezTo>
                  <a:cubicBezTo>
                    <a:pt x="59" y="377"/>
                    <a:pt x="29" y="395"/>
                    <a:pt x="23" y="39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iṡlíḑé"/>
            <p:cNvSpPr/>
            <p:nvPr/>
          </p:nvSpPr>
          <p:spPr bwMode="auto">
            <a:xfrm>
              <a:off x="3133" y="7999"/>
              <a:ext cx="521" cy="1000"/>
            </a:xfrm>
            <a:custGeom>
              <a:avLst/>
              <a:gdLst>
                <a:gd name="T0" fmla="*/ 128 w 186"/>
                <a:gd name="T1" fmla="*/ 0 h 357"/>
                <a:gd name="T2" fmla="*/ 25 w 186"/>
                <a:gd name="T3" fmla="*/ 126 h 357"/>
                <a:gd name="T4" fmla="*/ 0 w 186"/>
                <a:gd name="T5" fmla="*/ 296 h 357"/>
                <a:gd name="T6" fmla="*/ 7 w 186"/>
                <a:gd name="T7" fmla="*/ 356 h 357"/>
                <a:gd name="T8" fmla="*/ 9 w 186"/>
                <a:gd name="T9" fmla="*/ 357 h 357"/>
                <a:gd name="T10" fmla="*/ 96 w 186"/>
                <a:gd name="T11" fmla="*/ 257 h 357"/>
                <a:gd name="T12" fmla="*/ 186 w 186"/>
                <a:gd name="T13" fmla="*/ 58 h 357"/>
                <a:gd name="T14" fmla="*/ 178 w 186"/>
                <a:gd name="T15" fmla="*/ 25 h 357"/>
                <a:gd name="T16" fmla="*/ 128 w 18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 h="357">
                  <a:moveTo>
                    <a:pt x="128" y="0"/>
                  </a:moveTo>
                  <a:cubicBezTo>
                    <a:pt x="93" y="0"/>
                    <a:pt x="50" y="29"/>
                    <a:pt x="25" y="126"/>
                  </a:cubicBezTo>
                  <a:cubicBezTo>
                    <a:pt x="5" y="203"/>
                    <a:pt x="0" y="259"/>
                    <a:pt x="0" y="296"/>
                  </a:cubicBezTo>
                  <a:cubicBezTo>
                    <a:pt x="0" y="337"/>
                    <a:pt x="7" y="356"/>
                    <a:pt x="7" y="356"/>
                  </a:cubicBezTo>
                  <a:cubicBezTo>
                    <a:pt x="7" y="356"/>
                    <a:pt x="8" y="357"/>
                    <a:pt x="9" y="357"/>
                  </a:cubicBezTo>
                  <a:cubicBezTo>
                    <a:pt x="18" y="357"/>
                    <a:pt x="47" y="335"/>
                    <a:pt x="96" y="257"/>
                  </a:cubicBezTo>
                  <a:cubicBezTo>
                    <a:pt x="139" y="189"/>
                    <a:pt x="186" y="111"/>
                    <a:pt x="186" y="58"/>
                  </a:cubicBezTo>
                  <a:cubicBezTo>
                    <a:pt x="186" y="45"/>
                    <a:pt x="184" y="34"/>
                    <a:pt x="178" y="25"/>
                  </a:cubicBezTo>
                  <a:cubicBezTo>
                    <a:pt x="170" y="12"/>
                    <a:pt x="150" y="0"/>
                    <a:pt x="128"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îṡ1îḍê"/>
            <p:cNvSpPr/>
            <p:nvPr/>
          </p:nvSpPr>
          <p:spPr bwMode="auto">
            <a:xfrm>
              <a:off x="3043" y="8237"/>
              <a:ext cx="408" cy="1586"/>
            </a:xfrm>
            <a:custGeom>
              <a:avLst/>
              <a:gdLst>
                <a:gd name="T0" fmla="*/ 4 w 146"/>
                <a:gd name="T1" fmla="*/ 567 h 567"/>
                <a:gd name="T2" fmla="*/ 4 w 146"/>
                <a:gd name="T3" fmla="*/ 558 h 567"/>
                <a:gd name="T4" fmla="*/ 59 w 146"/>
                <a:gd name="T5" fmla="*/ 215 h 567"/>
                <a:gd name="T6" fmla="*/ 120 w 146"/>
                <a:gd name="T7" fmla="*/ 59 h 567"/>
                <a:gd name="T8" fmla="*/ 139 w 146"/>
                <a:gd name="T9" fmla="*/ 17 h 567"/>
                <a:gd name="T10" fmla="*/ 144 w 146"/>
                <a:gd name="T11" fmla="*/ 6 h 567"/>
                <a:gd name="T12" fmla="*/ 146 w 146"/>
                <a:gd name="T13" fmla="*/ 2 h 567"/>
                <a:gd name="T14" fmla="*/ 143 w 146"/>
                <a:gd name="T15" fmla="*/ 0 h 567"/>
                <a:gd name="T16" fmla="*/ 55 w 146"/>
                <a:gd name="T17" fmla="*/ 214 h 567"/>
                <a:gd name="T18" fmla="*/ 10 w 146"/>
                <a:gd name="T19" fmla="*/ 441 h 567"/>
                <a:gd name="T20" fmla="*/ 0 w 146"/>
                <a:gd name="T21" fmla="*/ 567 h 567"/>
                <a:gd name="T22" fmla="*/ 4 w 146"/>
                <a:gd name="T23" fmla="*/ 567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567">
                  <a:moveTo>
                    <a:pt x="4" y="567"/>
                  </a:moveTo>
                  <a:cubicBezTo>
                    <a:pt x="4" y="567"/>
                    <a:pt x="4" y="564"/>
                    <a:pt x="4" y="558"/>
                  </a:cubicBezTo>
                  <a:cubicBezTo>
                    <a:pt x="6" y="514"/>
                    <a:pt x="18" y="331"/>
                    <a:pt x="59" y="215"/>
                  </a:cubicBezTo>
                  <a:cubicBezTo>
                    <a:pt x="82" y="149"/>
                    <a:pt x="104" y="95"/>
                    <a:pt x="120" y="59"/>
                  </a:cubicBezTo>
                  <a:cubicBezTo>
                    <a:pt x="128" y="40"/>
                    <a:pt x="134" y="26"/>
                    <a:pt x="139" y="17"/>
                  </a:cubicBezTo>
                  <a:cubicBezTo>
                    <a:pt x="141" y="12"/>
                    <a:pt x="143" y="8"/>
                    <a:pt x="144" y="6"/>
                  </a:cubicBezTo>
                  <a:cubicBezTo>
                    <a:pt x="146" y="3"/>
                    <a:pt x="146" y="2"/>
                    <a:pt x="146" y="2"/>
                  </a:cubicBezTo>
                  <a:cubicBezTo>
                    <a:pt x="143" y="0"/>
                    <a:pt x="143" y="0"/>
                    <a:pt x="143" y="0"/>
                  </a:cubicBezTo>
                  <a:cubicBezTo>
                    <a:pt x="143" y="0"/>
                    <a:pt x="101" y="81"/>
                    <a:pt x="55" y="214"/>
                  </a:cubicBezTo>
                  <a:cubicBezTo>
                    <a:pt x="32" y="281"/>
                    <a:pt x="18" y="369"/>
                    <a:pt x="10" y="441"/>
                  </a:cubicBezTo>
                  <a:cubicBezTo>
                    <a:pt x="2" y="512"/>
                    <a:pt x="0" y="567"/>
                    <a:pt x="0" y="567"/>
                  </a:cubicBezTo>
                  <a:cubicBezTo>
                    <a:pt x="4" y="567"/>
                    <a:pt x="4" y="567"/>
                    <a:pt x="4" y="56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íṡlïďé"/>
            <p:cNvSpPr/>
            <p:nvPr/>
          </p:nvSpPr>
          <p:spPr bwMode="auto">
            <a:xfrm>
              <a:off x="3186" y="8897"/>
              <a:ext cx="498" cy="719"/>
            </a:xfrm>
            <a:custGeom>
              <a:avLst/>
              <a:gdLst>
                <a:gd name="T0" fmla="*/ 6 w 178"/>
                <a:gd name="T1" fmla="*/ 254 h 257"/>
                <a:gd name="T2" fmla="*/ 48 w 178"/>
                <a:gd name="T3" fmla="*/ 103 h 257"/>
                <a:gd name="T4" fmla="*/ 163 w 178"/>
                <a:gd name="T5" fmla="*/ 55 h 257"/>
                <a:gd name="T6" fmla="*/ 79 w 178"/>
                <a:gd name="T7" fmla="*/ 199 h 257"/>
                <a:gd name="T8" fmla="*/ 6 w 178"/>
                <a:gd name="T9" fmla="*/ 254 h 257"/>
              </a:gdLst>
              <a:ahLst/>
              <a:cxnLst>
                <a:cxn ang="0">
                  <a:pos x="T0" y="T1"/>
                </a:cxn>
                <a:cxn ang="0">
                  <a:pos x="T2" y="T3"/>
                </a:cxn>
                <a:cxn ang="0">
                  <a:pos x="T4" y="T5"/>
                </a:cxn>
                <a:cxn ang="0">
                  <a:pos x="T6" y="T7"/>
                </a:cxn>
                <a:cxn ang="0">
                  <a:pos x="T8" y="T9"/>
                </a:cxn>
              </a:cxnLst>
              <a:rect l="0" t="0" r="r" b="b"/>
              <a:pathLst>
                <a:path w="178" h="257">
                  <a:moveTo>
                    <a:pt x="6" y="254"/>
                  </a:moveTo>
                  <a:cubicBezTo>
                    <a:pt x="6" y="254"/>
                    <a:pt x="0" y="205"/>
                    <a:pt x="48" y="103"/>
                  </a:cubicBezTo>
                  <a:cubicBezTo>
                    <a:pt x="97" y="0"/>
                    <a:pt x="154" y="32"/>
                    <a:pt x="163" y="55"/>
                  </a:cubicBezTo>
                  <a:cubicBezTo>
                    <a:pt x="178" y="92"/>
                    <a:pt x="125" y="150"/>
                    <a:pt x="79" y="199"/>
                  </a:cubicBezTo>
                  <a:cubicBezTo>
                    <a:pt x="32" y="249"/>
                    <a:pt x="10" y="257"/>
                    <a:pt x="6" y="254"/>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îṧḷíḓè"/>
            <p:cNvSpPr/>
            <p:nvPr/>
          </p:nvSpPr>
          <p:spPr bwMode="auto">
            <a:xfrm>
              <a:off x="3203" y="8987"/>
              <a:ext cx="446" cy="620"/>
            </a:xfrm>
            <a:custGeom>
              <a:avLst/>
              <a:gdLst>
                <a:gd name="T0" fmla="*/ 119 w 160"/>
                <a:gd name="T1" fmla="*/ 0 h 222"/>
                <a:gd name="T2" fmla="*/ 42 w 160"/>
                <a:gd name="T3" fmla="*/ 71 h 222"/>
                <a:gd name="T4" fmla="*/ 0 w 160"/>
                <a:gd name="T5" fmla="*/ 216 h 222"/>
                <a:gd name="T6" fmla="*/ 0 w 160"/>
                <a:gd name="T7" fmla="*/ 222 h 222"/>
                <a:gd name="T8" fmla="*/ 2 w 160"/>
                <a:gd name="T9" fmla="*/ 222 h 222"/>
                <a:gd name="T10" fmla="*/ 73 w 160"/>
                <a:gd name="T11" fmla="*/ 167 h 222"/>
                <a:gd name="T12" fmla="*/ 160 w 160"/>
                <a:gd name="T13" fmla="*/ 37 h 222"/>
                <a:gd name="T14" fmla="*/ 157 w 160"/>
                <a:gd name="T15" fmla="*/ 23 h 222"/>
                <a:gd name="T16" fmla="*/ 119 w 160"/>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222">
                  <a:moveTo>
                    <a:pt x="119" y="0"/>
                  </a:moveTo>
                  <a:cubicBezTo>
                    <a:pt x="96" y="0"/>
                    <a:pt x="68" y="16"/>
                    <a:pt x="42" y="71"/>
                  </a:cubicBezTo>
                  <a:cubicBezTo>
                    <a:pt x="3" y="153"/>
                    <a:pt x="0" y="200"/>
                    <a:pt x="0" y="216"/>
                  </a:cubicBezTo>
                  <a:cubicBezTo>
                    <a:pt x="0" y="220"/>
                    <a:pt x="0" y="222"/>
                    <a:pt x="0" y="222"/>
                  </a:cubicBezTo>
                  <a:cubicBezTo>
                    <a:pt x="0" y="222"/>
                    <a:pt x="1" y="222"/>
                    <a:pt x="2" y="222"/>
                  </a:cubicBezTo>
                  <a:cubicBezTo>
                    <a:pt x="10" y="222"/>
                    <a:pt x="32" y="211"/>
                    <a:pt x="73" y="167"/>
                  </a:cubicBezTo>
                  <a:cubicBezTo>
                    <a:pt x="114" y="123"/>
                    <a:pt x="160" y="73"/>
                    <a:pt x="160" y="37"/>
                  </a:cubicBezTo>
                  <a:cubicBezTo>
                    <a:pt x="160" y="32"/>
                    <a:pt x="159" y="28"/>
                    <a:pt x="157" y="23"/>
                  </a:cubicBezTo>
                  <a:cubicBezTo>
                    <a:pt x="153" y="12"/>
                    <a:pt x="138" y="0"/>
                    <a:pt x="119" y="0"/>
                  </a:cubicBezTo>
                </a:path>
              </a:pathLst>
            </a:custGeom>
            <a:solidFill>
              <a:srgbClr val="AD66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iṥḷídè"/>
            <p:cNvSpPr/>
            <p:nvPr/>
          </p:nvSpPr>
          <p:spPr bwMode="auto">
            <a:xfrm>
              <a:off x="3043" y="9094"/>
              <a:ext cx="493" cy="827"/>
            </a:xfrm>
            <a:custGeom>
              <a:avLst/>
              <a:gdLst>
                <a:gd name="T0" fmla="*/ 3 w 176"/>
                <a:gd name="T1" fmla="*/ 296 h 296"/>
                <a:gd name="T2" fmla="*/ 8 w 176"/>
                <a:gd name="T3" fmla="*/ 286 h 296"/>
                <a:gd name="T4" fmla="*/ 82 w 176"/>
                <a:gd name="T5" fmla="*/ 150 h 296"/>
                <a:gd name="T6" fmla="*/ 176 w 176"/>
                <a:gd name="T7" fmla="*/ 2 h 296"/>
                <a:gd name="T8" fmla="*/ 173 w 176"/>
                <a:gd name="T9" fmla="*/ 0 h 296"/>
                <a:gd name="T10" fmla="*/ 65 w 176"/>
                <a:gd name="T11" fmla="*/ 173 h 296"/>
                <a:gd name="T12" fmla="*/ 0 w 176"/>
                <a:gd name="T13" fmla="*/ 294 h 296"/>
                <a:gd name="T14" fmla="*/ 3 w 176"/>
                <a:gd name="T15" fmla="*/ 296 h 2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6" h="296">
                  <a:moveTo>
                    <a:pt x="3" y="296"/>
                  </a:moveTo>
                  <a:cubicBezTo>
                    <a:pt x="3" y="296"/>
                    <a:pt x="5" y="293"/>
                    <a:pt x="8" y="286"/>
                  </a:cubicBezTo>
                  <a:cubicBezTo>
                    <a:pt x="20" y="264"/>
                    <a:pt x="49" y="208"/>
                    <a:pt x="82" y="150"/>
                  </a:cubicBezTo>
                  <a:cubicBezTo>
                    <a:pt x="115" y="92"/>
                    <a:pt x="151" y="32"/>
                    <a:pt x="176" y="2"/>
                  </a:cubicBezTo>
                  <a:cubicBezTo>
                    <a:pt x="173" y="0"/>
                    <a:pt x="173" y="0"/>
                    <a:pt x="173" y="0"/>
                  </a:cubicBezTo>
                  <a:cubicBezTo>
                    <a:pt x="144" y="34"/>
                    <a:pt x="101" y="108"/>
                    <a:pt x="65" y="173"/>
                  </a:cubicBezTo>
                  <a:cubicBezTo>
                    <a:pt x="29" y="238"/>
                    <a:pt x="0" y="294"/>
                    <a:pt x="0" y="294"/>
                  </a:cubicBezTo>
                  <a:cubicBezTo>
                    <a:pt x="3" y="296"/>
                    <a:pt x="3" y="296"/>
                    <a:pt x="3" y="29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íṥḷiḑé"/>
            <p:cNvSpPr/>
            <p:nvPr/>
          </p:nvSpPr>
          <p:spPr bwMode="auto">
            <a:xfrm>
              <a:off x="2386" y="8399"/>
              <a:ext cx="517" cy="793"/>
            </a:xfrm>
            <a:custGeom>
              <a:avLst/>
              <a:gdLst>
                <a:gd name="T0" fmla="*/ 173 w 185"/>
                <a:gd name="T1" fmla="*/ 283 h 283"/>
                <a:gd name="T2" fmla="*/ 62 w 185"/>
                <a:gd name="T3" fmla="*/ 144 h 283"/>
                <a:gd name="T4" fmla="*/ 94 w 185"/>
                <a:gd name="T5" fmla="*/ 7 h 283"/>
                <a:gd name="T6" fmla="*/ 171 w 185"/>
                <a:gd name="T7" fmla="*/ 180 h 283"/>
                <a:gd name="T8" fmla="*/ 173 w 185"/>
                <a:gd name="T9" fmla="*/ 283 h 283"/>
              </a:gdLst>
              <a:ahLst/>
              <a:cxnLst>
                <a:cxn ang="0">
                  <a:pos x="T0" y="T1"/>
                </a:cxn>
                <a:cxn ang="0">
                  <a:pos x="T2" y="T3"/>
                </a:cxn>
                <a:cxn ang="0">
                  <a:pos x="T4" y="T5"/>
                </a:cxn>
                <a:cxn ang="0">
                  <a:pos x="T6" y="T7"/>
                </a:cxn>
                <a:cxn ang="0">
                  <a:pos x="T8" y="T9"/>
                </a:cxn>
              </a:cxnLst>
              <a:rect l="0" t="0" r="r" b="b"/>
              <a:pathLst>
                <a:path w="185" h="283">
                  <a:moveTo>
                    <a:pt x="173" y="283"/>
                  </a:moveTo>
                  <a:cubicBezTo>
                    <a:pt x="173" y="283"/>
                    <a:pt x="124" y="256"/>
                    <a:pt x="62" y="144"/>
                  </a:cubicBezTo>
                  <a:cubicBezTo>
                    <a:pt x="0" y="32"/>
                    <a:pt x="66" y="0"/>
                    <a:pt x="94" y="7"/>
                  </a:cubicBezTo>
                  <a:cubicBezTo>
                    <a:pt x="138" y="17"/>
                    <a:pt x="156" y="104"/>
                    <a:pt x="171" y="180"/>
                  </a:cubicBezTo>
                  <a:cubicBezTo>
                    <a:pt x="185" y="255"/>
                    <a:pt x="178" y="281"/>
                    <a:pt x="173" y="28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íṥľîḑê"/>
            <p:cNvSpPr/>
            <p:nvPr/>
          </p:nvSpPr>
          <p:spPr bwMode="auto">
            <a:xfrm>
              <a:off x="2486" y="8416"/>
              <a:ext cx="400" cy="776"/>
            </a:xfrm>
            <a:custGeom>
              <a:avLst/>
              <a:gdLst>
                <a:gd name="T0" fmla="*/ 50 w 143"/>
                <a:gd name="T1" fmla="*/ 0 h 277"/>
                <a:gd name="T2" fmla="*/ 1 w 143"/>
                <a:gd name="T3" fmla="*/ 50 h 277"/>
                <a:gd name="T4" fmla="*/ 0 w 143"/>
                <a:gd name="T5" fmla="*/ 57 h 277"/>
                <a:gd name="T6" fmla="*/ 26 w 143"/>
                <a:gd name="T7" fmla="*/ 138 h 277"/>
                <a:gd name="T8" fmla="*/ 137 w 143"/>
                <a:gd name="T9" fmla="*/ 277 h 277"/>
                <a:gd name="T10" fmla="*/ 143 w 143"/>
                <a:gd name="T11" fmla="*/ 247 h 277"/>
                <a:gd name="T12" fmla="*/ 135 w 143"/>
                <a:gd name="T13" fmla="*/ 174 h 277"/>
                <a:gd name="T14" fmla="*/ 58 w 143"/>
                <a:gd name="T15" fmla="*/ 1 h 277"/>
                <a:gd name="T16" fmla="*/ 50 w 143"/>
                <a:gd name="T17" fmla="*/ 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77">
                  <a:moveTo>
                    <a:pt x="50" y="0"/>
                  </a:moveTo>
                  <a:cubicBezTo>
                    <a:pt x="31" y="0"/>
                    <a:pt x="4" y="14"/>
                    <a:pt x="1" y="50"/>
                  </a:cubicBezTo>
                  <a:cubicBezTo>
                    <a:pt x="0" y="52"/>
                    <a:pt x="0" y="55"/>
                    <a:pt x="0" y="57"/>
                  </a:cubicBezTo>
                  <a:cubicBezTo>
                    <a:pt x="0" y="78"/>
                    <a:pt x="7" y="104"/>
                    <a:pt x="26" y="138"/>
                  </a:cubicBezTo>
                  <a:cubicBezTo>
                    <a:pt x="88" y="250"/>
                    <a:pt x="137" y="277"/>
                    <a:pt x="137" y="277"/>
                  </a:cubicBezTo>
                  <a:cubicBezTo>
                    <a:pt x="140" y="276"/>
                    <a:pt x="143" y="267"/>
                    <a:pt x="143" y="247"/>
                  </a:cubicBezTo>
                  <a:cubicBezTo>
                    <a:pt x="143" y="231"/>
                    <a:pt x="141" y="207"/>
                    <a:pt x="135" y="174"/>
                  </a:cubicBezTo>
                  <a:cubicBezTo>
                    <a:pt x="120" y="98"/>
                    <a:pt x="102" y="11"/>
                    <a:pt x="58" y="1"/>
                  </a:cubicBezTo>
                  <a:cubicBezTo>
                    <a:pt x="56" y="0"/>
                    <a:pt x="53" y="0"/>
                    <a:pt x="50" y="0"/>
                  </a:cubicBezTo>
                </a:path>
              </a:pathLst>
            </a:custGeom>
            <a:solidFill>
              <a:srgbClr val="9759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íṡľïḋé"/>
            <p:cNvSpPr/>
            <p:nvPr/>
          </p:nvSpPr>
          <p:spPr bwMode="auto">
            <a:xfrm>
              <a:off x="2638" y="8609"/>
              <a:ext cx="417" cy="1360"/>
            </a:xfrm>
            <a:custGeom>
              <a:avLst/>
              <a:gdLst>
                <a:gd name="T0" fmla="*/ 0 w 149"/>
                <a:gd name="T1" fmla="*/ 2 h 486"/>
                <a:gd name="T2" fmla="*/ 1 w 149"/>
                <a:gd name="T3" fmla="*/ 4 h 486"/>
                <a:gd name="T4" fmla="*/ 145 w 149"/>
                <a:gd name="T5" fmla="*/ 486 h 486"/>
                <a:gd name="T6" fmla="*/ 149 w 149"/>
                <a:gd name="T7" fmla="*/ 486 h 486"/>
                <a:gd name="T8" fmla="*/ 3 w 149"/>
                <a:gd name="T9" fmla="*/ 0 h 486"/>
                <a:gd name="T10" fmla="*/ 0 w 149"/>
                <a:gd name="T11" fmla="*/ 2 h 486"/>
              </a:gdLst>
              <a:ahLst/>
              <a:cxnLst>
                <a:cxn ang="0">
                  <a:pos x="T0" y="T1"/>
                </a:cxn>
                <a:cxn ang="0">
                  <a:pos x="T2" y="T3"/>
                </a:cxn>
                <a:cxn ang="0">
                  <a:pos x="T4" y="T5"/>
                </a:cxn>
                <a:cxn ang="0">
                  <a:pos x="T6" y="T7"/>
                </a:cxn>
                <a:cxn ang="0">
                  <a:pos x="T8" y="T9"/>
                </a:cxn>
                <a:cxn ang="0">
                  <a:pos x="T10" y="T11"/>
                </a:cxn>
              </a:cxnLst>
              <a:rect l="0" t="0" r="r" b="b"/>
              <a:pathLst>
                <a:path w="149" h="486">
                  <a:moveTo>
                    <a:pt x="0" y="2"/>
                  </a:moveTo>
                  <a:cubicBezTo>
                    <a:pt x="0" y="2"/>
                    <a:pt x="0" y="2"/>
                    <a:pt x="1" y="4"/>
                  </a:cubicBezTo>
                  <a:cubicBezTo>
                    <a:pt x="11" y="21"/>
                    <a:pt x="99" y="173"/>
                    <a:pt x="145" y="486"/>
                  </a:cubicBezTo>
                  <a:cubicBezTo>
                    <a:pt x="149" y="486"/>
                    <a:pt x="149" y="486"/>
                    <a:pt x="149" y="486"/>
                  </a:cubicBezTo>
                  <a:cubicBezTo>
                    <a:pt x="99" y="151"/>
                    <a:pt x="3" y="0"/>
                    <a:pt x="3" y="0"/>
                  </a:cubicBezTo>
                  <a:cubicBezTo>
                    <a:pt x="0" y="2"/>
                    <a:pt x="0" y="2"/>
                    <a:pt x="0"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ïşlîḋê"/>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 name="T8" fmla="*/ 0 w 86"/>
                <a:gd name="T9" fmla="*/ 5 h 38"/>
              </a:gdLst>
              <a:ahLst/>
              <a:cxnLst>
                <a:cxn ang="0">
                  <a:pos x="T0" y="T1"/>
                </a:cxn>
                <a:cxn ang="0">
                  <a:pos x="T2" y="T3"/>
                </a:cxn>
                <a:cxn ang="0">
                  <a:pos x="T4" y="T5"/>
                </a:cxn>
                <a:cxn ang="0">
                  <a:pos x="T6" y="T7"/>
                </a:cxn>
                <a:cxn ang="0">
                  <a:pos x="T8" y="T9"/>
                </a:cxn>
              </a:cxnLst>
              <a:rect l="0" t="0" r="r" b="b"/>
              <a:pathLst>
                <a:path w="86" h="38">
                  <a:moveTo>
                    <a:pt x="0" y="5"/>
                  </a:moveTo>
                  <a:lnTo>
                    <a:pt x="82" y="38"/>
                  </a:lnTo>
                  <a:lnTo>
                    <a:pt x="86" y="31"/>
                  </a:lnTo>
                  <a:lnTo>
                    <a:pt x="3"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íṧļïḋe"/>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Lst>
              <a:ahLst/>
              <a:cxnLst>
                <a:cxn ang="0">
                  <a:pos x="T0" y="T1"/>
                </a:cxn>
                <a:cxn ang="0">
                  <a:pos x="T2" y="T3"/>
                </a:cxn>
                <a:cxn ang="0">
                  <a:pos x="T4" y="T5"/>
                </a:cxn>
                <a:cxn ang="0">
                  <a:pos x="T6" y="T7"/>
                </a:cxn>
              </a:cxnLst>
              <a:rect l="0" t="0" r="r" b="b"/>
              <a:pathLst>
                <a:path w="86" h="38">
                  <a:moveTo>
                    <a:pt x="0" y="5"/>
                  </a:moveTo>
                  <a:lnTo>
                    <a:pt x="82" y="38"/>
                  </a:lnTo>
                  <a:lnTo>
                    <a:pt x="86" y="31"/>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ïśľîḋê"/>
            <p:cNvSpPr/>
            <p:nvPr/>
          </p:nvSpPr>
          <p:spPr bwMode="auto">
            <a:xfrm>
              <a:off x="2383" y="9193"/>
              <a:ext cx="495" cy="448"/>
            </a:xfrm>
            <a:custGeom>
              <a:avLst/>
              <a:gdLst>
                <a:gd name="T0" fmla="*/ 174 w 177"/>
                <a:gd name="T1" fmla="*/ 160 h 160"/>
                <a:gd name="T2" fmla="*/ 68 w 177"/>
                <a:gd name="T3" fmla="*/ 100 h 160"/>
                <a:gd name="T4" fmla="*/ 54 w 177"/>
                <a:gd name="T5" fmla="*/ 4 h 160"/>
                <a:gd name="T6" fmla="*/ 147 w 177"/>
                <a:gd name="T7" fmla="*/ 95 h 160"/>
                <a:gd name="T8" fmla="*/ 174 w 177"/>
                <a:gd name="T9" fmla="*/ 160 h 160"/>
              </a:gdLst>
              <a:ahLst/>
              <a:cxnLst>
                <a:cxn ang="0">
                  <a:pos x="T0" y="T1"/>
                </a:cxn>
                <a:cxn ang="0">
                  <a:pos x="T2" y="T3"/>
                </a:cxn>
                <a:cxn ang="0">
                  <a:pos x="T4" y="T5"/>
                </a:cxn>
                <a:cxn ang="0">
                  <a:pos x="T6" y="T7"/>
                </a:cxn>
                <a:cxn ang="0">
                  <a:pos x="T8" y="T9"/>
                </a:cxn>
              </a:cxnLst>
              <a:rect l="0" t="0" r="r" b="b"/>
              <a:pathLst>
                <a:path w="177" h="160">
                  <a:moveTo>
                    <a:pt x="174" y="160"/>
                  </a:moveTo>
                  <a:cubicBezTo>
                    <a:pt x="174" y="160"/>
                    <a:pt x="137" y="155"/>
                    <a:pt x="68" y="100"/>
                  </a:cubicBezTo>
                  <a:cubicBezTo>
                    <a:pt x="0" y="45"/>
                    <a:pt x="34" y="7"/>
                    <a:pt x="54" y="4"/>
                  </a:cubicBezTo>
                  <a:cubicBezTo>
                    <a:pt x="84" y="0"/>
                    <a:pt x="118" y="51"/>
                    <a:pt x="147" y="95"/>
                  </a:cubicBezTo>
                  <a:cubicBezTo>
                    <a:pt x="175" y="139"/>
                    <a:pt x="177" y="157"/>
                    <a:pt x="174" y="160"/>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i$ḻíḍè"/>
            <p:cNvSpPr/>
            <p:nvPr/>
          </p:nvSpPr>
          <p:spPr bwMode="auto">
            <a:xfrm>
              <a:off x="2462" y="9206"/>
              <a:ext cx="410" cy="436"/>
            </a:xfrm>
            <a:custGeom>
              <a:avLst/>
              <a:gdLst>
                <a:gd name="T0" fmla="*/ 29 w 147"/>
                <a:gd name="T1" fmla="*/ 0 h 156"/>
                <a:gd name="T2" fmla="*/ 26 w 147"/>
                <a:gd name="T3" fmla="*/ 0 h 156"/>
                <a:gd name="T4" fmla="*/ 0 w 147"/>
                <a:gd name="T5" fmla="*/ 34 h 156"/>
                <a:gd name="T6" fmla="*/ 40 w 147"/>
                <a:gd name="T7" fmla="*/ 96 h 156"/>
                <a:gd name="T8" fmla="*/ 146 w 147"/>
                <a:gd name="T9" fmla="*/ 156 h 156"/>
                <a:gd name="T10" fmla="*/ 147 w 147"/>
                <a:gd name="T11" fmla="*/ 152 h 156"/>
                <a:gd name="T12" fmla="*/ 119 w 147"/>
                <a:gd name="T13" fmla="*/ 91 h 156"/>
                <a:gd name="T14" fmla="*/ 29 w 147"/>
                <a:gd name="T15" fmla="*/ 0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156">
                  <a:moveTo>
                    <a:pt x="29" y="0"/>
                  </a:moveTo>
                  <a:cubicBezTo>
                    <a:pt x="28" y="0"/>
                    <a:pt x="27" y="0"/>
                    <a:pt x="26" y="0"/>
                  </a:cubicBezTo>
                  <a:cubicBezTo>
                    <a:pt x="15" y="2"/>
                    <a:pt x="0" y="14"/>
                    <a:pt x="0" y="34"/>
                  </a:cubicBezTo>
                  <a:cubicBezTo>
                    <a:pt x="0" y="50"/>
                    <a:pt x="10" y="71"/>
                    <a:pt x="40" y="96"/>
                  </a:cubicBezTo>
                  <a:cubicBezTo>
                    <a:pt x="109" y="151"/>
                    <a:pt x="146" y="156"/>
                    <a:pt x="146" y="156"/>
                  </a:cubicBezTo>
                  <a:cubicBezTo>
                    <a:pt x="147" y="155"/>
                    <a:pt x="147" y="154"/>
                    <a:pt x="147" y="152"/>
                  </a:cubicBezTo>
                  <a:cubicBezTo>
                    <a:pt x="147" y="144"/>
                    <a:pt x="141" y="126"/>
                    <a:pt x="119" y="91"/>
                  </a:cubicBezTo>
                  <a:cubicBezTo>
                    <a:pt x="91" y="48"/>
                    <a:pt x="59" y="0"/>
                    <a:pt x="29"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íşlîďè"/>
            <p:cNvSpPr/>
            <p:nvPr/>
          </p:nvSpPr>
          <p:spPr bwMode="auto">
            <a:xfrm>
              <a:off x="2638" y="9387"/>
              <a:ext cx="360" cy="426"/>
            </a:xfrm>
            <a:custGeom>
              <a:avLst/>
              <a:gdLst>
                <a:gd name="T0" fmla="*/ 0 w 129"/>
                <a:gd name="T1" fmla="*/ 3 h 152"/>
                <a:gd name="T2" fmla="*/ 3 w 129"/>
                <a:gd name="T3" fmla="*/ 6 h 152"/>
                <a:gd name="T4" fmla="*/ 125 w 129"/>
                <a:gd name="T5" fmla="*/ 152 h 152"/>
                <a:gd name="T6" fmla="*/ 129 w 129"/>
                <a:gd name="T7" fmla="*/ 150 h 152"/>
                <a:gd name="T8" fmla="*/ 3 w 129"/>
                <a:gd name="T9" fmla="*/ 0 h 152"/>
                <a:gd name="T10" fmla="*/ 0 w 129"/>
                <a:gd name="T11" fmla="*/ 3 h 152"/>
              </a:gdLst>
              <a:ahLst/>
              <a:cxnLst>
                <a:cxn ang="0">
                  <a:pos x="T0" y="T1"/>
                </a:cxn>
                <a:cxn ang="0">
                  <a:pos x="T2" y="T3"/>
                </a:cxn>
                <a:cxn ang="0">
                  <a:pos x="T4" y="T5"/>
                </a:cxn>
                <a:cxn ang="0">
                  <a:pos x="T6" y="T7"/>
                </a:cxn>
                <a:cxn ang="0">
                  <a:pos x="T8" y="T9"/>
                </a:cxn>
                <a:cxn ang="0">
                  <a:pos x="T10" y="T11"/>
                </a:cxn>
              </a:cxnLst>
              <a:rect l="0" t="0" r="r" b="b"/>
              <a:pathLst>
                <a:path w="129" h="152">
                  <a:moveTo>
                    <a:pt x="0" y="3"/>
                  </a:moveTo>
                  <a:cubicBezTo>
                    <a:pt x="0" y="3"/>
                    <a:pt x="1" y="4"/>
                    <a:pt x="3" y="6"/>
                  </a:cubicBezTo>
                  <a:cubicBezTo>
                    <a:pt x="19" y="21"/>
                    <a:pt x="83" y="87"/>
                    <a:pt x="125" y="152"/>
                  </a:cubicBezTo>
                  <a:cubicBezTo>
                    <a:pt x="129" y="150"/>
                    <a:pt x="129" y="150"/>
                    <a:pt x="129" y="150"/>
                  </a:cubicBezTo>
                  <a:cubicBezTo>
                    <a:pt x="80" y="75"/>
                    <a:pt x="3" y="0"/>
                    <a:pt x="3" y="0"/>
                  </a:cubicBezTo>
                  <a:cubicBezTo>
                    <a:pt x="0" y="3"/>
                    <a:pt x="0" y="3"/>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ïśľiḍe"/>
            <p:cNvSpPr/>
            <p:nvPr/>
          </p:nvSpPr>
          <p:spPr bwMode="auto">
            <a:xfrm>
              <a:off x="2715" y="9771"/>
              <a:ext cx="555" cy="550"/>
            </a:xfrm>
            <a:prstGeom prst="rect">
              <a:avLst/>
            </a:prstGeom>
            <a:solidFill>
              <a:srgbClr val="4D5A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1" name="íŝlïḓê"/>
            <p:cNvSpPr/>
            <p:nvPr/>
          </p:nvSpPr>
          <p:spPr bwMode="auto">
            <a:xfrm>
              <a:off x="2715" y="9771"/>
              <a:ext cx="246" cy="195"/>
            </a:xfrm>
            <a:custGeom>
              <a:avLst/>
              <a:gdLst>
                <a:gd name="T0" fmla="*/ 0 w 88"/>
                <a:gd name="T1" fmla="*/ 70 h 70"/>
                <a:gd name="T2" fmla="*/ 88 w 88"/>
                <a:gd name="T3" fmla="*/ 0 h 70"/>
                <a:gd name="T4" fmla="*/ 79 w 88"/>
                <a:gd name="T5" fmla="*/ 0 h 70"/>
                <a:gd name="T6" fmla="*/ 0 w 88"/>
                <a:gd name="T7" fmla="*/ 64 h 70"/>
                <a:gd name="T8" fmla="*/ 0 w 88"/>
                <a:gd name="T9" fmla="*/ 70 h 70"/>
              </a:gdLst>
              <a:ahLst/>
              <a:cxnLst>
                <a:cxn ang="0">
                  <a:pos x="T0" y="T1"/>
                </a:cxn>
                <a:cxn ang="0">
                  <a:pos x="T2" y="T3"/>
                </a:cxn>
                <a:cxn ang="0">
                  <a:pos x="T4" y="T5"/>
                </a:cxn>
                <a:cxn ang="0">
                  <a:pos x="T6" y="T7"/>
                </a:cxn>
                <a:cxn ang="0">
                  <a:pos x="T8" y="T9"/>
                </a:cxn>
              </a:cxnLst>
              <a:rect l="0" t="0" r="r" b="b"/>
              <a:pathLst>
                <a:path w="88" h="70">
                  <a:moveTo>
                    <a:pt x="0" y="70"/>
                  </a:moveTo>
                  <a:cubicBezTo>
                    <a:pt x="19" y="50"/>
                    <a:pt x="51" y="18"/>
                    <a:pt x="88" y="0"/>
                  </a:cubicBezTo>
                  <a:cubicBezTo>
                    <a:pt x="79" y="0"/>
                    <a:pt x="79" y="0"/>
                    <a:pt x="79" y="0"/>
                  </a:cubicBezTo>
                  <a:cubicBezTo>
                    <a:pt x="46" y="18"/>
                    <a:pt x="18" y="45"/>
                    <a:pt x="0" y="64"/>
                  </a:cubicBezTo>
                  <a:lnTo>
                    <a:pt x="0" y="70"/>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iṩlíďè"/>
            <p:cNvSpPr/>
            <p:nvPr/>
          </p:nvSpPr>
          <p:spPr bwMode="auto">
            <a:xfrm>
              <a:off x="2931" y="9771"/>
              <a:ext cx="340" cy="283"/>
            </a:xfrm>
            <a:custGeom>
              <a:avLst/>
              <a:gdLst>
                <a:gd name="T0" fmla="*/ 71 w 121"/>
                <a:gd name="T1" fmla="*/ 0 h 101"/>
                <a:gd name="T2" fmla="*/ 67 w 121"/>
                <a:gd name="T3" fmla="*/ 0 h 101"/>
                <a:gd name="T4" fmla="*/ 38 w 121"/>
                <a:gd name="T5" fmla="*/ 34 h 101"/>
                <a:gd name="T6" fmla="*/ 2 w 121"/>
                <a:gd name="T7" fmla="*/ 88 h 101"/>
                <a:gd name="T8" fmla="*/ 8 w 121"/>
                <a:gd name="T9" fmla="*/ 94 h 101"/>
                <a:gd name="T10" fmla="*/ 67 w 121"/>
                <a:gd name="T11" fmla="*/ 69 h 101"/>
                <a:gd name="T12" fmla="*/ 121 w 121"/>
                <a:gd name="T13" fmla="*/ 42 h 101"/>
                <a:gd name="T14" fmla="*/ 121 w 121"/>
                <a:gd name="T15" fmla="*/ 38 h 101"/>
                <a:gd name="T16" fmla="*/ 65 w 121"/>
                <a:gd name="T17" fmla="*/ 66 h 101"/>
                <a:gd name="T18" fmla="*/ 9 w 121"/>
                <a:gd name="T19" fmla="*/ 91 h 101"/>
                <a:gd name="T20" fmla="*/ 6 w 121"/>
                <a:gd name="T21" fmla="*/ 87 h 101"/>
                <a:gd name="T22" fmla="*/ 41 w 121"/>
                <a:gd name="T23" fmla="*/ 37 h 101"/>
                <a:gd name="T24" fmla="*/ 71 w 121"/>
                <a:gd name="T2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01">
                  <a:moveTo>
                    <a:pt x="71" y="0"/>
                  </a:moveTo>
                  <a:cubicBezTo>
                    <a:pt x="67" y="0"/>
                    <a:pt x="67" y="0"/>
                    <a:pt x="67" y="0"/>
                  </a:cubicBezTo>
                  <a:cubicBezTo>
                    <a:pt x="61" y="9"/>
                    <a:pt x="49" y="22"/>
                    <a:pt x="38" y="34"/>
                  </a:cubicBezTo>
                  <a:cubicBezTo>
                    <a:pt x="19" y="56"/>
                    <a:pt x="0" y="76"/>
                    <a:pt x="2" y="88"/>
                  </a:cubicBezTo>
                  <a:cubicBezTo>
                    <a:pt x="3" y="91"/>
                    <a:pt x="5" y="93"/>
                    <a:pt x="8" y="94"/>
                  </a:cubicBezTo>
                  <a:cubicBezTo>
                    <a:pt x="23" y="101"/>
                    <a:pt x="44" y="86"/>
                    <a:pt x="67" y="69"/>
                  </a:cubicBezTo>
                  <a:cubicBezTo>
                    <a:pt x="87" y="55"/>
                    <a:pt x="107" y="41"/>
                    <a:pt x="121" y="42"/>
                  </a:cubicBezTo>
                  <a:cubicBezTo>
                    <a:pt x="121" y="38"/>
                    <a:pt x="121" y="38"/>
                    <a:pt x="121" y="38"/>
                  </a:cubicBezTo>
                  <a:cubicBezTo>
                    <a:pt x="105" y="37"/>
                    <a:pt x="85" y="51"/>
                    <a:pt x="65" y="66"/>
                  </a:cubicBezTo>
                  <a:cubicBezTo>
                    <a:pt x="44" y="81"/>
                    <a:pt x="22" y="97"/>
                    <a:pt x="9" y="91"/>
                  </a:cubicBezTo>
                  <a:cubicBezTo>
                    <a:pt x="8" y="90"/>
                    <a:pt x="7" y="89"/>
                    <a:pt x="6" y="87"/>
                  </a:cubicBezTo>
                  <a:cubicBezTo>
                    <a:pt x="4" y="77"/>
                    <a:pt x="24" y="56"/>
                    <a:pt x="41" y="37"/>
                  </a:cubicBezTo>
                  <a:cubicBezTo>
                    <a:pt x="54" y="23"/>
                    <a:pt x="66" y="10"/>
                    <a:pt x="71" y="0"/>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îṧ1íḓê"/>
            <p:cNvSpPr/>
            <p:nvPr/>
          </p:nvSpPr>
          <p:spPr bwMode="auto">
            <a:xfrm>
              <a:off x="3133" y="10234"/>
              <a:ext cx="138" cy="86"/>
            </a:xfrm>
            <a:custGeom>
              <a:avLst/>
              <a:gdLst>
                <a:gd name="T0" fmla="*/ 49 w 49"/>
                <a:gd name="T1" fmla="*/ 4 h 31"/>
                <a:gd name="T2" fmla="*/ 49 w 49"/>
                <a:gd name="T3" fmla="*/ 0 h 31"/>
                <a:gd name="T4" fmla="*/ 5 w 49"/>
                <a:gd name="T5" fmla="*/ 28 h 31"/>
                <a:gd name="T6" fmla="*/ 0 w 49"/>
                <a:gd name="T7" fmla="*/ 31 h 31"/>
                <a:gd name="T8" fmla="*/ 8 w 49"/>
                <a:gd name="T9" fmla="*/ 31 h 31"/>
                <a:gd name="T10" fmla="*/ 49 w 49"/>
                <a:gd name="T11" fmla="*/ 4 h 31"/>
              </a:gdLst>
              <a:ahLst/>
              <a:cxnLst>
                <a:cxn ang="0">
                  <a:pos x="T0" y="T1"/>
                </a:cxn>
                <a:cxn ang="0">
                  <a:pos x="T2" y="T3"/>
                </a:cxn>
                <a:cxn ang="0">
                  <a:pos x="T4" y="T5"/>
                </a:cxn>
                <a:cxn ang="0">
                  <a:pos x="T6" y="T7"/>
                </a:cxn>
                <a:cxn ang="0">
                  <a:pos x="T8" y="T9"/>
                </a:cxn>
                <a:cxn ang="0">
                  <a:pos x="T10" y="T11"/>
                </a:cxn>
              </a:cxnLst>
              <a:rect l="0" t="0" r="r" b="b"/>
              <a:pathLst>
                <a:path w="49" h="31">
                  <a:moveTo>
                    <a:pt x="49" y="4"/>
                  </a:moveTo>
                  <a:cubicBezTo>
                    <a:pt x="49" y="0"/>
                    <a:pt x="49" y="0"/>
                    <a:pt x="49" y="0"/>
                  </a:cubicBezTo>
                  <a:cubicBezTo>
                    <a:pt x="36" y="7"/>
                    <a:pt x="21" y="17"/>
                    <a:pt x="5" y="28"/>
                  </a:cubicBezTo>
                  <a:cubicBezTo>
                    <a:pt x="4" y="29"/>
                    <a:pt x="2" y="30"/>
                    <a:pt x="0" y="31"/>
                  </a:cubicBezTo>
                  <a:cubicBezTo>
                    <a:pt x="8" y="31"/>
                    <a:pt x="8" y="31"/>
                    <a:pt x="8" y="31"/>
                  </a:cubicBezTo>
                  <a:cubicBezTo>
                    <a:pt x="22" y="21"/>
                    <a:pt x="37" y="12"/>
                    <a:pt x="49"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ïṥļïḍè"/>
            <p:cNvSpPr/>
            <p:nvPr/>
          </p:nvSpPr>
          <p:spPr bwMode="auto">
            <a:xfrm>
              <a:off x="2824" y="9988"/>
              <a:ext cx="446" cy="333"/>
            </a:xfrm>
            <a:custGeom>
              <a:avLst/>
              <a:gdLst>
                <a:gd name="T0" fmla="*/ 90 w 159"/>
                <a:gd name="T1" fmla="*/ 57 h 119"/>
                <a:gd name="T2" fmla="*/ 159 w 159"/>
                <a:gd name="T3" fmla="*/ 6 h 119"/>
                <a:gd name="T4" fmla="*/ 159 w 159"/>
                <a:gd name="T5" fmla="*/ 0 h 119"/>
                <a:gd name="T6" fmla="*/ 88 w 159"/>
                <a:gd name="T7" fmla="*/ 53 h 119"/>
                <a:gd name="T8" fmla="*/ 0 w 159"/>
                <a:gd name="T9" fmla="*/ 119 h 119"/>
                <a:gd name="T10" fmla="*/ 6 w 159"/>
                <a:gd name="T11" fmla="*/ 119 h 119"/>
                <a:gd name="T12" fmla="*/ 90 w 159"/>
                <a:gd name="T13" fmla="*/ 57 h 119"/>
              </a:gdLst>
              <a:ahLst/>
              <a:cxnLst>
                <a:cxn ang="0">
                  <a:pos x="T0" y="T1"/>
                </a:cxn>
                <a:cxn ang="0">
                  <a:pos x="T2" y="T3"/>
                </a:cxn>
                <a:cxn ang="0">
                  <a:pos x="T4" y="T5"/>
                </a:cxn>
                <a:cxn ang="0">
                  <a:pos x="T6" y="T7"/>
                </a:cxn>
                <a:cxn ang="0">
                  <a:pos x="T8" y="T9"/>
                </a:cxn>
                <a:cxn ang="0">
                  <a:pos x="T10" y="T11"/>
                </a:cxn>
                <a:cxn ang="0">
                  <a:pos x="T12" y="T13"/>
                </a:cxn>
              </a:cxnLst>
              <a:rect l="0" t="0" r="r" b="b"/>
              <a:pathLst>
                <a:path w="159" h="119">
                  <a:moveTo>
                    <a:pt x="90" y="57"/>
                  </a:moveTo>
                  <a:cubicBezTo>
                    <a:pt x="117" y="38"/>
                    <a:pt x="143" y="21"/>
                    <a:pt x="159" y="6"/>
                  </a:cubicBezTo>
                  <a:cubicBezTo>
                    <a:pt x="159" y="0"/>
                    <a:pt x="159" y="0"/>
                    <a:pt x="159" y="0"/>
                  </a:cubicBezTo>
                  <a:cubicBezTo>
                    <a:pt x="143" y="16"/>
                    <a:pt x="116" y="34"/>
                    <a:pt x="88" y="53"/>
                  </a:cubicBezTo>
                  <a:cubicBezTo>
                    <a:pt x="55" y="76"/>
                    <a:pt x="22" y="98"/>
                    <a:pt x="0" y="119"/>
                  </a:cubicBezTo>
                  <a:cubicBezTo>
                    <a:pt x="6" y="119"/>
                    <a:pt x="6" y="119"/>
                    <a:pt x="6" y="119"/>
                  </a:cubicBezTo>
                  <a:cubicBezTo>
                    <a:pt x="28" y="99"/>
                    <a:pt x="60" y="77"/>
                    <a:pt x="90" y="5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îṧḷiďe"/>
            <p:cNvSpPr/>
            <p:nvPr/>
          </p:nvSpPr>
          <p:spPr bwMode="auto">
            <a:xfrm>
              <a:off x="5728" y="8987"/>
              <a:ext cx="98" cy="808"/>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6" name="îŝḷiḋé"/>
            <p:cNvSpPr/>
            <p:nvPr/>
          </p:nvSpPr>
          <p:spPr bwMode="auto">
            <a:xfrm>
              <a:off x="5701" y="9362"/>
              <a:ext cx="153" cy="693"/>
            </a:xfrm>
            <a:custGeom>
              <a:avLst/>
              <a:gdLst>
                <a:gd name="T0" fmla="*/ 38 w 55"/>
                <a:gd name="T1" fmla="*/ 248 h 248"/>
                <a:gd name="T2" fmla="*/ 17 w 55"/>
                <a:gd name="T3" fmla="*/ 248 h 248"/>
                <a:gd name="T4" fmla="*/ 0 w 55"/>
                <a:gd name="T5" fmla="*/ 230 h 248"/>
                <a:gd name="T6" fmla="*/ 0 w 55"/>
                <a:gd name="T7" fmla="*/ 17 h 248"/>
                <a:gd name="T8" fmla="*/ 17 w 55"/>
                <a:gd name="T9" fmla="*/ 0 h 248"/>
                <a:gd name="T10" fmla="*/ 38 w 55"/>
                <a:gd name="T11" fmla="*/ 0 h 248"/>
                <a:gd name="T12" fmla="*/ 55 w 55"/>
                <a:gd name="T13" fmla="*/ 17 h 248"/>
                <a:gd name="T14" fmla="*/ 55 w 55"/>
                <a:gd name="T15" fmla="*/ 230 h 248"/>
                <a:gd name="T16" fmla="*/ 38 w 55"/>
                <a:gd name="T17"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248">
                  <a:moveTo>
                    <a:pt x="38" y="248"/>
                  </a:moveTo>
                  <a:cubicBezTo>
                    <a:pt x="17" y="248"/>
                    <a:pt x="17" y="248"/>
                    <a:pt x="17" y="248"/>
                  </a:cubicBezTo>
                  <a:cubicBezTo>
                    <a:pt x="8" y="248"/>
                    <a:pt x="0" y="240"/>
                    <a:pt x="0" y="230"/>
                  </a:cubicBezTo>
                  <a:cubicBezTo>
                    <a:pt x="0" y="17"/>
                    <a:pt x="0" y="17"/>
                    <a:pt x="0" y="17"/>
                  </a:cubicBezTo>
                  <a:cubicBezTo>
                    <a:pt x="0" y="8"/>
                    <a:pt x="8" y="0"/>
                    <a:pt x="17" y="0"/>
                  </a:cubicBezTo>
                  <a:cubicBezTo>
                    <a:pt x="38" y="0"/>
                    <a:pt x="38" y="0"/>
                    <a:pt x="38" y="0"/>
                  </a:cubicBezTo>
                  <a:cubicBezTo>
                    <a:pt x="47" y="0"/>
                    <a:pt x="55" y="8"/>
                    <a:pt x="55" y="17"/>
                  </a:cubicBezTo>
                  <a:cubicBezTo>
                    <a:pt x="55" y="230"/>
                    <a:pt x="55" y="230"/>
                    <a:pt x="55" y="230"/>
                  </a:cubicBezTo>
                  <a:cubicBezTo>
                    <a:pt x="55" y="240"/>
                    <a:pt x="47" y="248"/>
                    <a:pt x="38" y="248"/>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îsļiḋe"/>
            <p:cNvSpPr/>
            <p:nvPr/>
          </p:nvSpPr>
          <p:spPr bwMode="auto">
            <a:xfrm>
              <a:off x="5354" y="9997"/>
              <a:ext cx="846" cy="176"/>
            </a:xfrm>
            <a:custGeom>
              <a:avLst/>
              <a:gdLst>
                <a:gd name="T0" fmla="*/ 472 w 491"/>
                <a:gd name="T1" fmla="*/ 0 h 102"/>
                <a:gd name="T2" fmla="*/ 457 w 491"/>
                <a:gd name="T3" fmla="*/ 0 h 102"/>
                <a:gd name="T4" fmla="*/ 32 w 491"/>
                <a:gd name="T5" fmla="*/ 0 h 102"/>
                <a:gd name="T6" fmla="*/ 0 w 491"/>
                <a:gd name="T7" fmla="*/ 0 h 102"/>
                <a:gd name="T8" fmla="*/ 0 w 491"/>
                <a:gd name="T9" fmla="*/ 49 h 102"/>
                <a:gd name="T10" fmla="*/ 0 w 491"/>
                <a:gd name="T11" fmla="*/ 102 h 102"/>
                <a:gd name="T12" fmla="*/ 32 w 491"/>
                <a:gd name="T13" fmla="*/ 102 h 102"/>
                <a:gd name="T14" fmla="*/ 32 w 491"/>
                <a:gd name="T15" fmla="*/ 49 h 102"/>
                <a:gd name="T16" fmla="*/ 457 w 491"/>
                <a:gd name="T17" fmla="*/ 49 h 102"/>
                <a:gd name="T18" fmla="*/ 457 w 491"/>
                <a:gd name="T19" fmla="*/ 102 h 102"/>
                <a:gd name="T20" fmla="*/ 491 w 491"/>
                <a:gd name="T21" fmla="*/ 102 h 102"/>
                <a:gd name="T22" fmla="*/ 491 w 491"/>
                <a:gd name="T23" fmla="*/ 49 h 102"/>
                <a:gd name="T24" fmla="*/ 491 w 491"/>
                <a:gd name="T25" fmla="*/ 0 h 102"/>
                <a:gd name="T26" fmla="*/ 472 w 491"/>
                <a:gd name="T2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1" h="102">
                  <a:moveTo>
                    <a:pt x="472" y="0"/>
                  </a:moveTo>
                  <a:lnTo>
                    <a:pt x="457" y="0"/>
                  </a:lnTo>
                  <a:lnTo>
                    <a:pt x="32" y="0"/>
                  </a:lnTo>
                  <a:lnTo>
                    <a:pt x="0" y="0"/>
                  </a:lnTo>
                  <a:lnTo>
                    <a:pt x="0" y="49"/>
                  </a:lnTo>
                  <a:lnTo>
                    <a:pt x="0" y="102"/>
                  </a:lnTo>
                  <a:lnTo>
                    <a:pt x="32" y="102"/>
                  </a:lnTo>
                  <a:lnTo>
                    <a:pt x="32" y="49"/>
                  </a:lnTo>
                  <a:lnTo>
                    <a:pt x="457" y="49"/>
                  </a:lnTo>
                  <a:lnTo>
                    <a:pt x="457" y="102"/>
                  </a:lnTo>
                  <a:lnTo>
                    <a:pt x="491" y="102"/>
                  </a:lnTo>
                  <a:lnTo>
                    <a:pt x="491" y="49"/>
                  </a:lnTo>
                  <a:lnTo>
                    <a:pt x="491" y="0"/>
                  </a:lnTo>
                  <a:lnTo>
                    <a:pt x="47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iş1ïde"/>
            <p:cNvSpPr/>
            <p:nvPr/>
          </p:nvSpPr>
          <p:spPr bwMode="auto">
            <a:xfrm>
              <a:off x="6059" y="10109"/>
              <a:ext cx="222"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iṩļíḋê"/>
            <p:cNvSpPr/>
            <p:nvPr/>
          </p:nvSpPr>
          <p:spPr bwMode="auto">
            <a:xfrm>
              <a:off x="6128" y="10179"/>
              <a:ext cx="84"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îṥlïḋê"/>
            <p:cNvSpPr/>
            <p:nvPr/>
          </p:nvSpPr>
          <p:spPr bwMode="auto">
            <a:xfrm>
              <a:off x="5270" y="10109"/>
              <a:ext cx="224"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ïşľíḑe"/>
            <p:cNvSpPr/>
            <p:nvPr/>
          </p:nvSpPr>
          <p:spPr bwMode="auto">
            <a:xfrm>
              <a:off x="5337" y="10179"/>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2" name="îṩľîḓé"/>
            <p:cNvSpPr/>
            <p:nvPr/>
          </p:nvSpPr>
          <p:spPr bwMode="auto">
            <a:xfrm>
              <a:off x="4990" y="7393"/>
              <a:ext cx="1630" cy="1873"/>
            </a:xfrm>
            <a:custGeom>
              <a:avLst/>
              <a:gdLst>
                <a:gd name="T0" fmla="*/ 471 w 583"/>
                <a:gd name="T1" fmla="*/ 565 h 670"/>
                <a:gd name="T2" fmla="*/ 564 w 583"/>
                <a:gd name="T3" fmla="*/ 411 h 670"/>
                <a:gd name="T4" fmla="*/ 496 w 583"/>
                <a:gd name="T5" fmla="*/ 75 h 670"/>
                <a:gd name="T6" fmla="*/ 308 w 583"/>
                <a:gd name="T7" fmla="*/ 97 h 670"/>
                <a:gd name="T8" fmla="*/ 162 w 583"/>
                <a:gd name="T9" fmla="*/ 434 h 670"/>
                <a:gd name="T10" fmla="*/ 10 w 583"/>
                <a:gd name="T11" fmla="*/ 555 h 670"/>
                <a:gd name="T12" fmla="*/ 471 w 583"/>
                <a:gd name="T13" fmla="*/ 565 h 670"/>
              </a:gdLst>
              <a:ahLst/>
              <a:cxnLst>
                <a:cxn ang="0">
                  <a:pos x="T0" y="T1"/>
                </a:cxn>
                <a:cxn ang="0">
                  <a:pos x="T2" y="T3"/>
                </a:cxn>
                <a:cxn ang="0">
                  <a:pos x="T4" y="T5"/>
                </a:cxn>
                <a:cxn ang="0">
                  <a:pos x="T6" y="T7"/>
                </a:cxn>
                <a:cxn ang="0">
                  <a:pos x="T8" y="T9"/>
                </a:cxn>
                <a:cxn ang="0">
                  <a:pos x="T10" y="T11"/>
                </a:cxn>
                <a:cxn ang="0">
                  <a:pos x="T12" y="T13"/>
                </a:cxn>
              </a:cxnLst>
              <a:rect l="0" t="0" r="r" b="b"/>
              <a:pathLst>
                <a:path w="583" h="670">
                  <a:moveTo>
                    <a:pt x="471" y="565"/>
                  </a:moveTo>
                  <a:cubicBezTo>
                    <a:pt x="471" y="565"/>
                    <a:pt x="545" y="517"/>
                    <a:pt x="564" y="411"/>
                  </a:cubicBezTo>
                  <a:cubicBezTo>
                    <a:pt x="583" y="304"/>
                    <a:pt x="544" y="149"/>
                    <a:pt x="496" y="75"/>
                  </a:cubicBezTo>
                  <a:cubicBezTo>
                    <a:pt x="449" y="0"/>
                    <a:pt x="321" y="6"/>
                    <a:pt x="308" y="97"/>
                  </a:cubicBezTo>
                  <a:cubicBezTo>
                    <a:pt x="295" y="189"/>
                    <a:pt x="261" y="411"/>
                    <a:pt x="162" y="434"/>
                  </a:cubicBezTo>
                  <a:cubicBezTo>
                    <a:pt x="63" y="456"/>
                    <a:pt x="0" y="479"/>
                    <a:pt x="10" y="555"/>
                  </a:cubicBezTo>
                  <a:cubicBezTo>
                    <a:pt x="19" y="631"/>
                    <a:pt x="392" y="670"/>
                    <a:pt x="471" y="565"/>
                  </a:cubicBezTo>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íṧlîḓè"/>
            <p:cNvSpPr/>
            <p:nvPr/>
          </p:nvSpPr>
          <p:spPr bwMode="auto">
            <a:xfrm>
              <a:off x="4168" y="8227"/>
              <a:ext cx="438" cy="179"/>
            </a:xfrm>
            <a:custGeom>
              <a:avLst/>
              <a:gdLst>
                <a:gd name="T0" fmla="*/ 156 w 157"/>
                <a:gd name="T1" fmla="*/ 5 h 64"/>
                <a:gd name="T2" fmla="*/ 97 w 157"/>
                <a:gd name="T3" fmla="*/ 1 h 64"/>
                <a:gd name="T4" fmla="*/ 0 w 157"/>
                <a:gd name="T5" fmla="*/ 46 h 64"/>
                <a:gd name="T6" fmla="*/ 157 w 157"/>
                <a:gd name="T7" fmla="*/ 64 h 64"/>
                <a:gd name="T8" fmla="*/ 157 w 157"/>
                <a:gd name="T9" fmla="*/ 56 h 64"/>
                <a:gd name="T10" fmla="*/ 156 w 157"/>
                <a:gd name="T11" fmla="*/ 5 h 64"/>
              </a:gdLst>
              <a:ahLst/>
              <a:cxnLst>
                <a:cxn ang="0">
                  <a:pos x="T0" y="T1"/>
                </a:cxn>
                <a:cxn ang="0">
                  <a:pos x="T2" y="T3"/>
                </a:cxn>
                <a:cxn ang="0">
                  <a:pos x="T4" y="T5"/>
                </a:cxn>
                <a:cxn ang="0">
                  <a:pos x="T6" y="T7"/>
                </a:cxn>
                <a:cxn ang="0">
                  <a:pos x="T8" y="T9"/>
                </a:cxn>
                <a:cxn ang="0">
                  <a:pos x="T10" y="T11"/>
                </a:cxn>
              </a:cxnLst>
              <a:rect l="0" t="0" r="r" b="b"/>
              <a:pathLst>
                <a:path w="157" h="64">
                  <a:moveTo>
                    <a:pt x="156" y="5"/>
                  </a:moveTo>
                  <a:cubicBezTo>
                    <a:pt x="156" y="5"/>
                    <a:pt x="120" y="0"/>
                    <a:pt x="97" y="1"/>
                  </a:cubicBezTo>
                  <a:cubicBezTo>
                    <a:pt x="75" y="3"/>
                    <a:pt x="1" y="35"/>
                    <a:pt x="0" y="46"/>
                  </a:cubicBezTo>
                  <a:cubicBezTo>
                    <a:pt x="0" y="57"/>
                    <a:pt x="157" y="64"/>
                    <a:pt x="157" y="64"/>
                  </a:cubicBezTo>
                  <a:cubicBezTo>
                    <a:pt x="157" y="56"/>
                    <a:pt x="157" y="56"/>
                    <a:pt x="157" y="56"/>
                  </a:cubicBezTo>
                  <a:lnTo>
                    <a:pt x="156"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íṧḷîďè"/>
            <p:cNvSpPr/>
            <p:nvPr/>
          </p:nvSpPr>
          <p:spPr bwMode="auto">
            <a:xfrm>
              <a:off x="4165" y="8227"/>
              <a:ext cx="445" cy="181"/>
            </a:xfrm>
            <a:custGeom>
              <a:avLst/>
              <a:gdLst>
                <a:gd name="T0" fmla="*/ 157 w 159"/>
                <a:gd name="T1" fmla="*/ 5 h 65"/>
                <a:gd name="T2" fmla="*/ 157 w 159"/>
                <a:gd name="T3" fmla="*/ 3 h 65"/>
                <a:gd name="T4" fmla="*/ 107 w 159"/>
                <a:gd name="T5" fmla="*/ 0 h 65"/>
                <a:gd name="T6" fmla="*/ 98 w 159"/>
                <a:gd name="T7" fmla="*/ 0 h 65"/>
                <a:gd name="T8" fmla="*/ 73 w 159"/>
                <a:gd name="T9" fmla="*/ 6 h 65"/>
                <a:gd name="T10" fmla="*/ 25 w 159"/>
                <a:gd name="T11" fmla="*/ 26 h 65"/>
                <a:gd name="T12" fmla="*/ 7 w 159"/>
                <a:gd name="T13" fmla="*/ 37 h 65"/>
                <a:gd name="T14" fmla="*/ 2 w 159"/>
                <a:gd name="T15" fmla="*/ 41 h 65"/>
                <a:gd name="T16" fmla="*/ 0 w 159"/>
                <a:gd name="T17" fmla="*/ 46 h 65"/>
                <a:gd name="T18" fmla="*/ 0 w 159"/>
                <a:gd name="T19" fmla="*/ 46 h 65"/>
                <a:gd name="T20" fmla="*/ 1 w 159"/>
                <a:gd name="T21" fmla="*/ 48 h 65"/>
                <a:gd name="T22" fmla="*/ 4 w 159"/>
                <a:gd name="T23" fmla="*/ 50 h 65"/>
                <a:gd name="T24" fmla="*/ 39 w 159"/>
                <a:gd name="T25" fmla="*/ 56 h 65"/>
                <a:gd name="T26" fmla="*/ 158 w 159"/>
                <a:gd name="T27" fmla="*/ 65 h 65"/>
                <a:gd name="T28" fmla="*/ 159 w 159"/>
                <a:gd name="T29" fmla="*/ 65 h 65"/>
                <a:gd name="T30" fmla="*/ 159 w 159"/>
                <a:gd name="T31" fmla="*/ 56 h 65"/>
                <a:gd name="T32" fmla="*/ 158 w 159"/>
                <a:gd name="T33" fmla="*/ 4 h 65"/>
                <a:gd name="T34" fmla="*/ 157 w 159"/>
                <a:gd name="T35" fmla="*/ 3 h 65"/>
                <a:gd name="T36" fmla="*/ 157 w 159"/>
                <a:gd name="T37" fmla="*/ 5 h 65"/>
                <a:gd name="T38" fmla="*/ 155 w 159"/>
                <a:gd name="T39" fmla="*/ 5 h 65"/>
                <a:gd name="T40" fmla="*/ 156 w 159"/>
                <a:gd name="T41" fmla="*/ 56 h 65"/>
                <a:gd name="T42" fmla="*/ 156 w 159"/>
                <a:gd name="T43" fmla="*/ 64 h 65"/>
                <a:gd name="T44" fmla="*/ 158 w 159"/>
                <a:gd name="T45" fmla="*/ 64 h 65"/>
                <a:gd name="T46" fmla="*/ 158 w 159"/>
                <a:gd name="T47" fmla="*/ 62 h 65"/>
                <a:gd name="T48" fmla="*/ 151 w 159"/>
                <a:gd name="T49" fmla="*/ 62 h 65"/>
                <a:gd name="T50" fmla="*/ 65 w 159"/>
                <a:gd name="T51" fmla="*/ 56 h 65"/>
                <a:gd name="T52" fmla="*/ 21 w 159"/>
                <a:gd name="T53" fmla="*/ 51 h 65"/>
                <a:gd name="T54" fmla="*/ 7 w 159"/>
                <a:gd name="T55" fmla="*/ 48 h 65"/>
                <a:gd name="T56" fmla="*/ 3 w 159"/>
                <a:gd name="T57" fmla="*/ 46 h 65"/>
                <a:gd name="T58" fmla="*/ 3 w 159"/>
                <a:gd name="T59" fmla="*/ 46 h 65"/>
                <a:gd name="T60" fmla="*/ 3 w 159"/>
                <a:gd name="T61" fmla="*/ 46 h 65"/>
                <a:gd name="T62" fmla="*/ 2 w 159"/>
                <a:gd name="T63" fmla="*/ 46 h 65"/>
                <a:gd name="T64" fmla="*/ 3 w 159"/>
                <a:gd name="T65" fmla="*/ 46 h 65"/>
                <a:gd name="T66" fmla="*/ 3 w 159"/>
                <a:gd name="T67" fmla="*/ 46 h 65"/>
                <a:gd name="T68" fmla="*/ 2 w 159"/>
                <a:gd name="T69" fmla="*/ 46 h 65"/>
                <a:gd name="T70" fmla="*/ 3 w 159"/>
                <a:gd name="T71" fmla="*/ 46 h 65"/>
                <a:gd name="T72" fmla="*/ 2 w 159"/>
                <a:gd name="T73" fmla="*/ 46 h 65"/>
                <a:gd name="T74" fmla="*/ 3 w 159"/>
                <a:gd name="T75" fmla="*/ 46 h 65"/>
                <a:gd name="T76" fmla="*/ 3 w 159"/>
                <a:gd name="T77" fmla="*/ 46 h 65"/>
                <a:gd name="T78" fmla="*/ 2 w 159"/>
                <a:gd name="T79" fmla="*/ 46 h 65"/>
                <a:gd name="T80" fmla="*/ 3 w 159"/>
                <a:gd name="T81" fmla="*/ 46 h 65"/>
                <a:gd name="T82" fmla="*/ 3 w 159"/>
                <a:gd name="T83" fmla="*/ 44 h 65"/>
                <a:gd name="T84" fmla="*/ 9 w 159"/>
                <a:gd name="T85" fmla="*/ 39 h 65"/>
                <a:gd name="T86" fmla="*/ 54 w 159"/>
                <a:gd name="T87" fmla="*/ 16 h 65"/>
                <a:gd name="T88" fmla="*/ 98 w 159"/>
                <a:gd name="T89" fmla="*/ 3 h 65"/>
                <a:gd name="T90" fmla="*/ 107 w 159"/>
                <a:gd name="T91" fmla="*/ 3 h 65"/>
                <a:gd name="T92" fmla="*/ 140 w 159"/>
                <a:gd name="T93" fmla="*/ 5 h 65"/>
                <a:gd name="T94" fmla="*/ 152 w 159"/>
                <a:gd name="T95" fmla="*/ 6 h 65"/>
                <a:gd name="T96" fmla="*/ 157 w 159"/>
                <a:gd name="T97" fmla="*/ 6 h 65"/>
                <a:gd name="T98" fmla="*/ 157 w 159"/>
                <a:gd name="T99" fmla="*/ 5 h 65"/>
                <a:gd name="T100" fmla="*/ 155 w 159"/>
                <a:gd name="T101" fmla="*/ 5 h 65"/>
                <a:gd name="T102" fmla="*/ 157 w 159"/>
                <a:gd name="T103" fmla="*/ 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65">
                  <a:moveTo>
                    <a:pt x="157" y="5"/>
                  </a:moveTo>
                  <a:cubicBezTo>
                    <a:pt x="157" y="3"/>
                    <a:pt x="157" y="3"/>
                    <a:pt x="157" y="3"/>
                  </a:cubicBezTo>
                  <a:cubicBezTo>
                    <a:pt x="157" y="3"/>
                    <a:pt x="129" y="0"/>
                    <a:pt x="107" y="0"/>
                  </a:cubicBezTo>
                  <a:cubicBezTo>
                    <a:pt x="104" y="0"/>
                    <a:pt x="101" y="0"/>
                    <a:pt x="98" y="0"/>
                  </a:cubicBezTo>
                  <a:cubicBezTo>
                    <a:pt x="92" y="0"/>
                    <a:pt x="83" y="2"/>
                    <a:pt x="73" y="6"/>
                  </a:cubicBezTo>
                  <a:cubicBezTo>
                    <a:pt x="58" y="11"/>
                    <a:pt x="40" y="19"/>
                    <a:pt x="25" y="26"/>
                  </a:cubicBezTo>
                  <a:cubicBezTo>
                    <a:pt x="18" y="30"/>
                    <a:pt x="12" y="33"/>
                    <a:pt x="7" y="37"/>
                  </a:cubicBezTo>
                  <a:cubicBezTo>
                    <a:pt x="5" y="38"/>
                    <a:pt x="3" y="40"/>
                    <a:pt x="2" y="41"/>
                  </a:cubicBezTo>
                  <a:cubicBezTo>
                    <a:pt x="1" y="43"/>
                    <a:pt x="0" y="44"/>
                    <a:pt x="0" y="46"/>
                  </a:cubicBezTo>
                  <a:cubicBezTo>
                    <a:pt x="0" y="46"/>
                    <a:pt x="0" y="46"/>
                    <a:pt x="0" y="46"/>
                  </a:cubicBezTo>
                  <a:cubicBezTo>
                    <a:pt x="0" y="47"/>
                    <a:pt x="0" y="47"/>
                    <a:pt x="1" y="48"/>
                  </a:cubicBezTo>
                  <a:cubicBezTo>
                    <a:pt x="1" y="49"/>
                    <a:pt x="3" y="49"/>
                    <a:pt x="4" y="50"/>
                  </a:cubicBezTo>
                  <a:cubicBezTo>
                    <a:pt x="11" y="53"/>
                    <a:pt x="23" y="55"/>
                    <a:pt x="39" y="56"/>
                  </a:cubicBezTo>
                  <a:cubicBezTo>
                    <a:pt x="85" y="62"/>
                    <a:pt x="158" y="65"/>
                    <a:pt x="158" y="65"/>
                  </a:cubicBezTo>
                  <a:cubicBezTo>
                    <a:pt x="159" y="65"/>
                    <a:pt x="159" y="65"/>
                    <a:pt x="159" y="65"/>
                  </a:cubicBezTo>
                  <a:cubicBezTo>
                    <a:pt x="159" y="56"/>
                    <a:pt x="159" y="56"/>
                    <a:pt x="159" y="56"/>
                  </a:cubicBezTo>
                  <a:cubicBezTo>
                    <a:pt x="158" y="4"/>
                    <a:pt x="158" y="4"/>
                    <a:pt x="158" y="4"/>
                  </a:cubicBezTo>
                  <a:cubicBezTo>
                    <a:pt x="157" y="3"/>
                    <a:pt x="157" y="3"/>
                    <a:pt x="157" y="3"/>
                  </a:cubicBezTo>
                  <a:cubicBezTo>
                    <a:pt x="157" y="5"/>
                    <a:pt x="157" y="5"/>
                    <a:pt x="157" y="5"/>
                  </a:cubicBezTo>
                  <a:cubicBezTo>
                    <a:pt x="155" y="5"/>
                    <a:pt x="155" y="5"/>
                    <a:pt x="155" y="5"/>
                  </a:cubicBezTo>
                  <a:cubicBezTo>
                    <a:pt x="156" y="56"/>
                    <a:pt x="156" y="56"/>
                    <a:pt x="156" y="56"/>
                  </a:cubicBezTo>
                  <a:cubicBezTo>
                    <a:pt x="156" y="64"/>
                    <a:pt x="156" y="64"/>
                    <a:pt x="156" y="64"/>
                  </a:cubicBezTo>
                  <a:cubicBezTo>
                    <a:pt x="158" y="64"/>
                    <a:pt x="158" y="64"/>
                    <a:pt x="158" y="64"/>
                  </a:cubicBezTo>
                  <a:cubicBezTo>
                    <a:pt x="158" y="62"/>
                    <a:pt x="158" y="62"/>
                    <a:pt x="158" y="62"/>
                  </a:cubicBezTo>
                  <a:cubicBezTo>
                    <a:pt x="158" y="62"/>
                    <a:pt x="156" y="62"/>
                    <a:pt x="151" y="62"/>
                  </a:cubicBezTo>
                  <a:cubicBezTo>
                    <a:pt x="136" y="61"/>
                    <a:pt x="99" y="59"/>
                    <a:pt x="65" y="56"/>
                  </a:cubicBezTo>
                  <a:cubicBezTo>
                    <a:pt x="48" y="55"/>
                    <a:pt x="32" y="53"/>
                    <a:pt x="21" y="51"/>
                  </a:cubicBezTo>
                  <a:cubicBezTo>
                    <a:pt x="15" y="50"/>
                    <a:pt x="10" y="49"/>
                    <a:pt x="7" y="48"/>
                  </a:cubicBezTo>
                  <a:cubicBezTo>
                    <a:pt x="5" y="47"/>
                    <a:pt x="4" y="47"/>
                    <a:pt x="3" y="46"/>
                  </a:cubicBezTo>
                  <a:cubicBezTo>
                    <a:pt x="3" y="46"/>
                    <a:pt x="3" y="46"/>
                    <a:pt x="3"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3" y="46"/>
                    <a:pt x="3" y="45"/>
                    <a:pt x="3" y="44"/>
                  </a:cubicBezTo>
                  <a:cubicBezTo>
                    <a:pt x="4" y="43"/>
                    <a:pt x="6" y="41"/>
                    <a:pt x="9" y="39"/>
                  </a:cubicBezTo>
                  <a:cubicBezTo>
                    <a:pt x="18" y="33"/>
                    <a:pt x="36" y="24"/>
                    <a:pt x="54" y="16"/>
                  </a:cubicBezTo>
                  <a:cubicBezTo>
                    <a:pt x="72" y="9"/>
                    <a:pt x="90" y="3"/>
                    <a:pt x="98" y="3"/>
                  </a:cubicBezTo>
                  <a:cubicBezTo>
                    <a:pt x="101" y="3"/>
                    <a:pt x="104" y="3"/>
                    <a:pt x="107" y="3"/>
                  </a:cubicBezTo>
                  <a:cubicBezTo>
                    <a:pt x="118" y="3"/>
                    <a:pt x="130" y="4"/>
                    <a:pt x="140" y="5"/>
                  </a:cubicBezTo>
                  <a:cubicBezTo>
                    <a:pt x="145" y="5"/>
                    <a:pt x="149" y="5"/>
                    <a:pt x="152" y="6"/>
                  </a:cubicBezTo>
                  <a:cubicBezTo>
                    <a:pt x="155" y="6"/>
                    <a:pt x="157" y="6"/>
                    <a:pt x="157" y="6"/>
                  </a:cubicBezTo>
                  <a:cubicBezTo>
                    <a:pt x="157" y="5"/>
                    <a:pt x="157" y="5"/>
                    <a:pt x="157" y="5"/>
                  </a:cubicBezTo>
                  <a:cubicBezTo>
                    <a:pt x="155" y="5"/>
                    <a:pt x="155" y="5"/>
                    <a:pt x="155" y="5"/>
                  </a:cubicBezTo>
                  <a:lnTo>
                    <a:pt x="157"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íśļïḑê"/>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 name="T8" fmla="*/ 2 w 129"/>
                <a:gd name="T9" fmla="*/ 52 h 52"/>
              </a:gdLst>
              <a:ahLst/>
              <a:cxnLst>
                <a:cxn ang="0">
                  <a:pos x="T0" y="T1"/>
                </a:cxn>
                <a:cxn ang="0">
                  <a:pos x="T2" y="T3"/>
                </a:cxn>
                <a:cxn ang="0">
                  <a:pos x="T4" y="T5"/>
                </a:cxn>
                <a:cxn ang="0">
                  <a:pos x="T6" y="T7"/>
                </a:cxn>
                <a:cxn ang="0">
                  <a:pos x="T8" y="T9"/>
                </a:cxn>
              </a:cxnLst>
              <a:rect l="0" t="0" r="r" b="b"/>
              <a:pathLst>
                <a:path w="129" h="52">
                  <a:moveTo>
                    <a:pt x="2" y="52"/>
                  </a:moveTo>
                  <a:lnTo>
                    <a:pt x="129" y="5"/>
                  </a:lnTo>
                  <a:lnTo>
                    <a:pt x="127" y="0"/>
                  </a:lnTo>
                  <a:lnTo>
                    <a:pt x="0" y="48"/>
                  </a:lnTo>
                  <a:lnTo>
                    <a:pt x="2" y="5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išḻîdè"/>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Lst>
              <a:ahLst/>
              <a:cxnLst>
                <a:cxn ang="0">
                  <a:pos x="T0" y="T1"/>
                </a:cxn>
                <a:cxn ang="0">
                  <a:pos x="T2" y="T3"/>
                </a:cxn>
                <a:cxn ang="0">
                  <a:pos x="T4" y="T5"/>
                </a:cxn>
                <a:cxn ang="0">
                  <a:pos x="T6" y="T7"/>
                </a:cxn>
              </a:cxnLst>
              <a:rect l="0" t="0" r="r" b="b"/>
              <a:pathLst>
                <a:path w="129" h="52">
                  <a:moveTo>
                    <a:pt x="2" y="52"/>
                  </a:moveTo>
                  <a:lnTo>
                    <a:pt x="129" y="5"/>
                  </a:lnTo>
                  <a:lnTo>
                    <a:pt x="127" y="0"/>
                  </a:lnTo>
                  <a:lnTo>
                    <a:pt x="0" y="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îšlïḋé"/>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îṣḷïďè"/>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ïsḷïḑ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i$ḻïḓ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îŝḷîḍê"/>
            <p:cNvSpPr/>
            <p:nvPr/>
          </p:nvSpPr>
          <p:spPr bwMode="auto">
            <a:xfrm>
              <a:off x="4620" y="7353"/>
              <a:ext cx="1019" cy="1075"/>
            </a:xfrm>
            <a:custGeom>
              <a:avLst/>
              <a:gdLst>
                <a:gd name="T0" fmla="*/ 364 w 364"/>
                <a:gd name="T1" fmla="*/ 19 h 384"/>
                <a:gd name="T2" fmla="*/ 232 w 364"/>
                <a:gd name="T3" fmla="*/ 125 h 384"/>
                <a:gd name="T4" fmla="*/ 164 w 364"/>
                <a:gd name="T5" fmla="*/ 236 h 384"/>
                <a:gd name="T6" fmla="*/ 6 w 364"/>
                <a:gd name="T7" fmla="*/ 290 h 384"/>
                <a:gd name="T8" fmla="*/ 12 w 364"/>
                <a:gd name="T9" fmla="*/ 384 h 384"/>
                <a:gd name="T10" fmla="*/ 256 w 364"/>
                <a:gd name="T11" fmla="*/ 371 h 384"/>
                <a:gd name="T12" fmla="*/ 364 w 364"/>
                <a:gd name="T13" fmla="*/ 19 h 384"/>
              </a:gdLst>
              <a:ahLst/>
              <a:cxnLst>
                <a:cxn ang="0">
                  <a:pos x="T0" y="T1"/>
                </a:cxn>
                <a:cxn ang="0">
                  <a:pos x="T2" y="T3"/>
                </a:cxn>
                <a:cxn ang="0">
                  <a:pos x="T4" y="T5"/>
                </a:cxn>
                <a:cxn ang="0">
                  <a:pos x="T6" y="T7"/>
                </a:cxn>
                <a:cxn ang="0">
                  <a:pos x="T8" y="T9"/>
                </a:cxn>
                <a:cxn ang="0">
                  <a:pos x="T10" y="T11"/>
                </a:cxn>
                <a:cxn ang="0">
                  <a:pos x="T12" y="T13"/>
                </a:cxn>
              </a:cxnLst>
              <a:rect l="0" t="0" r="r" b="b"/>
              <a:pathLst>
                <a:path w="364" h="384">
                  <a:moveTo>
                    <a:pt x="364" y="19"/>
                  </a:moveTo>
                  <a:cubicBezTo>
                    <a:pt x="364" y="19"/>
                    <a:pt x="307" y="0"/>
                    <a:pt x="232" y="125"/>
                  </a:cubicBezTo>
                  <a:cubicBezTo>
                    <a:pt x="165" y="236"/>
                    <a:pt x="164" y="236"/>
                    <a:pt x="164" y="236"/>
                  </a:cubicBezTo>
                  <a:cubicBezTo>
                    <a:pt x="164" y="236"/>
                    <a:pt x="13" y="264"/>
                    <a:pt x="6" y="290"/>
                  </a:cubicBezTo>
                  <a:cubicBezTo>
                    <a:pt x="0" y="316"/>
                    <a:pt x="12" y="384"/>
                    <a:pt x="12" y="384"/>
                  </a:cubicBezTo>
                  <a:cubicBezTo>
                    <a:pt x="256" y="371"/>
                    <a:pt x="256" y="371"/>
                    <a:pt x="256" y="371"/>
                  </a:cubicBezTo>
                  <a:cubicBezTo>
                    <a:pt x="364" y="19"/>
                    <a:pt x="364" y="19"/>
                    <a:pt x="364" y="19"/>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îṧļïďê"/>
            <p:cNvSpPr/>
            <p:nvPr/>
          </p:nvSpPr>
          <p:spPr bwMode="auto">
            <a:xfrm>
              <a:off x="4858" y="8106"/>
              <a:ext cx="121" cy="121"/>
            </a:xfrm>
            <a:custGeom>
              <a:avLst/>
              <a:gdLst>
                <a:gd name="T0" fmla="*/ 42 w 43"/>
                <a:gd name="T1" fmla="*/ 22 h 43"/>
                <a:gd name="T2" fmla="*/ 41 w 43"/>
                <a:gd name="T3" fmla="*/ 22 h 43"/>
                <a:gd name="T4" fmla="*/ 35 w 43"/>
                <a:gd name="T5" fmla="*/ 36 h 43"/>
                <a:gd name="T6" fmla="*/ 21 w 43"/>
                <a:gd name="T7" fmla="*/ 41 h 43"/>
                <a:gd name="T8" fmla="*/ 7 w 43"/>
                <a:gd name="T9" fmla="*/ 36 h 43"/>
                <a:gd name="T10" fmla="*/ 2 w 43"/>
                <a:gd name="T11" fmla="*/ 22 h 43"/>
                <a:gd name="T12" fmla="*/ 7 w 43"/>
                <a:gd name="T13" fmla="*/ 8 h 43"/>
                <a:gd name="T14" fmla="*/ 21 w 43"/>
                <a:gd name="T15" fmla="*/ 2 h 43"/>
                <a:gd name="T16" fmla="*/ 35 w 43"/>
                <a:gd name="T17" fmla="*/ 8 h 43"/>
                <a:gd name="T18" fmla="*/ 41 w 43"/>
                <a:gd name="T19" fmla="*/ 22 h 43"/>
                <a:gd name="T20" fmla="*/ 42 w 43"/>
                <a:gd name="T21" fmla="*/ 22 h 43"/>
                <a:gd name="T22" fmla="*/ 43 w 43"/>
                <a:gd name="T23" fmla="*/ 22 h 43"/>
                <a:gd name="T24" fmla="*/ 21 w 43"/>
                <a:gd name="T25" fmla="*/ 0 h 43"/>
                <a:gd name="T26" fmla="*/ 0 w 43"/>
                <a:gd name="T27" fmla="*/ 22 h 43"/>
                <a:gd name="T28" fmla="*/ 21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5" y="36"/>
                  </a:cubicBezTo>
                  <a:cubicBezTo>
                    <a:pt x="32" y="39"/>
                    <a:pt x="27" y="41"/>
                    <a:pt x="21" y="41"/>
                  </a:cubicBezTo>
                  <a:cubicBezTo>
                    <a:pt x="16" y="41"/>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9"/>
                    <a:pt x="33" y="0"/>
                    <a:pt x="21" y="0"/>
                  </a:cubicBezTo>
                  <a:cubicBezTo>
                    <a:pt x="9" y="0"/>
                    <a:pt x="0" y="9"/>
                    <a:pt x="0" y="22"/>
                  </a:cubicBezTo>
                  <a:cubicBezTo>
                    <a:pt x="0" y="34"/>
                    <a:pt x="9" y="43"/>
                    <a:pt x="21" y="43"/>
                  </a:cubicBezTo>
                  <a:cubicBezTo>
                    <a:pt x="33" y="43"/>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iṩľidè"/>
            <p:cNvSpPr/>
            <p:nvPr/>
          </p:nvSpPr>
          <p:spPr bwMode="auto">
            <a:xfrm>
              <a:off x="5028" y="8277"/>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7" y="41"/>
                    <a:pt x="12" y="39"/>
                    <a:pt x="8" y="36"/>
                  </a:cubicBezTo>
                  <a:cubicBezTo>
                    <a:pt x="4" y="32"/>
                    <a:pt x="2" y="27"/>
                    <a:pt x="2" y="22"/>
                  </a:cubicBezTo>
                  <a:cubicBezTo>
                    <a:pt x="2" y="16"/>
                    <a:pt x="4" y="11"/>
                    <a:pt x="8" y="8"/>
                  </a:cubicBezTo>
                  <a:cubicBezTo>
                    <a:pt x="12" y="4"/>
                    <a:pt x="17"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îṥlidé"/>
            <p:cNvSpPr/>
            <p:nvPr/>
          </p:nvSpPr>
          <p:spPr bwMode="auto">
            <a:xfrm>
              <a:off x="5161" y="8061"/>
              <a:ext cx="119"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40"/>
                    <a:pt x="27" y="42"/>
                    <a:pt x="22" y="42"/>
                  </a:cubicBezTo>
                  <a:cubicBezTo>
                    <a:pt x="16" y="42"/>
                    <a:pt x="11" y="40"/>
                    <a:pt x="8" y="36"/>
                  </a:cubicBezTo>
                  <a:cubicBezTo>
                    <a:pt x="4" y="32"/>
                    <a:pt x="2" y="27"/>
                    <a:pt x="2" y="22"/>
                  </a:cubicBezTo>
                  <a:cubicBezTo>
                    <a:pt x="2" y="16"/>
                    <a:pt x="4" y="12"/>
                    <a:pt x="8" y="8"/>
                  </a:cubicBezTo>
                  <a:cubicBezTo>
                    <a:pt x="11" y="4"/>
                    <a:pt x="16" y="2"/>
                    <a:pt x="22" y="2"/>
                  </a:cubicBezTo>
                  <a:cubicBezTo>
                    <a:pt x="27" y="2"/>
                    <a:pt x="32" y="4"/>
                    <a:pt x="36" y="8"/>
                  </a:cubicBezTo>
                  <a:cubicBezTo>
                    <a:pt x="39" y="12"/>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iśľîḍê"/>
            <p:cNvSpPr/>
            <p:nvPr/>
          </p:nvSpPr>
          <p:spPr bwMode="auto">
            <a:xfrm>
              <a:off x="4620" y="8242"/>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1" y="17"/>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íṥ1ïḋé"/>
            <p:cNvSpPr/>
            <p:nvPr/>
          </p:nvSpPr>
          <p:spPr bwMode="auto">
            <a:xfrm>
              <a:off x="5265" y="7711"/>
              <a:ext cx="119" cy="121"/>
            </a:xfrm>
            <a:custGeom>
              <a:avLst/>
              <a:gdLst>
                <a:gd name="T0" fmla="*/ 42 w 43"/>
                <a:gd name="T1" fmla="*/ 22 h 43"/>
                <a:gd name="T2" fmla="*/ 41 w 43"/>
                <a:gd name="T3" fmla="*/ 22 h 43"/>
                <a:gd name="T4" fmla="*/ 36 w 43"/>
                <a:gd name="T5" fmla="*/ 36 h 43"/>
                <a:gd name="T6" fmla="*/ 22 w 43"/>
                <a:gd name="T7" fmla="*/ 41 h 43"/>
                <a:gd name="T8" fmla="*/ 8 w 43"/>
                <a:gd name="T9" fmla="*/ 36 h 43"/>
                <a:gd name="T10" fmla="*/ 2 w 43"/>
                <a:gd name="T11" fmla="*/ 22 h 43"/>
                <a:gd name="T12" fmla="*/ 8 w 43"/>
                <a:gd name="T13" fmla="*/ 8 h 43"/>
                <a:gd name="T14" fmla="*/ 22 w 43"/>
                <a:gd name="T15" fmla="*/ 2 h 43"/>
                <a:gd name="T16" fmla="*/ 36 w 43"/>
                <a:gd name="T17" fmla="*/ 8 h 43"/>
                <a:gd name="T18" fmla="*/ 41 w 43"/>
                <a:gd name="T19" fmla="*/ 22 h 43"/>
                <a:gd name="T20" fmla="*/ 42 w 43"/>
                <a:gd name="T21" fmla="*/ 22 h 43"/>
                <a:gd name="T22" fmla="*/ 43 w 43"/>
                <a:gd name="T23" fmla="*/ 22 h 43"/>
                <a:gd name="T24" fmla="*/ 22 w 43"/>
                <a:gd name="T25" fmla="*/ 0 h 43"/>
                <a:gd name="T26" fmla="*/ 0 w 43"/>
                <a:gd name="T27" fmla="*/ 22 h 43"/>
                <a:gd name="T28" fmla="*/ 22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6" y="36"/>
                  </a:cubicBezTo>
                  <a:cubicBezTo>
                    <a:pt x="32" y="39"/>
                    <a:pt x="27" y="41"/>
                    <a:pt x="22" y="41"/>
                  </a:cubicBezTo>
                  <a:cubicBezTo>
                    <a:pt x="16" y="41"/>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3"/>
                    <a:pt x="22" y="43"/>
                  </a:cubicBezTo>
                  <a:cubicBezTo>
                    <a:pt x="34" y="43"/>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ïşlïḍe"/>
            <p:cNvSpPr/>
            <p:nvPr/>
          </p:nvSpPr>
          <p:spPr bwMode="auto">
            <a:xfrm>
              <a:off x="5103" y="7873"/>
              <a:ext cx="95" cy="115"/>
            </a:xfrm>
            <a:custGeom>
              <a:avLst/>
              <a:gdLst>
                <a:gd name="T0" fmla="*/ 32 w 34"/>
                <a:gd name="T1" fmla="*/ 19 h 41"/>
                <a:gd name="T2" fmla="*/ 12 w 34"/>
                <a:gd name="T3" fmla="*/ 39 h 41"/>
                <a:gd name="T4" fmla="*/ 1 w 34"/>
                <a:gd name="T5" fmla="*/ 35 h 41"/>
                <a:gd name="T6" fmla="*/ 0 w 34"/>
                <a:gd name="T7" fmla="*/ 37 h 41"/>
                <a:gd name="T8" fmla="*/ 12 w 34"/>
                <a:gd name="T9" fmla="*/ 41 h 41"/>
                <a:gd name="T10" fmla="*/ 34 w 34"/>
                <a:gd name="T11" fmla="*/ 19 h 41"/>
                <a:gd name="T12" fmla="*/ 23 w 34"/>
                <a:gd name="T13" fmla="*/ 0 h 41"/>
                <a:gd name="T14" fmla="*/ 22 w 34"/>
                <a:gd name="T15" fmla="*/ 2 h 41"/>
                <a:gd name="T16" fmla="*/ 32 w 34"/>
                <a:gd name="T17"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1">
                  <a:moveTo>
                    <a:pt x="32" y="19"/>
                  </a:moveTo>
                  <a:cubicBezTo>
                    <a:pt x="32" y="30"/>
                    <a:pt x="23" y="39"/>
                    <a:pt x="12" y="39"/>
                  </a:cubicBezTo>
                  <a:cubicBezTo>
                    <a:pt x="8" y="39"/>
                    <a:pt x="4" y="37"/>
                    <a:pt x="1" y="35"/>
                  </a:cubicBezTo>
                  <a:cubicBezTo>
                    <a:pt x="1" y="36"/>
                    <a:pt x="1" y="36"/>
                    <a:pt x="0" y="37"/>
                  </a:cubicBezTo>
                  <a:cubicBezTo>
                    <a:pt x="4" y="39"/>
                    <a:pt x="8" y="41"/>
                    <a:pt x="12" y="41"/>
                  </a:cubicBezTo>
                  <a:cubicBezTo>
                    <a:pt x="24" y="41"/>
                    <a:pt x="34" y="31"/>
                    <a:pt x="34" y="19"/>
                  </a:cubicBezTo>
                  <a:cubicBezTo>
                    <a:pt x="34" y="11"/>
                    <a:pt x="30" y="4"/>
                    <a:pt x="23" y="0"/>
                  </a:cubicBezTo>
                  <a:cubicBezTo>
                    <a:pt x="23" y="1"/>
                    <a:pt x="22" y="1"/>
                    <a:pt x="22" y="2"/>
                  </a:cubicBezTo>
                  <a:cubicBezTo>
                    <a:pt x="28" y="5"/>
                    <a:pt x="32" y="11"/>
                    <a:pt x="32" y="1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ïš1ïďe"/>
            <p:cNvSpPr/>
            <p:nvPr/>
          </p:nvSpPr>
          <p:spPr bwMode="auto">
            <a:xfrm>
              <a:off x="5337" y="7510"/>
              <a:ext cx="98" cy="103"/>
            </a:xfrm>
            <a:custGeom>
              <a:avLst/>
              <a:gdLst>
                <a:gd name="T0" fmla="*/ 35 w 35"/>
                <a:gd name="T1" fmla="*/ 15 h 37"/>
                <a:gd name="T2" fmla="*/ 28 w 35"/>
                <a:gd name="T3" fmla="*/ 0 h 37"/>
                <a:gd name="T4" fmla="*/ 27 w 35"/>
                <a:gd name="T5" fmla="*/ 1 h 37"/>
                <a:gd name="T6" fmla="*/ 33 w 35"/>
                <a:gd name="T7" fmla="*/ 15 h 37"/>
                <a:gd name="T8" fmla="*/ 13 w 35"/>
                <a:gd name="T9" fmla="*/ 35 h 37"/>
                <a:gd name="T10" fmla="*/ 1 w 35"/>
                <a:gd name="T11" fmla="*/ 31 h 37"/>
                <a:gd name="T12" fmla="*/ 0 w 35"/>
                <a:gd name="T13" fmla="*/ 33 h 37"/>
                <a:gd name="T14" fmla="*/ 13 w 35"/>
                <a:gd name="T15" fmla="*/ 37 h 37"/>
                <a:gd name="T16" fmla="*/ 35 w 35"/>
                <a:gd name="T17"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7">
                  <a:moveTo>
                    <a:pt x="35" y="15"/>
                  </a:moveTo>
                  <a:cubicBezTo>
                    <a:pt x="35" y="9"/>
                    <a:pt x="32" y="3"/>
                    <a:pt x="28" y="0"/>
                  </a:cubicBezTo>
                  <a:cubicBezTo>
                    <a:pt x="28" y="0"/>
                    <a:pt x="27" y="0"/>
                    <a:pt x="27" y="1"/>
                  </a:cubicBezTo>
                  <a:cubicBezTo>
                    <a:pt x="31" y="5"/>
                    <a:pt x="33" y="9"/>
                    <a:pt x="33" y="15"/>
                  </a:cubicBezTo>
                  <a:cubicBezTo>
                    <a:pt x="33" y="26"/>
                    <a:pt x="24" y="35"/>
                    <a:pt x="13" y="35"/>
                  </a:cubicBezTo>
                  <a:cubicBezTo>
                    <a:pt x="9" y="35"/>
                    <a:pt x="5" y="33"/>
                    <a:pt x="1" y="31"/>
                  </a:cubicBezTo>
                  <a:cubicBezTo>
                    <a:pt x="1" y="31"/>
                    <a:pt x="1" y="32"/>
                    <a:pt x="0" y="33"/>
                  </a:cubicBezTo>
                  <a:cubicBezTo>
                    <a:pt x="4" y="35"/>
                    <a:pt x="8" y="37"/>
                    <a:pt x="13" y="37"/>
                  </a:cubicBezTo>
                  <a:cubicBezTo>
                    <a:pt x="25" y="37"/>
                    <a:pt x="35" y="27"/>
                    <a:pt x="35" y="1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ïş1îḋe"/>
            <p:cNvSpPr/>
            <p:nvPr/>
          </p:nvSpPr>
          <p:spPr bwMode="auto">
            <a:xfrm>
              <a:off x="5221" y="7384"/>
              <a:ext cx="874" cy="1065"/>
            </a:xfrm>
            <a:custGeom>
              <a:avLst/>
              <a:gdLst>
                <a:gd name="T0" fmla="*/ 309 w 312"/>
                <a:gd name="T1" fmla="*/ 381 h 381"/>
                <a:gd name="T2" fmla="*/ 312 w 312"/>
                <a:gd name="T3" fmla="*/ 321 h 381"/>
                <a:gd name="T4" fmla="*/ 156 w 312"/>
                <a:gd name="T5" fmla="*/ 0 h 381"/>
                <a:gd name="T6" fmla="*/ 0 w 312"/>
                <a:gd name="T7" fmla="*/ 321 h 381"/>
                <a:gd name="T8" fmla="*/ 2 w 312"/>
                <a:gd name="T9" fmla="*/ 381 h 381"/>
                <a:gd name="T10" fmla="*/ 309 w 312"/>
                <a:gd name="T11" fmla="*/ 381 h 381"/>
              </a:gdLst>
              <a:ahLst/>
              <a:cxnLst>
                <a:cxn ang="0">
                  <a:pos x="T0" y="T1"/>
                </a:cxn>
                <a:cxn ang="0">
                  <a:pos x="T2" y="T3"/>
                </a:cxn>
                <a:cxn ang="0">
                  <a:pos x="T4" y="T5"/>
                </a:cxn>
                <a:cxn ang="0">
                  <a:pos x="T6" y="T7"/>
                </a:cxn>
                <a:cxn ang="0">
                  <a:pos x="T8" y="T9"/>
                </a:cxn>
                <a:cxn ang="0">
                  <a:pos x="T10" y="T11"/>
                </a:cxn>
              </a:cxnLst>
              <a:rect l="0" t="0" r="r" b="b"/>
              <a:pathLst>
                <a:path w="312" h="381">
                  <a:moveTo>
                    <a:pt x="309" y="381"/>
                  </a:moveTo>
                  <a:cubicBezTo>
                    <a:pt x="311" y="362"/>
                    <a:pt x="312" y="342"/>
                    <a:pt x="312" y="321"/>
                  </a:cubicBezTo>
                  <a:cubicBezTo>
                    <a:pt x="312" y="144"/>
                    <a:pt x="242" y="0"/>
                    <a:pt x="156" y="0"/>
                  </a:cubicBezTo>
                  <a:cubicBezTo>
                    <a:pt x="69" y="0"/>
                    <a:pt x="0" y="144"/>
                    <a:pt x="0" y="321"/>
                  </a:cubicBezTo>
                  <a:cubicBezTo>
                    <a:pt x="0" y="342"/>
                    <a:pt x="1" y="362"/>
                    <a:pt x="2" y="381"/>
                  </a:cubicBezTo>
                  <a:cubicBezTo>
                    <a:pt x="309" y="381"/>
                    <a:pt x="309" y="381"/>
                    <a:pt x="309" y="38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iṣļíḑe"/>
            <p:cNvSpPr/>
            <p:nvPr/>
          </p:nvSpPr>
          <p:spPr bwMode="auto">
            <a:xfrm>
              <a:off x="5225" y="7389"/>
              <a:ext cx="862" cy="1060"/>
            </a:xfrm>
            <a:custGeom>
              <a:avLst/>
              <a:gdLst>
                <a:gd name="T0" fmla="*/ 218 w 308"/>
                <a:gd name="T1" fmla="*/ 226 h 379"/>
                <a:gd name="T2" fmla="*/ 204 w 308"/>
                <a:gd name="T3" fmla="*/ 232 h 379"/>
                <a:gd name="T4" fmla="*/ 198 w 308"/>
                <a:gd name="T5" fmla="*/ 246 h 379"/>
                <a:gd name="T6" fmla="*/ 198 w 308"/>
                <a:gd name="T7" fmla="*/ 248 h 379"/>
                <a:gd name="T8" fmla="*/ 238 w 308"/>
                <a:gd name="T9" fmla="*/ 244 h 379"/>
                <a:gd name="T10" fmla="*/ 232 w 308"/>
                <a:gd name="T11" fmla="*/ 232 h 379"/>
                <a:gd name="T12" fmla="*/ 218 w 308"/>
                <a:gd name="T13" fmla="*/ 226 h 379"/>
                <a:gd name="T14" fmla="*/ 216 w 308"/>
                <a:gd name="T15" fmla="*/ 135 h 379"/>
                <a:gd name="T16" fmla="*/ 202 w 308"/>
                <a:gd name="T17" fmla="*/ 140 h 379"/>
                <a:gd name="T18" fmla="*/ 197 w 308"/>
                <a:gd name="T19" fmla="*/ 154 h 379"/>
                <a:gd name="T20" fmla="*/ 202 w 308"/>
                <a:gd name="T21" fmla="*/ 168 h 379"/>
                <a:gd name="T22" fmla="*/ 216 w 308"/>
                <a:gd name="T23" fmla="*/ 174 h 379"/>
                <a:gd name="T24" fmla="*/ 230 w 308"/>
                <a:gd name="T25" fmla="*/ 168 h 379"/>
                <a:gd name="T26" fmla="*/ 233 w 308"/>
                <a:gd name="T27" fmla="*/ 166 h 379"/>
                <a:gd name="T28" fmla="*/ 216 w 308"/>
                <a:gd name="T29" fmla="*/ 135 h 379"/>
                <a:gd name="T30" fmla="*/ 155 w 308"/>
                <a:gd name="T31" fmla="*/ 0 h 379"/>
                <a:gd name="T32" fmla="*/ 95 w 308"/>
                <a:gd name="T33" fmla="*/ 25 h 379"/>
                <a:gd name="T34" fmla="*/ 46 w 308"/>
                <a:gd name="T35" fmla="*/ 93 h 379"/>
                <a:gd name="T36" fmla="*/ 0 w 308"/>
                <a:gd name="T37" fmla="*/ 319 h 379"/>
                <a:gd name="T38" fmla="*/ 2 w 308"/>
                <a:gd name="T39" fmla="*/ 371 h 379"/>
                <a:gd name="T40" fmla="*/ 1 w 308"/>
                <a:gd name="T41" fmla="*/ 372 h 379"/>
                <a:gd name="T42" fmla="*/ 1 w 308"/>
                <a:gd name="T43" fmla="*/ 377 h 379"/>
                <a:gd name="T44" fmla="*/ 104 w 308"/>
                <a:gd name="T45" fmla="*/ 374 h 379"/>
                <a:gd name="T46" fmla="*/ 301 w 308"/>
                <a:gd name="T47" fmla="*/ 379 h 379"/>
                <a:gd name="T48" fmla="*/ 301 w 308"/>
                <a:gd name="T49" fmla="*/ 379 h 379"/>
                <a:gd name="T50" fmla="*/ 308 w 308"/>
                <a:gd name="T51" fmla="*/ 379 h 379"/>
                <a:gd name="T52" fmla="*/ 308 w 308"/>
                <a:gd name="T53" fmla="*/ 379 h 379"/>
                <a:gd name="T54" fmla="*/ 307 w 308"/>
                <a:gd name="T55" fmla="*/ 379 h 379"/>
                <a:gd name="T56" fmla="*/ 308 w 308"/>
                <a:gd name="T57" fmla="*/ 368 h 379"/>
                <a:gd name="T58" fmla="*/ 274 w 308"/>
                <a:gd name="T59" fmla="*/ 368 h 379"/>
                <a:gd name="T60" fmla="*/ 136 w 308"/>
                <a:gd name="T61" fmla="*/ 364 h 379"/>
                <a:gd name="T62" fmla="*/ 84 w 308"/>
                <a:gd name="T63" fmla="*/ 363 h 379"/>
                <a:gd name="T64" fmla="*/ 82 w 308"/>
                <a:gd name="T65" fmla="*/ 293 h 379"/>
                <a:gd name="T66" fmla="*/ 128 w 308"/>
                <a:gd name="T67" fmla="*/ 279 h 379"/>
                <a:gd name="T68" fmla="*/ 131 w 308"/>
                <a:gd name="T69" fmla="*/ 273 h 379"/>
                <a:gd name="T70" fmla="*/ 197 w 308"/>
                <a:gd name="T71" fmla="*/ 249 h 379"/>
                <a:gd name="T72" fmla="*/ 196 w 308"/>
                <a:gd name="T73" fmla="*/ 246 h 379"/>
                <a:gd name="T74" fmla="*/ 218 w 308"/>
                <a:gd name="T75" fmla="*/ 224 h 379"/>
                <a:gd name="T76" fmla="*/ 240 w 308"/>
                <a:gd name="T77" fmla="*/ 243 h 379"/>
                <a:gd name="T78" fmla="*/ 273 w 308"/>
                <a:gd name="T79" fmla="*/ 241 h 379"/>
                <a:gd name="T80" fmla="*/ 234 w 308"/>
                <a:gd name="T81" fmla="*/ 168 h 379"/>
                <a:gd name="T82" fmla="*/ 216 w 308"/>
                <a:gd name="T83" fmla="*/ 176 h 379"/>
                <a:gd name="T84" fmla="*/ 195 w 308"/>
                <a:gd name="T85" fmla="*/ 154 h 379"/>
                <a:gd name="T86" fmla="*/ 215 w 308"/>
                <a:gd name="T87" fmla="*/ 133 h 379"/>
                <a:gd name="T88" fmla="*/ 204 w 308"/>
                <a:gd name="T89" fmla="*/ 111 h 379"/>
                <a:gd name="T90" fmla="*/ 159 w 308"/>
                <a:gd name="T91" fmla="*/ 0 h 379"/>
                <a:gd name="T92" fmla="*/ 155 w 308"/>
                <a:gd name="T93"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8" h="379">
                  <a:moveTo>
                    <a:pt x="218" y="226"/>
                  </a:moveTo>
                  <a:cubicBezTo>
                    <a:pt x="213" y="226"/>
                    <a:pt x="208" y="229"/>
                    <a:pt x="204" y="232"/>
                  </a:cubicBezTo>
                  <a:cubicBezTo>
                    <a:pt x="201" y="236"/>
                    <a:pt x="198" y="241"/>
                    <a:pt x="198" y="246"/>
                  </a:cubicBezTo>
                  <a:cubicBezTo>
                    <a:pt x="198" y="247"/>
                    <a:pt x="198" y="248"/>
                    <a:pt x="198" y="248"/>
                  </a:cubicBezTo>
                  <a:cubicBezTo>
                    <a:pt x="212" y="246"/>
                    <a:pt x="226" y="245"/>
                    <a:pt x="238" y="244"/>
                  </a:cubicBezTo>
                  <a:cubicBezTo>
                    <a:pt x="237" y="239"/>
                    <a:pt x="235" y="235"/>
                    <a:pt x="232" y="232"/>
                  </a:cubicBezTo>
                  <a:cubicBezTo>
                    <a:pt x="229" y="229"/>
                    <a:pt x="224" y="226"/>
                    <a:pt x="218" y="226"/>
                  </a:cubicBezTo>
                  <a:moveTo>
                    <a:pt x="216" y="135"/>
                  </a:moveTo>
                  <a:cubicBezTo>
                    <a:pt x="211" y="135"/>
                    <a:pt x="206" y="137"/>
                    <a:pt x="202" y="140"/>
                  </a:cubicBezTo>
                  <a:cubicBezTo>
                    <a:pt x="199" y="144"/>
                    <a:pt x="197" y="149"/>
                    <a:pt x="197" y="154"/>
                  </a:cubicBezTo>
                  <a:cubicBezTo>
                    <a:pt x="197" y="160"/>
                    <a:pt x="199" y="165"/>
                    <a:pt x="202" y="168"/>
                  </a:cubicBezTo>
                  <a:cubicBezTo>
                    <a:pt x="206" y="172"/>
                    <a:pt x="211" y="174"/>
                    <a:pt x="216" y="174"/>
                  </a:cubicBezTo>
                  <a:cubicBezTo>
                    <a:pt x="222" y="174"/>
                    <a:pt x="227" y="172"/>
                    <a:pt x="230" y="168"/>
                  </a:cubicBezTo>
                  <a:cubicBezTo>
                    <a:pt x="231" y="168"/>
                    <a:pt x="232" y="167"/>
                    <a:pt x="233" y="166"/>
                  </a:cubicBezTo>
                  <a:cubicBezTo>
                    <a:pt x="216" y="135"/>
                    <a:pt x="216" y="135"/>
                    <a:pt x="216" y="135"/>
                  </a:cubicBezTo>
                  <a:moveTo>
                    <a:pt x="155" y="0"/>
                  </a:moveTo>
                  <a:cubicBezTo>
                    <a:pt x="134" y="0"/>
                    <a:pt x="113" y="9"/>
                    <a:pt x="95" y="25"/>
                  </a:cubicBezTo>
                  <a:cubicBezTo>
                    <a:pt x="76" y="41"/>
                    <a:pt x="60" y="64"/>
                    <a:pt x="46" y="93"/>
                  </a:cubicBezTo>
                  <a:cubicBezTo>
                    <a:pt x="17" y="151"/>
                    <a:pt x="0" y="231"/>
                    <a:pt x="0" y="319"/>
                  </a:cubicBezTo>
                  <a:cubicBezTo>
                    <a:pt x="0" y="337"/>
                    <a:pt x="1" y="354"/>
                    <a:pt x="2" y="371"/>
                  </a:cubicBezTo>
                  <a:cubicBezTo>
                    <a:pt x="1" y="372"/>
                    <a:pt x="1" y="372"/>
                    <a:pt x="1" y="372"/>
                  </a:cubicBezTo>
                  <a:cubicBezTo>
                    <a:pt x="1" y="373"/>
                    <a:pt x="1" y="375"/>
                    <a:pt x="1" y="377"/>
                  </a:cubicBezTo>
                  <a:cubicBezTo>
                    <a:pt x="30" y="375"/>
                    <a:pt x="66" y="374"/>
                    <a:pt x="104" y="374"/>
                  </a:cubicBezTo>
                  <a:cubicBezTo>
                    <a:pt x="199" y="374"/>
                    <a:pt x="301" y="379"/>
                    <a:pt x="301" y="379"/>
                  </a:cubicBezTo>
                  <a:cubicBezTo>
                    <a:pt x="301" y="379"/>
                    <a:pt x="301" y="379"/>
                    <a:pt x="301" y="379"/>
                  </a:cubicBezTo>
                  <a:cubicBezTo>
                    <a:pt x="308" y="379"/>
                    <a:pt x="308" y="379"/>
                    <a:pt x="308" y="379"/>
                  </a:cubicBezTo>
                  <a:cubicBezTo>
                    <a:pt x="308" y="379"/>
                    <a:pt x="308" y="379"/>
                    <a:pt x="308" y="379"/>
                  </a:cubicBezTo>
                  <a:cubicBezTo>
                    <a:pt x="307" y="379"/>
                    <a:pt x="307" y="379"/>
                    <a:pt x="307" y="379"/>
                  </a:cubicBezTo>
                  <a:cubicBezTo>
                    <a:pt x="307" y="375"/>
                    <a:pt x="307" y="372"/>
                    <a:pt x="308" y="368"/>
                  </a:cubicBezTo>
                  <a:cubicBezTo>
                    <a:pt x="296" y="368"/>
                    <a:pt x="285" y="368"/>
                    <a:pt x="274" y="368"/>
                  </a:cubicBezTo>
                  <a:cubicBezTo>
                    <a:pt x="219" y="368"/>
                    <a:pt x="164" y="366"/>
                    <a:pt x="136" y="364"/>
                  </a:cubicBezTo>
                  <a:cubicBezTo>
                    <a:pt x="84" y="363"/>
                    <a:pt x="84" y="363"/>
                    <a:pt x="84" y="363"/>
                  </a:cubicBezTo>
                  <a:cubicBezTo>
                    <a:pt x="82" y="293"/>
                    <a:pt x="82" y="293"/>
                    <a:pt x="82" y="293"/>
                  </a:cubicBezTo>
                  <a:cubicBezTo>
                    <a:pt x="128" y="279"/>
                    <a:pt x="128" y="279"/>
                    <a:pt x="128" y="279"/>
                  </a:cubicBezTo>
                  <a:cubicBezTo>
                    <a:pt x="129" y="276"/>
                    <a:pt x="130" y="274"/>
                    <a:pt x="131" y="273"/>
                  </a:cubicBezTo>
                  <a:cubicBezTo>
                    <a:pt x="138" y="261"/>
                    <a:pt x="167" y="253"/>
                    <a:pt x="197" y="249"/>
                  </a:cubicBezTo>
                  <a:cubicBezTo>
                    <a:pt x="196" y="248"/>
                    <a:pt x="196" y="247"/>
                    <a:pt x="196" y="246"/>
                  </a:cubicBezTo>
                  <a:cubicBezTo>
                    <a:pt x="196" y="234"/>
                    <a:pt x="206" y="224"/>
                    <a:pt x="218" y="224"/>
                  </a:cubicBezTo>
                  <a:cubicBezTo>
                    <a:pt x="229" y="224"/>
                    <a:pt x="238" y="233"/>
                    <a:pt x="240" y="243"/>
                  </a:cubicBezTo>
                  <a:cubicBezTo>
                    <a:pt x="259" y="242"/>
                    <a:pt x="273" y="241"/>
                    <a:pt x="273" y="241"/>
                  </a:cubicBezTo>
                  <a:cubicBezTo>
                    <a:pt x="234" y="168"/>
                    <a:pt x="234" y="168"/>
                    <a:pt x="234" y="168"/>
                  </a:cubicBezTo>
                  <a:cubicBezTo>
                    <a:pt x="230" y="173"/>
                    <a:pt x="224" y="176"/>
                    <a:pt x="216" y="176"/>
                  </a:cubicBezTo>
                  <a:cubicBezTo>
                    <a:pt x="204" y="176"/>
                    <a:pt x="195" y="167"/>
                    <a:pt x="195" y="154"/>
                  </a:cubicBezTo>
                  <a:cubicBezTo>
                    <a:pt x="195" y="143"/>
                    <a:pt x="204" y="133"/>
                    <a:pt x="215" y="133"/>
                  </a:cubicBezTo>
                  <a:cubicBezTo>
                    <a:pt x="204" y="111"/>
                    <a:pt x="204" y="111"/>
                    <a:pt x="204" y="111"/>
                  </a:cubicBezTo>
                  <a:cubicBezTo>
                    <a:pt x="159" y="0"/>
                    <a:pt x="159" y="0"/>
                    <a:pt x="159" y="0"/>
                  </a:cubicBezTo>
                  <a:cubicBezTo>
                    <a:pt x="158" y="0"/>
                    <a:pt x="156" y="0"/>
                    <a:pt x="155" y="0"/>
                  </a:cubicBezTo>
                </a:path>
              </a:pathLst>
            </a:custGeom>
            <a:solidFill>
              <a:srgbClr val="E4A6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ísľîḍè"/>
            <p:cNvSpPr/>
            <p:nvPr/>
          </p:nvSpPr>
          <p:spPr bwMode="auto">
            <a:xfrm>
              <a:off x="5432" y="8047"/>
              <a:ext cx="121"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9" y="0"/>
                    <a:pt x="0" y="10"/>
                    <a:pt x="0" y="22"/>
                  </a:cubicBezTo>
                  <a:cubicBezTo>
                    <a:pt x="0" y="34"/>
                    <a:pt x="9"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ïslïḍe"/>
            <p:cNvSpPr/>
            <p:nvPr/>
          </p:nvSpPr>
          <p:spPr bwMode="auto">
            <a:xfrm>
              <a:off x="5235" y="8259"/>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iŝlide"/>
            <p:cNvSpPr/>
            <p:nvPr/>
          </p:nvSpPr>
          <p:spPr bwMode="auto">
            <a:xfrm>
              <a:off x="5490" y="8259"/>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íSľiḑè"/>
            <p:cNvSpPr/>
            <p:nvPr/>
          </p:nvSpPr>
          <p:spPr bwMode="auto">
            <a:xfrm>
              <a:off x="5599" y="7882"/>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2"/>
                    <a:pt x="36" y="36"/>
                  </a:cubicBezTo>
                  <a:cubicBezTo>
                    <a:pt x="32" y="40"/>
                    <a:pt x="27" y="42"/>
                    <a:pt x="22" y="42"/>
                  </a:cubicBezTo>
                  <a:cubicBezTo>
                    <a:pt x="16" y="42"/>
                    <a:pt x="12" y="40"/>
                    <a:pt x="8" y="36"/>
                  </a:cubicBezTo>
                  <a:cubicBezTo>
                    <a:pt x="4" y="32"/>
                    <a:pt x="2" y="28"/>
                    <a:pt x="2" y="22"/>
                  </a:cubicBezTo>
                  <a:cubicBezTo>
                    <a:pt x="2" y="17"/>
                    <a:pt x="4" y="12"/>
                    <a:pt x="8" y="8"/>
                  </a:cubicBezTo>
                  <a:cubicBezTo>
                    <a:pt x="12" y="4"/>
                    <a:pt x="16" y="2"/>
                    <a:pt x="22" y="2"/>
                  </a:cubicBezTo>
                  <a:cubicBezTo>
                    <a:pt x="27" y="2"/>
                    <a:pt x="32" y="4"/>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ïṧlïďé"/>
            <p:cNvSpPr/>
            <p:nvPr/>
          </p:nvSpPr>
          <p:spPr bwMode="auto">
            <a:xfrm>
              <a:off x="5333" y="7784"/>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6" y="41"/>
                    <a:pt x="12" y="39"/>
                    <a:pt x="8" y="36"/>
                  </a:cubicBezTo>
                  <a:cubicBezTo>
                    <a:pt x="4" y="32"/>
                    <a:pt x="2" y="27"/>
                    <a:pt x="2" y="22"/>
                  </a:cubicBezTo>
                  <a:cubicBezTo>
                    <a:pt x="2" y="16"/>
                    <a:pt x="4" y="11"/>
                    <a:pt x="8" y="8"/>
                  </a:cubicBezTo>
                  <a:cubicBezTo>
                    <a:pt x="12" y="4"/>
                    <a:pt x="16"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ïṥľiḑe"/>
            <p:cNvSpPr/>
            <p:nvPr/>
          </p:nvSpPr>
          <p:spPr bwMode="auto">
            <a:xfrm>
              <a:off x="5518" y="7653"/>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ï$ľîḋé"/>
            <p:cNvSpPr/>
            <p:nvPr/>
          </p:nvSpPr>
          <p:spPr bwMode="auto">
            <a:xfrm>
              <a:off x="5773" y="8016"/>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3"/>
                    <a:pt x="36" y="36"/>
                  </a:cubicBezTo>
                  <a:cubicBezTo>
                    <a:pt x="33" y="40"/>
                    <a:pt x="28" y="42"/>
                    <a:pt x="22" y="42"/>
                  </a:cubicBezTo>
                  <a:cubicBezTo>
                    <a:pt x="17" y="42"/>
                    <a:pt x="12" y="40"/>
                    <a:pt x="8" y="36"/>
                  </a:cubicBezTo>
                  <a:cubicBezTo>
                    <a:pt x="5" y="33"/>
                    <a:pt x="2" y="28"/>
                    <a:pt x="2" y="22"/>
                  </a:cubicBezTo>
                  <a:cubicBezTo>
                    <a:pt x="2" y="17"/>
                    <a:pt x="5" y="12"/>
                    <a:pt x="8" y="8"/>
                  </a:cubicBezTo>
                  <a:cubicBezTo>
                    <a:pt x="12" y="5"/>
                    <a:pt x="17" y="2"/>
                    <a:pt x="22" y="2"/>
                  </a:cubicBezTo>
                  <a:cubicBezTo>
                    <a:pt x="28" y="2"/>
                    <a:pt x="33" y="5"/>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ïSļiḍé"/>
            <p:cNvSpPr/>
            <p:nvPr/>
          </p:nvSpPr>
          <p:spPr bwMode="auto">
            <a:xfrm>
              <a:off x="5911" y="8296"/>
              <a:ext cx="119"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išļîďé"/>
            <p:cNvSpPr/>
            <p:nvPr/>
          </p:nvSpPr>
          <p:spPr bwMode="auto">
            <a:xfrm>
              <a:off x="5770" y="7761"/>
              <a:ext cx="121" cy="121"/>
            </a:xfrm>
            <a:custGeom>
              <a:avLst/>
              <a:gdLst>
                <a:gd name="T0" fmla="*/ 42 w 43"/>
                <a:gd name="T1" fmla="*/ 21 h 43"/>
                <a:gd name="T2" fmla="*/ 41 w 43"/>
                <a:gd name="T3" fmla="*/ 21 h 43"/>
                <a:gd name="T4" fmla="*/ 35 w 43"/>
                <a:gd name="T5" fmla="*/ 35 h 43"/>
                <a:gd name="T6" fmla="*/ 21 w 43"/>
                <a:gd name="T7" fmla="*/ 41 h 43"/>
                <a:gd name="T8" fmla="*/ 7 w 43"/>
                <a:gd name="T9" fmla="*/ 35 h 43"/>
                <a:gd name="T10" fmla="*/ 2 w 43"/>
                <a:gd name="T11" fmla="*/ 21 h 43"/>
                <a:gd name="T12" fmla="*/ 7 w 43"/>
                <a:gd name="T13" fmla="*/ 7 h 43"/>
                <a:gd name="T14" fmla="*/ 21 w 43"/>
                <a:gd name="T15" fmla="*/ 2 h 43"/>
                <a:gd name="T16" fmla="*/ 35 w 43"/>
                <a:gd name="T17" fmla="*/ 7 h 43"/>
                <a:gd name="T18" fmla="*/ 41 w 43"/>
                <a:gd name="T19" fmla="*/ 21 h 43"/>
                <a:gd name="T20" fmla="*/ 42 w 43"/>
                <a:gd name="T21" fmla="*/ 21 h 43"/>
                <a:gd name="T22" fmla="*/ 43 w 43"/>
                <a:gd name="T23" fmla="*/ 21 h 43"/>
                <a:gd name="T24" fmla="*/ 21 w 43"/>
                <a:gd name="T25" fmla="*/ 0 h 43"/>
                <a:gd name="T26" fmla="*/ 0 w 43"/>
                <a:gd name="T27" fmla="*/ 21 h 43"/>
                <a:gd name="T28" fmla="*/ 21 w 43"/>
                <a:gd name="T29" fmla="*/ 43 h 43"/>
                <a:gd name="T30" fmla="*/ 43 w 43"/>
                <a:gd name="T31" fmla="*/ 21 h 43"/>
                <a:gd name="T32" fmla="*/ 42 w 43"/>
                <a:gd name="T33"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1"/>
                  </a:moveTo>
                  <a:cubicBezTo>
                    <a:pt x="41" y="21"/>
                    <a:pt x="41" y="21"/>
                    <a:pt x="41" y="21"/>
                  </a:cubicBezTo>
                  <a:cubicBezTo>
                    <a:pt x="41" y="27"/>
                    <a:pt x="39" y="32"/>
                    <a:pt x="35" y="35"/>
                  </a:cubicBezTo>
                  <a:cubicBezTo>
                    <a:pt x="32" y="39"/>
                    <a:pt x="27" y="41"/>
                    <a:pt x="21" y="41"/>
                  </a:cubicBezTo>
                  <a:cubicBezTo>
                    <a:pt x="16" y="41"/>
                    <a:pt x="11" y="39"/>
                    <a:pt x="7" y="35"/>
                  </a:cubicBezTo>
                  <a:cubicBezTo>
                    <a:pt x="4" y="32"/>
                    <a:pt x="2" y="27"/>
                    <a:pt x="2" y="21"/>
                  </a:cubicBezTo>
                  <a:cubicBezTo>
                    <a:pt x="2" y="16"/>
                    <a:pt x="4" y="11"/>
                    <a:pt x="7" y="7"/>
                  </a:cubicBezTo>
                  <a:cubicBezTo>
                    <a:pt x="11" y="4"/>
                    <a:pt x="16" y="2"/>
                    <a:pt x="21" y="2"/>
                  </a:cubicBezTo>
                  <a:cubicBezTo>
                    <a:pt x="27" y="2"/>
                    <a:pt x="32" y="4"/>
                    <a:pt x="35" y="7"/>
                  </a:cubicBezTo>
                  <a:cubicBezTo>
                    <a:pt x="39" y="11"/>
                    <a:pt x="41" y="16"/>
                    <a:pt x="41" y="21"/>
                  </a:cubicBezTo>
                  <a:cubicBezTo>
                    <a:pt x="42" y="21"/>
                    <a:pt x="42" y="21"/>
                    <a:pt x="42" y="21"/>
                  </a:cubicBezTo>
                  <a:cubicBezTo>
                    <a:pt x="43" y="21"/>
                    <a:pt x="43" y="21"/>
                    <a:pt x="43" y="21"/>
                  </a:cubicBezTo>
                  <a:cubicBezTo>
                    <a:pt x="43" y="9"/>
                    <a:pt x="33" y="0"/>
                    <a:pt x="21" y="0"/>
                  </a:cubicBezTo>
                  <a:cubicBezTo>
                    <a:pt x="9" y="0"/>
                    <a:pt x="0" y="9"/>
                    <a:pt x="0" y="21"/>
                  </a:cubicBezTo>
                  <a:cubicBezTo>
                    <a:pt x="0" y="34"/>
                    <a:pt x="9" y="43"/>
                    <a:pt x="21" y="43"/>
                  </a:cubicBezTo>
                  <a:cubicBezTo>
                    <a:pt x="33" y="43"/>
                    <a:pt x="43" y="34"/>
                    <a:pt x="43" y="21"/>
                  </a:cubicBezTo>
                  <a:cubicBezTo>
                    <a:pt x="42" y="21"/>
                    <a:pt x="42" y="21"/>
                    <a:pt x="42" y="2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îśļïďé"/>
            <p:cNvSpPr/>
            <p:nvPr/>
          </p:nvSpPr>
          <p:spPr bwMode="auto">
            <a:xfrm>
              <a:off x="5418" y="7451"/>
              <a:ext cx="117" cy="117"/>
            </a:xfrm>
            <a:custGeom>
              <a:avLst/>
              <a:gdLst>
                <a:gd name="T0" fmla="*/ 20 w 42"/>
                <a:gd name="T1" fmla="*/ 42 h 42"/>
                <a:gd name="T2" fmla="*/ 42 w 42"/>
                <a:gd name="T3" fmla="*/ 21 h 42"/>
                <a:gd name="T4" fmla="*/ 27 w 42"/>
                <a:gd name="T5" fmla="*/ 0 h 42"/>
                <a:gd name="T6" fmla="*/ 25 w 42"/>
                <a:gd name="T7" fmla="*/ 1 h 42"/>
                <a:gd name="T8" fmla="*/ 40 w 42"/>
                <a:gd name="T9" fmla="*/ 21 h 42"/>
                <a:gd name="T10" fmla="*/ 20 w 42"/>
                <a:gd name="T11" fmla="*/ 40 h 42"/>
                <a:gd name="T12" fmla="*/ 2 w 42"/>
                <a:gd name="T13" fmla="*/ 27 h 42"/>
                <a:gd name="T14" fmla="*/ 0 w 42"/>
                <a:gd name="T15" fmla="*/ 29 h 42"/>
                <a:gd name="T16" fmla="*/ 20 w 42"/>
                <a:gd name="T17"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20" y="42"/>
                  </a:moveTo>
                  <a:cubicBezTo>
                    <a:pt x="32" y="42"/>
                    <a:pt x="42" y="33"/>
                    <a:pt x="42" y="21"/>
                  </a:cubicBezTo>
                  <a:cubicBezTo>
                    <a:pt x="42" y="11"/>
                    <a:pt x="36" y="3"/>
                    <a:pt x="27" y="0"/>
                  </a:cubicBezTo>
                  <a:cubicBezTo>
                    <a:pt x="26" y="0"/>
                    <a:pt x="26" y="1"/>
                    <a:pt x="25" y="1"/>
                  </a:cubicBezTo>
                  <a:cubicBezTo>
                    <a:pt x="34" y="3"/>
                    <a:pt x="40" y="11"/>
                    <a:pt x="40" y="21"/>
                  </a:cubicBezTo>
                  <a:cubicBezTo>
                    <a:pt x="40" y="31"/>
                    <a:pt x="31" y="40"/>
                    <a:pt x="20" y="40"/>
                  </a:cubicBezTo>
                  <a:cubicBezTo>
                    <a:pt x="12" y="40"/>
                    <a:pt x="4" y="35"/>
                    <a:pt x="2" y="27"/>
                  </a:cubicBezTo>
                  <a:cubicBezTo>
                    <a:pt x="1" y="27"/>
                    <a:pt x="1" y="28"/>
                    <a:pt x="0" y="29"/>
                  </a:cubicBezTo>
                  <a:cubicBezTo>
                    <a:pt x="3" y="37"/>
                    <a:pt x="11" y="42"/>
                    <a:pt x="20"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işlîďê"/>
            <p:cNvSpPr/>
            <p:nvPr/>
          </p:nvSpPr>
          <p:spPr bwMode="auto">
            <a:xfrm>
              <a:off x="5234" y="7968"/>
              <a:ext cx="95" cy="124"/>
            </a:xfrm>
            <a:custGeom>
              <a:avLst/>
              <a:gdLst>
                <a:gd name="T0" fmla="*/ 34 w 34"/>
                <a:gd name="T1" fmla="*/ 22 h 44"/>
                <a:gd name="T2" fmla="*/ 12 w 34"/>
                <a:gd name="T3" fmla="*/ 0 h 44"/>
                <a:gd name="T4" fmla="*/ 5 w 34"/>
                <a:gd name="T5" fmla="*/ 1 h 44"/>
                <a:gd name="T6" fmla="*/ 5 w 34"/>
                <a:gd name="T7" fmla="*/ 4 h 44"/>
                <a:gd name="T8" fmla="*/ 12 w 34"/>
                <a:gd name="T9" fmla="*/ 2 h 44"/>
                <a:gd name="T10" fmla="*/ 32 w 34"/>
                <a:gd name="T11" fmla="*/ 22 h 44"/>
                <a:gd name="T12" fmla="*/ 12 w 34"/>
                <a:gd name="T13" fmla="*/ 42 h 44"/>
                <a:gd name="T14" fmla="*/ 0 w 34"/>
                <a:gd name="T15" fmla="*/ 38 h 44"/>
                <a:gd name="T16" fmla="*/ 0 w 34"/>
                <a:gd name="T17" fmla="*/ 40 h 44"/>
                <a:gd name="T18" fmla="*/ 12 w 34"/>
                <a:gd name="T19" fmla="*/ 44 h 44"/>
                <a:gd name="T20" fmla="*/ 34 w 34"/>
                <a:gd name="T21"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44">
                  <a:moveTo>
                    <a:pt x="34" y="22"/>
                  </a:moveTo>
                  <a:cubicBezTo>
                    <a:pt x="34" y="10"/>
                    <a:pt x="24" y="0"/>
                    <a:pt x="12" y="0"/>
                  </a:cubicBezTo>
                  <a:cubicBezTo>
                    <a:pt x="9" y="0"/>
                    <a:pt x="7" y="1"/>
                    <a:pt x="5" y="1"/>
                  </a:cubicBezTo>
                  <a:cubicBezTo>
                    <a:pt x="5" y="2"/>
                    <a:pt x="5" y="3"/>
                    <a:pt x="5" y="4"/>
                  </a:cubicBezTo>
                  <a:cubicBezTo>
                    <a:pt x="7" y="3"/>
                    <a:pt x="9" y="2"/>
                    <a:pt x="12" y="2"/>
                  </a:cubicBezTo>
                  <a:cubicBezTo>
                    <a:pt x="23" y="2"/>
                    <a:pt x="32" y="11"/>
                    <a:pt x="32" y="22"/>
                  </a:cubicBezTo>
                  <a:cubicBezTo>
                    <a:pt x="32" y="33"/>
                    <a:pt x="23" y="42"/>
                    <a:pt x="12" y="42"/>
                  </a:cubicBezTo>
                  <a:cubicBezTo>
                    <a:pt x="7" y="42"/>
                    <a:pt x="3" y="40"/>
                    <a:pt x="0" y="38"/>
                  </a:cubicBezTo>
                  <a:cubicBezTo>
                    <a:pt x="0" y="38"/>
                    <a:pt x="0" y="39"/>
                    <a:pt x="0" y="40"/>
                  </a:cubicBezTo>
                  <a:cubicBezTo>
                    <a:pt x="3" y="42"/>
                    <a:pt x="7" y="44"/>
                    <a:pt x="12" y="44"/>
                  </a:cubicBezTo>
                  <a:cubicBezTo>
                    <a:pt x="24" y="44"/>
                    <a:pt x="34" y="34"/>
                    <a:pt x="34"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îs1ïḍê"/>
            <p:cNvSpPr/>
            <p:nvPr/>
          </p:nvSpPr>
          <p:spPr bwMode="auto">
            <a:xfrm>
              <a:off x="5216" y="7380"/>
              <a:ext cx="881" cy="1069"/>
            </a:xfrm>
            <a:custGeom>
              <a:avLst/>
              <a:gdLst>
                <a:gd name="T0" fmla="*/ 313 w 315"/>
                <a:gd name="T1" fmla="*/ 382 h 382"/>
                <a:gd name="T2" fmla="*/ 315 w 315"/>
                <a:gd name="T3" fmla="*/ 322 h 382"/>
                <a:gd name="T4" fmla="*/ 269 w 315"/>
                <a:gd name="T5" fmla="*/ 95 h 382"/>
                <a:gd name="T6" fmla="*/ 219 w 315"/>
                <a:gd name="T7" fmla="*/ 25 h 382"/>
                <a:gd name="T8" fmla="*/ 158 w 315"/>
                <a:gd name="T9" fmla="*/ 0 h 382"/>
                <a:gd name="T10" fmla="*/ 96 w 315"/>
                <a:gd name="T11" fmla="*/ 25 h 382"/>
                <a:gd name="T12" fmla="*/ 0 w 315"/>
                <a:gd name="T13" fmla="*/ 322 h 382"/>
                <a:gd name="T14" fmla="*/ 2 w 315"/>
                <a:gd name="T15" fmla="*/ 375 h 382"/>
                <a:gd name="T16" fmla="*/ 5 w 315"/>
                <a:gd name="T17" fmla="*/ 374 h 382"/>
                <a:gd name="T18" fmla="*/ 3 w 315"/>
                <a:gd name="T19" fmla="*/ 322 h 382"/>
                <a:gd name="T20" fmla="*/ 49 w 315"/>
                <a:gd name="T21" fmla="*/ 96 h 382"/>
                <a:gd name="T22" fmla="*/ 98 w 315"/>
                <a:gd name="T23" fmla="*/ 28 h 382"/>
                <a:gd name="T24" fmla="*/ 158 w 315"/>
                <a:gd name="T25" fmla="*/ 3 h 382"/>
                <a:gd name="T26" fmla="*/ 217 w 315"/>
                <a:gd name="T27" fmla="*/ 28 h 382"/>
                <a:gd name="T28" fmla="*/ 312 w 315"/>
                <a:gd name="T29" fmla="*/ 322 h 382"/>
                <a:gd name="T30" fmla="*/ 310 w 315"/>
                <a:gd name="T31" fmla="*/ 382 h 382"/>
                <a:gd name="T32" fmla="*/ 313 w 315"/>
                <a:gd name="T33"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 h="382">
                  <a:moveTo>
                    <a:pt x="313" y="382"/>
                  </a:moveTo>
                  <a:cubicBezTo>
                    <a:pt x="314" y="363"/>
                    <a:pt x="315" y="343"/>
                    <a:pt x="315" y="322"/>
                  </a:cubicBezTo>
                  <a:cubicBezTo>
                    <a:pt x="315" y="233"/>
                    <a:pt x="298" y="153"/>
                    <a:pt x="269" y="95"/>
                  </a:cubicBezTo>
                  <a:cubicBezTo>
                    <a:pt x="255" y="65"/>
                    <a:pt x="238" y="42"/>
                    <a:pt x="219" y="25"/>
                  </a:cubicBezTo>
                  <a:cubicBezTo>
                    <a:pt x="201" y="9"/>
                    <a:pt x="180" y="0"/>
                    <a:pt x="158" y="0"/>
                  </a:cubicBezTo>
                  <a:cubicBezTo>
                    <a:pt x="136" y="0"/>
                    <a:pt x="115" y="9"/>
                    <a:pt x="96" y="25"/>
                  </a:cubicBezTo>
                  <a:cubicBezTo>
                    <a:pt x="39" y="75"/>
                    <a:pt x="0" y="189"/>
                    <a:pt x="0" y="322"/>
                  </a:cubicBezTo>
                  <a:cubicBezTo>
                    <a:pt x="0" y="340"/>
                    <a:pt x="1" y="358"/>
                    <a:pt x="2" y="375"/>
                  </a:cubicBezTo>
                  <a:cubicBezTo>
                    <a:pt x="5" y="374"/>
                    <a:pt x="5" y="374"/>
                    <a:pt x="5" y="374"/>
                  </a:cubicBezTo>
                  <a:cubicBezTo>
                    <a:pt x="4" y="357"/>
                    <a:pt x="3" y="340"/>
                    <a:pt x="3" y="322"/>
                  </a:cubicBezTo>
                  <a:cubicBezTo>
                    <a:pt x="3" y="234"/>
                    <a:pt x="20" y="154"/>
                    <a:pt x="49" y="96"/>
                  </a:cubicBezTo>
                  <a:cubicBezTo>
                    <a:pt x="63" y="67"/>
                    <a:pt x="79" y="44"/>
                    <a:pt x="98" y="28"/>
                  </a:cubicBezTo>
                  <a:cubicBezTo>
                    <a:pt x="116" y="12"/>
                    <a:pt x="137" y="3"/>
                    <a:pt x="158" y="3"/>
                  </a:cubicBezTo>
                  <a:cubicBezTo>
                    <a:pt x="179" y="3"/>
                    <a:pt x="199" y="12"/>
                    <a:pt x="217" y="28"/>
                  </a:cubicBezTo>
                  <a:cubicBezTo>
                    <a:pt x="273" y="76"/>
                    <a:pt x="312" y="189"/>
                    <a:pt x="312" y="322"/>
                  </a:cubicBezTo>
                  <a:cubicBezTo>
                    <a:pt x="312" y="342"/>
                    <a:pt x="311" y="363"/>
                    <a:pt x="310" y="382"/>
                  </a:cubicBezTo>
                  <a:cubicBezTo>
                    <a:pt x="313" y="382"/>
                    <a:pt x="313" y="382"/>
                    <a:pt x="313" y="382"/>
                  </a:cubicBezTo>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îṣḷîḋé"/>
            <p:cNvSpPr/>
            <p:nvPr/>
          </p:nvSpPr>
          <p:spPr bwMode="auto">
            <a:xfrm>
              <a:off x="5054" y="8246"/>
              <a:ext cx="440" cy="171"/>
            </a:xfrm>
            <a:custGeom>
              <a:avLst/>
              <a:gdLst>
                <a:gd name="T0" fmla="*/ 157 w 157"/>
                <a:gd name="T1" fmla="*/ 5 h 61"/>
                <a:gd name="T2" fmla="*/ 99 w 157"/>
                <a:gd name="T3" fmla="*/ 1 h 61"/>
                <a:gd name="T4" fmla="*/ 1 w 157"/>
                <a:gd name="T5" fmla="*/ 43 h 61"/>
                <a:gd name="T6" fmla="*/ 107 w 157"/>
                <a:gd name="T7" fmla="*/ 61 h 61"/>
                <a:gd name="T8" fmla="*/ 157 w 157"/>
                <a:gd name="T9" fmla="*/ 53 h 61"/>
                <a:gd name="T10" fmla="*/ 157 w 157"/>
                <a:gd name="T11" fmla="*/ 5 h 61"/>
              </a:gdLst>
              <a:ahLst/>
              <a:cxnLst>
                <a:cxn ang="0">
                  <a:pos x="T0" y="T1"/>
                </a:cxn>
                <a:cxn ang="0">
                  <a:pos x="T2" y="T3"/>
                </a:cxn>
                <a:cxn ang="0">
                  <a:pos x="T4" y="T5"/>
                </a:cxn>
                <a:cxn ang="0">
                  <a:pos x="T6" y="T7"/>
                </a:cxn>
                <a:cxn ang="0">
                  <a:pos x="T8" y="T9"/>
                </a:cxn>
                <a:cxn ang="0">
                  <a:pos x="T10" y="T11"/>
                </a:cxn>
              </a:cxnLst>
              <a:rect l="0" t="0" r="r" b="b"/>
              <a:pathLst>
                <a:path w="157" h="61">
                  <a:moveTo>
                    <a:pt x="157" y="5"/>
                  </a:moveTo>
                  <a:cubicBezTo>
                    <a:pt x="157" y="5"/>
                    <a:pt x="122" y="0"/>
                    <a:pt x="99" y="1"/>
                  </a:cubicBezTo>
                  <a:cubicBezTo>
                    <a:pt x="76" y="1"/>
                    <a:pt x="2" y="32"/>
                    <a:pt x="1" y="43"/>
                  </a:cubicBezTo>
                  <a:cubicBezTo>
                    <a:pt x="0" y="54"/>
                    <a:pt x="107" y="61"/>
                    <a:pt x="107" y="61"/>
                  </a:cubicBezTo>
                  <a:cubicBezTo>
                    <a:pt x="157" y="53"/>
                    <a:pt x="157" y="53"/>
                    <a:pt x="157" y="53"/>
                  </a:cubicBezTo>
                  <a:lnTo>
                    <a:pt x="157"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ïŝľîḓe"/>
            <p:cNvSpPr/>
            <p:nvPr/>
          </p:nvSpPr>
          <p:spPr bwMode="auto">
            <a:xfrm>
              <a:off x="5051" y="8242"/>
              <a:ext cx="448" cy="179"/>
            </a:xfrm>
            <a:custGeom>
              <a:avLst/>
              <a:gdLst>
                <a:gd name="T0" fmla="*/ 158 w 160"/>
                <a:gd name="T1" fmla="*/ 6 h 64"/>
                <a:gd name="T2" fmla="*/ 159 w 160"/>
                <a:gd name="T3" fmla="*/ 5 h 64"/>
                <a:gd name="T4" fmla="*/ 105 w 160"/>
                <a:gd name="T5" fmla="*/ 0 h 64"/>
                <a:gd name="T6" fmla="*/ 100 w 160"/>
                <a:gd name="T7" fmla="*/ 0 h 64"/>
                <a:gd name="T8" fmla="*/ 75 w 160"/>
                <a:gd name="T9" fmla="*/ 6 h 64"/>
                <a:gd name="T10" fmla="*/ 27 w 160"/>
                <a:gd name="T11" fmla="*/ 25 h 64"/>
                <a:gd name="T12" fmla="*/ 8 w 160"/>
                <a:gd name="T13" fmla="*/ 35 h 64"/>
                <a:gd name="T14" fmla="*/ 3 w 160"/>
                <a:gd name="T15" fmla="*/ 39 h 64"/>
                <a:gd name="T16" fmla="*/ 0 w 160"/>
                <a:gd name="T17" fmla="*/ 44 h 64"/>
                <a:gd name="T18" fmla="*/ 0 w 160"/>
                <a:gd name="T19" fmla="*/ 44 h 64"/>
                <a:gd name="T20" fmla="*/ 2 w 160"/>
                <a:gd name="T21" fmla="*/ 47 h 64"/>
                <a:gd name="T22" fmla="*/ 10 w 160"/>
                <a:gd name="T23" fmla="*/ 51 h 64"/>
                <a:gd name="T24" fmla="*/ 69 w 160"/>
                <a:gd name="T25" fmla="*/ 60 h 64"/>
                <a:gd name="T26" fmla="*/ 108 w 160"/>
                <a:gd name="T27" fmla="*/ 64 h 64"/>
                <a:gd name="T28" fmla="*/ 108 w 160"/>
                <a:gd name="T29" fmla="*/ 64 h 64"/>
                <a:gd name="T30" fmla="*/ 160 w 160"/>
                <a:gd name="T31" fmla="*/ 56 h 64"/>
                <a:gd name="T32" fmla="*/ 160 w 160"/>
                <a:gd name="T33" fmla="*/ 5 h 64"/>
                <a:gd name="T34" fmla="*/ 159 w 160"/>
                <a:gd name="T35" fmla="*/ 5 h 64"/>
                <a:gd name="T36" fmla="*/ 158 w 160"/>
                <a:gd name="T37" fmla="*/ 6 h 64"/>
                <a:gd name="T38" fmla="*/ 157 w 160"/>
                <a:gd name="T39" fmla="*/ 6 h 64"/>
                <a:gd name="T40" fmla="*/ 157 w 160"/>
                <a:gd name="T41" fmla="*/ 53 h 64"/>
                <a:gd name="T42" fmla="*/ 108 w 160"/>
                <a:gd name="T43" fmla="*/ 61 h 64"/>
                <a:gd name="T44" fmla="*/ 108 w 160"/>
                <a:gd name="T45" fmla="*/ 62 h 64"/>
                <a:gd name="T46" fmla="*/ 108 w 160"/>
                <a:gd name="T47" fmla="*/ 61 h 64"/>
                <a:gd name="T48" fmla="*/ 91 w 160"/>
                <a:gd name="T49" fmla="*/ 59 h 64"/>
                <a:gd name="T50" fmla="*/ 36 w 160"/>
                <a:gd name="T51" fmla="*/ 53 h 64"/>
                <a:gd name="T52" fmla="*/ 12 w 160"/>
                <a:gd name="T53" fmla="*/ 48 h 64"/>
                <a:gd name="T54" fmla="*/ 5 w 160"/>
                <a:gd name="T55" fmla="*/ 46 h 64"/>
                <a:gd name="T56" fmla="*/ 4 w 160"/>
                <a:gd name="T57" fmla="*/ 45 h 64"/>
                <a:gd name="T58" fmla="*/ 3 w 160"/>
                <a:gd name="T59" fmla="*/ 44 h 64"/>
                <a:gd name="T60" fmla="*/ 3 w 160"/>
                <a:gd name="T61" fmla="*/ 44 h 64"/>
                <a:gd name="T62" fmla="*/ 4 w 160"/>
                <a:gd name="T63" fmla="*/ 43 h 64"/>
                <a:gd name="T64" fmla="*/ 10 w 160"/>
                <a:gd name="T65" fmla="*/ 38 h 64"/>
                <a:gd name="T66" fmla="*/ 55 w 160"/>
                <a:gd name="T67" fmla="*/ 16 h 64"/>
                <a:gd name="T68" fmla="*/ 100 w 160"/>
                <a:gd name="T69" fmla="*/ 3 h 64"/>
                <a:gd name="T70" fmla="*/ 105 w 160"/>
                <a:gd name="T71" fmla="*/ 3 h 64"/>
                <a:gd name="T72" fmla="*/ 140 w 160"/>
                <a:gd name="T73" fmla="*/ 5 h 64"/>
                <a:gd name="T74" fmla="*/ 153 w 160"/>
                <a:gd name="T75" fmla="*/ 7 h 64"/>
                <a:gd name="T76" fmla="*/ 158 w 160"/>
                <a:gd name="T77" fmla="*/ 8 h 64"/>
                <a:gd name="T78" fmla="*/ 158 w 160"/>
                <a:gd name="T79" fmla="*/ 6 h 64"/>
                <a:gd name="T80" fmla="*/ 157 w 160"/>
                <a:gd name="T81" fmla="*/ 6 h 64"/>
                <a:gd name="T82" fmla="*/ 158 w 160"/>
                <a:gd name="T83" fmla="*/ 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64">
                  <a:moveTo>
                    <a:pt x="158" y="6"/>
                  </a:moveTo>
                  <a:cubicBezTo>
                    <a:pt x="159" y="5"/>
                    <a:pt x="159" y="5"/>
                    <a:pt x="159" y="5"/>
                  </a:cubicBezTo>
                  <a:cubicBezTo>
                    <a:pt x="159" y="5"/>
                    <a:pt x="128" y="0"/>
                    <a:pt x="105" y="0"/>
                  </a:cubicBezTo>
                  <a:cubicBezTo>
                    <a:pt x="103" y="0"/>
                    <a:pt x="101" y="0"/>
                    <a:pt x="100" y="0"/>
                  </a:cubicBezTo>
                  <a:cubicBezTo>
                    <a:pt x="94" y="0"/>
                    <a:pt x="85" y="2"/>
                    <a:pt x="75" y="6"/>
                  </a:cubicBezTo>
                  <a:cubicBezTo>
                    <a:pt x="59" y="10"/>
                    <a:pt x="41" y="18"/>
                    <a:pt x="27" y="25"/>
                  </a:cubicBezTo>
                  <a:cubicBezTo>
                    <a:pt x="19" y="28"/>
                    <a:pt x="13" y="32"/>
                    <a:pt x="8" y="35"/>
                  </a:cubicBezTo>
                  <a:cubicBezTo>
                    <a:pt x="6" y="36"/>
                    <a:pt x="4" y="38"/>
                    <a:pt x="3" y="39"/>
                  </a:cubicBezTo>
                  <a:cubicBezTo>
                    <a:pt x="1" y="41"/>
                    <a:pt x="0" y="42"/>
                    <a:pt x="0" y="44"/>
                  </a:cubicBezTo>
                  <a:cubicBezTo>
                    <a:pt x="0" y="44"/>
                    <a:pt x="0" y="44"/>
                    <a:pt x="0" y="44"/>
                  </a:cubicBezTo>
                  <a:cubicBezTo>
                    <a:pt x="0" y="45"/>
                    <a:pt x="1" y="46"/>
                    <a:pt x="2" y="47"/>
                  </a:cubicBezTo>
                  <a:cubicBezTo>
                    <a:pt x="4" y="49"/>
                    <a:pt x="7" y="50"/>
                    <a:pt x="10" y="51"/>
                  </a:cubicBezTo>
                  <a:cubicBezTo>
                    <a:pt x="24" y="55"/>
                    <a:pt x="48" y="58"/>
                    <a:pt x="69" y="60"/>
                  </a:cubicBezTo>
                  <a:cubicBezTo>
                    <a:pt x="90" y="62"/>
                    <a:pt x="108" y="64"/>
                    <a:pt x="108" y="64"/>
                  </a:cubicBezTo>
                  <a:cubicBezTo>
                    <a:pt x="108" y="64"/>
                    <a:pt x="108" y="64"/>
                    <a:pt x="108" y="64"/>
                  </a:cubicBezTo>
                  <a:cubicBezTo>
                    <a:pt x="160" y="56"/>
                    <a:pt x="160" y="56"/>
                    <a:pt x="160" y="56"/>
                  </a:cubicBezTo>
                  <a:cubicBezTo>
                    <a:pt x="160" y="5"/>
                    <a:pt x="160" y="5"/>
                    <a:pt x="160" y="5"/>
                  </a:cubicBezTo>
                  <a:cubicBezTo>
                    <a:pt x="159" y="5"/>
                    <a:pt x="159" y="5"/>
                    <a:pt x="159" y="5"/>
                  </a:cubicBezTo>
                  <a:cubicBezTo>
                    <a:pt x="158" y="6"/>
                    <a:pt x="158" y="6"/>
                    <a:pt x="158" y="6"/>
                  </a:cubicBezTo>
                  <a:cubicBezTo>
                    <a:pt x="157" y="6"/>
                    <a:pt x="157" y="6"/>
                    <a:pt x="157" y="6"/>
                  </a:cubicBezTo>
                  <a:cubicBezTo>
                    <a:pt x="157" y="53"/>
                    <a:pt x="157" y="53"/>
                    <a:pt x="157" y="53"/>
                  </a:cubicBezTo>
                  <a:cubicBezTo>
                    <a:pt x="108" y="61"/>
                    <a:pt x="108" y="61"/>
                    <a:pt x="108" y="61"/>
                  </a:cubicBezTo>
                  <a:cubicBezTo>
                    <a:pt x="108" y="62"/>
                    <a:pt x="108" y="62"/>
                    <a:pt x="108" y="62"/>
                  </a:cubicBezTo>
                  <a:cubicBezTo>
                    <a:pt x="108" y="61"/>
                    <a:pt x="108" y="61"/>
                    <a:pt x="108" y="61"/>
                  </a:cubicBezTo>
                  <a:cubicBezTo>
                    <a:pt x="108" y="61"/>
                    <a:pt x="101" y="60"/>
                    <a:pt x="91" y="59"/>
                  </a:cubicBezTo>
                  <a:cubicBezTo>
                    <a:pt x="77" y="58"/>
                    <a:pt x="54" y="56"/>
                    <a:pt x="36" y="53"/>
                  </a:cubicBezTo>
                  <a:cubicBezTo>
                    <a:pt x="26" y="52"/>
                    <a:pt x="18" y="50"/>
                    <a:pt x="12" y="48"/>
                  </a:cubicBezTo>
                  <a:cubicBezTo>
                    <a:pt x="9" y="47"/>
                    <a:pt x="7" y="47"/>
                    <a:pt x="5" y="46"/>
                  </a:cubicBezTo>
                  <a:cubicBezTo>
                    <a:pt x="4" y="45"/>
                    <a:pt x="4" y="45"/>
                    <a:pt x="4" y="45"/>
                  </a:cubicBezTo>
                  <a:cubicBezTo>
                    <a:pt x="3" y="44"/>
                    <a:pt x="3" y="44"/>
                    <a:pt x="3" y="44"/>
                  </a:cubicBezTo>
                  <a:cubicBezTo>
                    <a:pt x="3" y="44"/>
                    <a:pt x="3" y="44"/>
                    <a:pt x="3" y="44"/>
                  </a:cubicBezTo>
                  <a:cubicBezTo>
                    <a:pt x="3" y="44"/>
                    <a:pt x="4" y="43"/>
                    <a:pt x="4" y="43"/>
                  </a:cubicBezTo>
                  <a:cubicBezTo>
                    <a:pt x="5" y="41"/>
                    <a:pt x="7" y="40"/>
                    <a:pt x="10" y="38"/>
                  </a:cubicBezTo>
                  <a:cubicBezTo>
                    <a:pt x="19" y="31"/>
                    <a:pt x="37" y="22"/>
                    <a:pt x="55" y="16"/>
                  </a:cubicBezTo>
                  <a:cubicBezTo>
                    <a:pt x="73" y="9"/>
                    <a:pt x="91" y="3"/>
                    <a:pt x="100" y="3"/>
                  </a:cubicBezTo>
                  <a:cubicBezTo>
                    <a:pt x="102" y="3"/>
                    <a:pt x="103" y="3"/>
                    <a:pt x="105" y="3"/>
                  </a:cubicBezTo>
                  <a:cubicBezTo>
                    <a:pt x="116" y="3"/>
                    <a:pt x="129" y="4"/>
                    <a:pt x="140" y="5"/>
                  </a:cubicBezTo>
                  <a:cubicBezTo>
                    <a:pt x="145" y="6"/>
                    <a:pt x="150" y="7"/>
                    <a:pt x="153" y="7"/>
                  </a:cubicBezTo>
                  <a:cubicBezTo>
                    <a:pt x="156" y="8"/>
                    <a:pt x="158" y="8"/>
                    <a:pt x="158" y="8"/>
                  </a:cubicBezTo>
                  <a:cubicBezTo>
                    <a:pt x="158" y="6"/>
                    <a:pt x="158" y="6"/>
                    <a:pt x="158" y="6"/>
                  </a:cubicBezTo>
                  <a:cubicBezTo>
                    <a:pt x="157" y="6"/>
                    <a:pt x="157" y="6"/>
                    <a:pt x="157" y="6"/>
                  </a:cubicBezTo>
                  <a:lnTo>
                    <a:pt x="158"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iṩḷîḍ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 name="T8" fmla="*/ 2 w 116"/>
                <a:gd name="T9" fmla="*/ 39 h 39"/>
              </a:gdLst>
              <a:ahLst/>
              <a:cxnLst>
                <a:cxn ang="0">
                  <a:pos x="T0" y="T1"/>
                </a:cxn>
                <a:cxn ang="0">
                  <a:pos x="T2" y="T3"/>
                </a:cxn>
                <a:cxn ang="0">
                  <a:pos x="T4" y="T5"/>
                </a:cxn>
                <a:cxn ang="0">
                  <a:pos x="T6" y="T7"/>
                </a:cxn>
                <a:cxn ang="0">
                  <a:pos x="T8" y="T9"/>
                </a:cxn>
              </a:cxnLst>
              <a:rect l="0" t="0" r="r" b="b"/>
              <a:pathLst>
                <a:path w="116" h="39">
                  <a:moveTo>
                    <a:pt x="2" y="39"/>
                  </a:moveTo>
                  <a:lnTo>
                    <a:pt x="116" y="4"/>
                  </a:lnTo>
                  <a:lnTo>
                    <a:pt x="114" y="0"/>
                  </a:lnTo>
                  <a:lnTo>
                    <a:pt x="0" y="34"/>
                  </a:lnTo>
                  <a:lnTo>
                    <a:pt x="2" y="3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îšľïḑ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Lst>
              <a:ahLst/>
              <a:cxnLst>
                <a:cxn ang="0">
                  <a:pos x="T0" y="T1"/>
                </a:cxn>
                <a:cxn ang="0">
                  <a:pos x="T2" y="T3"/>
                </a:cxn>
                <a:cxn ang="0">
                  <a:pos x="T4" y="T5"/>
                </a:cxn>
                <a:cxn ang="0">
                  <a:pos x="T6" y="T7"/>
                </a:cxn>
              </a:cxnLst>
              <a:rect l="0" t="0" r="r" b="b"/>
              <a:pathLst>
                <a:path w="116" h="39">
                  <a:moveTo>
                    <a:pt x="2" y="39"/>
                  </a:moveTo>
                  <a:lnTo>
                    <a:pt x="116" y="4"/>
                  </a:lnTo>
                  <a:lnTo>
                    <a:pt x="114" y="0"/>
                  </a:lnTo>
                  <a:lnTo>
                    <a:pt x="0" y="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í$1ïḍe"/>
            <p:cNvSpPr/>
            <p:nvPr/>
          </p:nvSpPr>
          <p:spPr bwMode="auto">
            <a:xfrm>
              <a:off x="5071" y="8285"/>
              <a:ext cx="257" cy="98"/>
            </a:xfrm>
            <a:custGeom>
              <a:avLst/>
              <a:gdLst>
                <a:gd name="T0" fmla="*/ 147 w 149"/>
                <a:gd name="T1" fmla="*/ 0 h 57"/>
                <a:gd name="T2" fmla="*/ 84 w 149"/>
                <a:gd name="T3" fmla="*/ 22 h 57"/>
                <a:gd name="T4" fmla="*/ 84 w 149"/>
                <a:gd name="T5" fmla="*/ 22 h 57"/>
                <a:gd name="T6" fmla="*/ 0 w 149"/>
                <a:gd name="T7" fmla="*/ 52 h 57"/>
                <a:gd name="T8" fmla="*/ 1 w 149"/>
                <a:gd name="T9" fmla="*/ 57 h 57"/>
                <a:gd name="T10" fmla="*/ 86 w 149"/>
                <a:gd name="T11" fmla="*/ 27 h 57"/>
                <a:gd name="T12" fmla="*/ 149 w 149"/>
                <a:gd name="T13" fmla="*/ 5 h 57"/>
                <a:gd name="T14" fmla="*/ 147 w 149"/>
                <a:gd name="T15" fmla="*/ 0 h 57"/>
                <a:gd name="T16" fmla="*/ 147 w 149"/>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57">
                  <a:moveTo>
                    <a:pt x="147" y="0"/>
                  </a:moveTo>
                  <a:lnTo>
                    <a:pt x="84" y="22"/>
                  </a:lnTo>
                  <a:lnTo>
                    <a:pt x="84" y="22"/>
                  </a:lnTo>
                  <a:lnTo>
                    <a:pt x="0" y="52"/>
                  </a:lnTo>
                  <a:lnTo>
                    <a:pt x="1" y="57"/>
                  </a:lnTo>
                  <a:lnTo>
                    <a:pt x="86" y="27"/>
                  </a:lnTo>
                  <a:lnTo>
                    <a:pt x="149" y="5"/>
                  </a:lnTo>
                  <a:lnTo>
                    <a:pt x="147" y="0"/>
                  </a:lnTo>
                  <a:lnTo>
                    <a:pt x="147"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ísľîď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ïşḻid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iṥlíḑè"/>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iSḷïḋé"/>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îš1íḋe"/>
            <p:cNvSpPr/>
            <p:nvPr/>
          </p:nvSpPr>
          <p:spPr bwMode="auto">
            <a:xfrm>
              <a:off x="5549" y="7375"/>
              <a:ext cx="993" cy="1072"/>
            </a:xfrm>
            <a:custGeom>
              <a:avLst/>
              <a:gdLst>
                <a:gd name="T0" fmla="*/ 88 w 355"/>
                <a:gd name="T1" fmla="*/ 116 h 383"/>
                <a:gd name="T2" fmla="*/ 157 w 355"/>
                <a:gd name="T3" fmla="*/ 246 h 383"/>
                <a:gd name="T4" fmla="*/ 15 w 355"/>
                <a:gd name="T5" fmla="*/ 278 h 383"/>
                <a:gd name="T6" fmla="*/ 0 w 355"/>
                <a:gd name="T7" fmla="*/ 368 h 383"/>
                <a:gd name="T8" fmla="*/ 279 w 355"/>
                <a:gd name="T9" fmla="*/ 364 h 383"/>
                <a:gd name="T10" fmla="*/ 237 w 355"/>
                <a:gd name="T11" fmla="*/ 125 h 383"/>
                <a:gd name="T12" fmla="*/ 43 w 355"/>
                <a:gd name="T13" fmla="*/ 3 h 383"/>
                <a:gd name="T14" fmla="*/ 88 w 355"/>
                <a:gd name="T15" fmla="*/ 116 h 3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383">
                  <a:moveTo>
                    <a:pt x="88" y="116"/>
                  </a:moveTo>
                  <a:cubicBezTo>
                    <a:pt x="157" y="246"/>
                    <a:pt x="157" y="246"/>
                    <a:pt x="157" y="246"/>
                  </a:cubicBezTo>
                  <a:cubicBezTo>
                    <a:pt x="157" y="246"/>
                    <a:pt x="32" y="251"/>
                    <a:pt x="15" y="278"/>
                  </a:cubicBezTo>
                  <a:cubicBezTo>
                    <a:pt x="7" y="290"/>
                    <a:pt x="0" y="368"/>
                    <a:pt x="0" y="368"/>
                  </a:cubicBezTo>
                  <a:cubicBezTo>
                    <a:pt x="0" y="368"/>
                    <a:pt x="203" y="383"/>
                    <a:pt x="279" y="364"/>
                  </a:cubicBezTo>
                  <a:cubicBezTo>
                    <a:pt x="355" y="346"/>
                    <a:pt x="354" y="250"/>
                    <a:pt x="237" y="125"/>
                  </a:cubicBezTo>
                  <a:cubicBezTo>
                    <a:pt x="120" y="0"/>
                    <a:pt x="43" y="3"/>
                    <a:pt x="43" y="3"/>
                  </a:cubicBezTo>
                  <a:cubicBezTo>
                    <a:pt x="88" y="116"/>
                    <a:pt x="88" y="116"/>
                    <a:pt x="88" y="116"/>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íşlidé"/>
            <p:cNvSpPr/>
            <p:nvPr/>
          </p:nvSpPr>
          <p:spPr bwMode="auto">
            <a:xfrm>
              <a:off x="5926" y="7820"/>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îṡļíḓè"/>
            <p:cNvSpPr/>
            <p:nvPr/>
          </p:nvSpPr>
          <p:spPr bwMode="auto">
            <a:xfrm>
              <a:off x="6104" y="8047"/>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íŝḷiḑe"/>
            <p:cNvSpPr/>
            <p:nvPr/>
          </p:nvSpPr>
          <p:spPr bwMode="auto">
            <a:xfrm>
              <a:off x="5894" y="8206"/>
              <a:ext cx="122"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8" y="41"/>
                    <a:pt x="22" y="41"/>
                  </a:cubicBezTo>
                  <a:cubicBezTo>
                    <a:pt x="17" y="41"/>
                    <a:pt x="12" y="39"/>
                    <a:pt x="8" y="36"/>
                  </a:cubicBezTo>
                  <a:cubicBezTo>
                    <a:pt x="4" y="32"/>
                    <a:pt x="2" y="27"/>
                    <a:pt x="2" y="22"/>
                  </a:cubicBezTo>
                  <a:cubicBezTo>
                    <a:pt x="2" y="16"/>
                    <a:pt x="4" y="11"/>
                    <a:pt x="8" y="8"/>
                  </a:cubicBezTo>
                  <a:cubicBezTo>
                    <a:pt x="12" y="4"/>
                    <a:pt x="17" y="2"/>
                    <a:pt x="22" y="2"/>
                  </a:cubicBezTo>
                  <a:cubicBezTo>
                    <a:pt x="28"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i$ļîḓè"/>
            <p:cNvSpPr/>
            <p:nvPr/>
          </p:nvSpPr>
          <p:spPr bwMode="auto">
            <a:xfrm>
              <a:off x="5718" y="7518"/>
              <a:ext cx="119" cy="122"/>
            </a:xfrm>
            <a:custGeom>
              <a:avLst/>
              <a:gdLst>
                <a:gd name="T0" fmla="*/ 42 w 43"/>
                <a:gd name="T1" fmla="*/ 22 h 44"/>
                <a:gd name="T2" fmla="*/ 41 w 43"/>
                <a:gd name="T3" fmla="*/ 22 h 44"/>
                <a:gd name="T4" fmla="*/ 35 w 43"/>
                <a:gd name="T5" fmla="*/ 36 h 44"/>
                <a:gd name="T6" fmla="*/ 21 w 43"/>
                <a:gd name="T7" fmla="*/ 42 h 44"/>
                <a:gd name="T8" fmla="*/ 7 w 43"/>
                <a:gd name="T9" fmla="*/ 36 h 44"/>
                <a:gd name="T10" fmla="*/ 2 w 43"/>
                <a:gd name="T11" fmla="*/ 22 h 44"/>
                <a:gd name="T12" fmla="*/ 7 w 43"/>
                <a:gd name="T13" fmla="*/ 8 h 44"/>
                <a:gd name="T14" fmla="*/ 21 w 43"/>
                <a:gd name="T15" fmla="*/ 2 h 44"/>
                <a:gd name="T16" fmla="*/ 35 w 43"/>
                <a:gd name="T17" fmla="*/ 8 h 44"/>
                <a:gd name="T18" fmla="*/ 41 w 43"/>
                <a:gd name="T19" fmla="*/ 22 h 44"/>
                <a:gd name="T20" fmla="*/ 42 w 43"/>
                <a:gd name="T21" fmla="*/ 22 h 44"/>
                <a:gd name="T22" fmla="*/ 43 w 43"/>
                <a:gd name="T23" fmla="*/ 22 h 44"/>
                <a:gd name="T24" fmla="*/ 21 w 43"/>
                <a:gd name="T25" fmla="*/ 0 h 44"/>
                <a:gd name="T26" fmla="*/ 0 w 43"/>
                <a:gd name="T27" fmla="*/ 22 h 44"/>
                <a:gd name="T28" fmla="*/ 21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5" y="36"/>
                  </a:cubicBezTo>
                  <a:cubicBezTo>
                    <a:pt x="32" y="39"/>
                    <a:pt x="27" y="42"/>
                    <a:pt x="21" y="42"/>
                  </a:cubicBezTo>
                  <a:cubicBezTo>
                    <a:pt x="16" y="42"/>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10"/>
                    <a:pt x="33" y="0"/>
                    <a:pt x="21" y="0"/>
                  </a:cubicBezTo>
                  <a:cubicBezTo>
                    <a:pt x="9" y="0"/>
                    <a:pt x="0" y="10"/>
                    <a:pt x="0" y="22"/>
                  </a:cubicBezTo>
                  <a:cubicBezTo>
                    <a:pt x="0" y="34"/>
                    <a:pt x="9" y="44"/>
                    <a:pt x="21" y="44"/>
                  </a:cubicBezTo>
                  <a:cubicBezTo>
                    <a:pt x="33"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íṣḻïdê"/>
            <p:cNvSpPr/>
            <p:nvPr/>
          </p:nvSpPr>
          <p:spPr bwMode="auto">
            <a:xfrm>
              <a:off x="6218" y="7820"/>
              <a:ext cx="121" cy="124"/>
            </a:xfrm>
            <a:custGeom>
              <a:avLst/>
              <a:gdLst>
                <a:gd name="T0" fmla="*/ 41 w 43"/>
                <a:gd name="T1" fmla="*/ 22 h 44"/>
                <a:gd name="T2" fmla="*/ 21 w 43"/>
                <a:gd name="T3" fmla="*/ 42 h 44"/>
                <a:gd name="T4" fmla="*/ 2 w 43"/>
                <a:gd name="T5" fmla="*/ 22 h 44"/>
                <a:gd name="T6" fmla="*/ 21 w 43"/>
                <a:gd name="T7" fmla="*/ 2 h 44"/>
                <a:gd name="T8" fmla="*/ 32 w 43"/>
                <a:gd name="T9" fmla="*/ 5 h 44"/>
                <a:gd name="T10" fmla="*/ 29 w 43"/>
                <a:gd name="T11" fmla="*/ 2 h 44"/>
                <a:gd name="T12" fmla="*/ 21 w 43"/>
                <a:gd name="T13" fmla="*/ 0 h 44"/>
                <a:gd name="T14" fmla="*/ 0 w 43"/>
                <a:gd name="T15" fmla="*/ 22 h 44"/>
                <a:gd name="T16" fmla="*/ 21 w 43"/>
                <a:gd name="T17" fmla="*/ 44 h 44"/>
                <a:gd name="T18" fmla="*/ 43 w 43"/>
                <a:gd name="T19" fmla="*/ 22 h 44"/>
                <a:gd name="T20" fmla="*/ 43 w 43"/>
                <a:gd name="T21" fmla="*/ 21 h 44"/>
                <a:gd name="T22" fmla="*/ 40 w 43"/>
                <a:gd name="T23" fmla="*/ 17 h 44"/>
                <a:gd name="T24" fmla="*/ 41 w 43"/>
                <a:gd name="T25"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4">
                  <a:moveTo>
                    <a:pt x="41" y="22"/>
                  </a:moveTo>
                  <a:cubicBezTo>
                    <a:pt x="41" y="33"/>
                    <a:pt x="32" y="42"/>
                    <a:pt x="21" y="42"/>
                  </a:cubicBezTo>
                  <a:cubicBezTo>
                    <a:pt x="11" y="42"/>
                    <a:pt x="2" y="33"/>
                    <a:pt x="2" y="22"/>
                  </a:cubicBezTo>
                  <a:cubicBezTo>
                    <a:pt x="2" y="11"/>
                    <a:pt x="11" y="2"/>
                    <a:pt x="21" y="2"/>
                  </a:cubicBezTo>
                  <a:cubicBezTo>
                    <a:pt x="25" y="2"/>
                    <a:pt x="29" y="4"/>
                    <a:pt x="32" y="5"/>
                  </a:cubicBezTo>
                  <a:cubicBezTo>
                    <a:pt x="31" y="4"/>
                    <a:pt x="30" y="3"/>
                    <a:pt x="29" y="2"/>
                  </a:cubicBezTo>
                  <a:cubicBezTo>
                    <a:pt x="27" y="1"/>
                    <a:pt x="24" y="0"/>
                    <a:pt x="21" y="0"/>
                  </a:cubicBezTo>
                  <a:cubicBezTo>
                    <a:pt x="9" y="0"/>
                    <a:pt x="0" y="10"/>
                    <a:pt x="0" y="22"/>
                  </a:cubicBezTo>
                  <a:cubicBezTo>
                    <a:pt x="0" y="34"/>
                    <a:pt x="9" y="44"/>
                    <a:pt x="21" y="44"/>
                  </a:cubicBezTo>
                  <a:cubicBezTo>
                    <a:pt x="33" y="44"/>
                    <a:pt x="43" y="34"/>
                    <a:pt x="43" y="22"/>
                  </a:cubicBezTo>
                  <a:cubicBezTo>
                    <a:pt x="43" y="22"/>
                    <a:pt x="43" y="21"/>
                    <a:pt x="43" y="21"/>
                  </a:cubicBezTo>
                  <a:cubicBezTo>
                    <a:pt x="42" y="19"/>
                    <a:pt x="41" y="18"/>
                    <a:pt x="40" y="17"/>
                  </a:cubicBezTo>
                  <a:cubicBezTo>
                    <a:pt x="41" y="19"/>
                    <a:pt x="41" y="20"/>
                    <a:pt x="41"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iṩḷïḑe"/>
            <p:cNvSpPr/>
            <p:nvPr/>
          </p:nvSpPr>
          <p:spPr bwMode="auto">
            <a:xfrm>
              <a:off x="6374" y="8120"/>
              <a:ext cx="100" cy="122"/>
            </a:xfrm>
            <a:custGeom>
              <a:avLst/>
              <a:gdLst>
                <a:gd name="T0" fmla="*/ 22 w 36"/>
                <a:gd name="T1" fmla="*/ 42 h 44"/>
                <a:gd name="T2" fmla="*/ 2 w 36"/>
                <a:gd name="T3" fmla="*/ 22 h 44"/>
                <a:gd name="T4" fmla="*/ 22 w 36"/>
                <a:gd name="T5" fmla="*/ 2 h 44"/>
                <a:gd name="T6" fmla="*/ 33 w 36"/>
                <a:gd name="T7" fmla="*/ 5 h 44"/>
                <a:gd name="T8" fmla="*/ 32 w 36"/>
                <a:gd name="T9" fmla="*/ 2 h 44"/>
                <a:gd name="T10" fmla="*/ 22 w 36"/>
                <a:gd name="T11" fmla="*/ 0 h 44"/>
                <a:gd name="T12" fmla="*/ 0 w 36"/>
                <a:gd name="T13" fmla="*/ 22 h 44"/>
                <a:gd name="T14" fmla="*/ 22 w 36"/>
                <a:gd name="T15" fmla="*/ 44 h 44"/>
                <a:gd name="T16" fmla="*/ 36 w 36"/>
                <a:gd name="T17" fmla="*/ 39 h 44"/>
                <a:gd name="T18" fmla="*/ 36 w 36"/>
                <a:gd name="T19" fmla="*/ 36 h 44"/>
                <a:gd name="T20" fmla="*/ 22 w 36"/>
                <a:gd name="T21" fmla="*/ 4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44">
                  <a:moveTo>
                    <a:pt x="22" y="42"/>
                  </a:moveTo>
                  <a:cubicBezTo>
                    <a:pt x="11" y="42"/>
                    <a:pt x="2" y="33"/>
                    <a:pt x="2" y="22"/>
                  </a:cubicBezTo>
                  <a:cubicBezTo>
                    <a:pt x="2" y="11"/>
                    <a:pt x="11" y="2"/>
                    <a:pt x="22" y="2"/>
                  </a:cubicBezTo>
                  <a:cubicBezTo>
                    <a:pt x="26" y="2"/>
                    <a:pt x="30" y="3"/>
                    <a:pt x="33" y="5"/>
                  </a:cubicBezTo>
                  <a:cubicBezTo>
                    <a:pt x="32" y="4"/>
                    <a:pt x="32" y="3"/>
                    <a:pt x="32" y="2"/>
                  </a:cubicBezTo>
                  <a:cubicBezTo>
                    <a:pt x="29" y="1"/>
                    <a:pt x="26" y="0"/>
                    <a:pt x="22" y="0"/>
                  </a:cubicBezTo>
                  <a:cubicBezTo>
                    <a:pt x="10" y="0"/>
                    <a:pt x="0" y="10"/>
                    <a:pt x="0" y="22"/>
                  </a:cubicBezTo>
                  <a:cubicBezTo>
                    <a:pt x="0" y="34"/>
                    <a:pt x="10" y="44"/>
                    <a:pt x="22" y="44"/>
                  </a:cubicBezTo>
                  <a:cubicBezTo>
                    <a:pt x="27" y="44"/>
                    <a:pt x="32" y="42"/>
                    <a:pt x="36" y="39"/>
                  </a:cubicBezTo>
                  <a:cubicBezTo>
                    <a:pt x="36" y="38"/>
                    <a:pt x="36" y="37"/>
                    <a:pt x="36" y="36"/>
                  </a:cubicBezTo>
                  <a:cubicBezTo>
                    <a:pt x="33" y="39"/>
                    <a:pt x="28" y="42"/>
                    <a:pt x="22"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ïSľîḑè"/>
            <p:cNvSpPr/>
            <p:nvPr/>
          </p:nvSpPr>
          <p:spPr bwMode="auto">
            <a:xfrm>
              <a:off x="6200" y="8301"/>
              <a:ext cx="124" cy="110"/>
            </a:xfrm>
            <a:custGeom>
              <a:avLst/>
              <a:gdLst>
                <a:gd name="T0" fmla="*/ 22 w 44"/>
                <a:gd name="T1" fmla="*/ 0 h 39"/>
                <a:gd name="T2" fmla="*/ 0 w 44"/>
                <a:gd name="T3" fmla="*/ 22 h 39"/>
                <a:gd name="T4" fmla="*/ 8 w 44"/>
                <a:gd name="T5" fmla="*/ 39 h 39"/>
                <a:gd name="T6" fmla="*/ 12 w 44"/>
                <a:gd name="T7" fmla="*/ 39 h 39"/>
                <a:gd name="T8" fmla="*/ 2 w 44"/>
                <a:gd name="T9" fmla="*/ 22 h 39"/>
                <a:gd name="T10" fmla="*/ 22 w 44"/>
                <a:gd name="T11" fmla="*/ 2 h 39"/>
                <a:gd name="T12" fmla="*/ 42 w 44"/>
                <a:gd name="T13" fmla="*/ 22 h 39"/>
                <a:gd name="T14" fmla="*/ 36 w 44"/>
                <a:gd name="T15" fmla="*/ 36 h 39"/>
                <a:gd name="T16" fmla="*/ 39 w 44"/>
                <a:gd name="T17" fmla="*/ 35 h 39"/>
                <a:gd name="T18" fmla="*/ 44 w 44"/>
                <a:gd name="T19" fmla="*/ 22 h 39"/>
                <a:gd name="T20" fmla="*/ 22 w 44"/>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39">
                  <a:moveTo>
                    <a:pt x="22" y="0"/>
                  </a:moveTo>
                  <a:cubicBezTo>
                    <a:pt x="10" y="0"/>
                    <a:pt x="0" y="10"/>
                    <a:pt x="0" y="22"/>
                  </a:cubicBezTo>
                  <a:cubicBezTo>
                    <a:pt x="0" y="29"/>
                    <a:pt x="3" y="35"/>
                    <a:pt x="8" y="39"/>
                  </a:cubicBezTo>
                  <a:cubicBezTo>
                    <a:pt x="10" y="39"/>
                    <a:pt x="11" y="39"/>
                    <a:pt x="12" y="39"/>
                  </a:cubicBezTo>
                  <a:cubicBezTo>
                    <a:pt x="6" y="35"/>
                    <a:pt x="2" y="29"/>
                    <a:pt x="2" y="22"/>
                  </a:cubicBezTo>
                  <a:cubicBezTo>
                    <a:pt x="2" y="11"/>
                    <a:pt x="11" y="2"/>
                    <a:pt x="22" y="2"/>
                  </a:cubicBezTo>
                  <a:cubicBezTo>
                    <a:pt x="33" y="2"/>
                    <a:pt x="42" y="11"/>
                    <a:pt x="42" y="22"/>
                  </a:cubicBezTo>
                  <a:cubicBezTo>
                    <a:pt x="42" y="27"/>
                    <a:pt x="40" y="32"/>
                    <a:pt x="36" y="36"/>
                  </a:cubicBezTo>
                  <a:cubicBezTo>
                    <a:pt x="37" y="35"/>
                    <a:pt x="38" y="35"/>
                    <a:pt x="39" y="35"/>
                  </a:cubicBezTo>
                  <a:cubicBezTo>
                    <a:pt x="42" y="31"/>
                    <a:pt x="44" y="27"/>
                    <a:pt x="44" y="22"/>
                  </a:cubicBezTo>
                  <a:cubicBezTo>
                    <a:pt x="44" y="10"/>
                    <a:pt x="34"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ïṣlíḑé"/>
            <p:cNvSpPr/>
            <p:nvPr/>
          </p:nvSpPr>
          <p:spPr bwMode="auto">
            <a:xfrm>
              <a:off x="5675" y="8344"/>
              <a:ext cx="124" cy="72"/>
            </a:xfrm>
            <a:custGeom>
              <a:avLst/>
              <a:gdLst>
                <a:gd name="T0" fmla="*/ 43 w 44"/>
                <a:gd name="T1" fmla="*/ 26 h 26"/>
                <a:gd name="T2" fmla="*/ 44 w 44"/>
                <a:gd name="T3" fmla="*/ 22 h 26"/>
                <a:gd name="T4" fmla="*/ 22 w 44"/>
                <a:gd name="T5" fmla="*/ 0 h 26"/>
                <a:gd name="T6" fmla="*/ 0 w 44"/>
                <a:gd name="T7" fmla="*/ 22 h 26"/>
                <a:gd name="T8" fmla="*/ 0 w 44"/>
                <a:gd name="T9" fmla="*/ 24 h 26"/>
                <a:gd name="T10" fmla="*/ 2 w 44"/>
                <a:gd name="T11" fmla="*/ 24 h 26"/>
                <a:gd name="T12" fmla="*/ 2 w 44"/>
                <a:gd name="T13" fmla="*/ 22 h 26"/>
                <a:gd name="T14" fmla="*/ 22 w 44"/>
                <a:gd name="T15" fmla="*/ 2 h 26"/>
                <a:gd name="T16" fmla="*/ 42 w 44"/>
                <a:gd name="T17" fmla="*/ 22 h 26"/>
                <a:gd name="T18" fmla="*/ 41 w 44"/>
                <a:gd name="T19" fmla="*/ 26 h 26"/>
                <a:gd name="T20" fmla="*/ 43 w 44"/>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26">
                  <a:moveTo>
                    <a:pt x="43" y="26"/>
                  </a:moveTo>
                  <a:cubicBezTo>
                    <a:pt x="44" y="25"/>
                    <a:pt x="44" y="23"/>
                    <a:pt x="44" y="22"/>
                  </a:cubicBezTo>
                  <a:cubicBezTo>
                    <a:pt x="44" y="10"/>
                    <a:pt x="34" y="0"/>
                    <a:pt x="22" y="0"/>
                  </a:cubicBezTo>
                  <a:cubicBezTo>
                    <a:pt x="10" y="0"/>
                    <a:pt x="0" y="10"/>
                    <a:pt x="0" y="22"/>
                  </a:cubicBezTo>
                  <a:cubicBezTo>
                    <a:pt x="0" y="22"/>
                    <a:pt x="0" y="23"/>
                    <a:pt x="0" y="24"/>
                  </a:cubicBezTo>
                  <a:cubicBezTo>
                    <a:pt x="1" y="24"/>
                    <a:pt x="2" y="24"/>
                    <a:pt x="2" y="24"/>
                  </a:cubicBezTo>
                  <a:cubicBezTo>
                    <a:pt x="2" y="23"/>
                    <a:pt x="2" y="23"/>
                    <a:pt x="2" y="22"/>
                  </a:cubicBezTo>
                  <a:cubicBezTo>
                    <a:pt x="2" y="11"/>
                    <a:pt x="11" y="2"/>
                    <a:pt x="22" y="2"/>
                  </a:cubicBezTo>
                  <a:cubicBezTo>
                    <a:pt x="33" y="2"/>
                    <a:pt x="42" y="11"/>
                    <a:pt x="42" y="22"/>
                  </a:cubicBezTo>
                  <a:cubicBezTo>
                    <a:pt x="42" y="23"/>
                    <a:pt x="41" y="25"/>
                    <a:pt x="41" y="26"/>
                  </a:cubicBezTo>
                  <a:cubicBezTo>
                    <a:pt x="42" y="26"/>
                    <a:pt x="42" y="26"/>
                    <a:pt x="43" y="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ïṩlïḋe"/>
            <p:cNvSpPr/>
            <p:nvPr/>
          </p:nvSpPr>
          <p:spPr bwMode="auto">
            <a:xfrm>
              <a:off x="5985" y="7558"/>
              <a:ext cx="121" cy="121"/>
            </a:xfrm>
            <a:custGeom>
              <a:avLst/>
              <a:gdLst>
                <a:gd name="T0" fmla="*/ 22 w 43"/>
                <a:gd name="T1" fmla="*/ 43 h 43"/>
                <a:gd name="T2" fmla="*/ 43 w 43"/>
                <a:gd name="T3" fmla="*/ 23 h 43"/>
                <a:gd name="T4" fmla="*/ 41 w 43"/>
                <a:gd name="T5" fmla="*/ 21 h 43"/>
                <a:gd name="T6" fmla="*/ 41 w 43"/>
                <a:gd name="T7" fmla="*/ 21 h 43"/>
                <a:gd name="T8" fmla="*/ 22 w 43"/>
                <a:gd name="T9" fmla="*/ 41 h 43"/>
                <a:gd name="T10" fmla="*/ 2 w 43"/>
                <a:gd name="T11" fmla="*/ 21 h 43"/>
                <a:gd name="T12" fmla="*/ 19 w 43"/>
                <a:gd name="T13" fmla="*/ 2 h 43"/>
                <a:gd name="T14" fmla="*/ 17 w 43"/>
                <a:gd name="T15" fmla="*/ 0 h 43"/>
                <a:gd name="T16" fmla="*/ 0 w 43"/>
                <a:gd name="T17" fmla="*/ 21 h 43"/>
                <a:gd name="T18" fmla="*/ 22 w 43"/>
                <a:gd name="T1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3" y="43"/>
                    <a:pt x="43" y="34"/>
                    <a:pt x="43" y="23"/>
                  </a:cubicBezTo>
                  <a:cubicBezTo>
                    <a:pt x="43" y="22"/>
                    <a:pt x="42" y="22"/>
                    <a:pt x="41" y="21"/>
                  </a:cubicBezTo>
                  <a:cubicBezTo>
                    <a:pt x="41" y="21"/>
                    <a:pt x="41" y="21"/>
                    <a:pt x="41" y="21"/>
                  </a:cubicBezTo>
                  <a:cubicBezTo>
                    <a:pt x="41" y="32"/>
                    <a:pt x="33" y="41"/>
                    <a:pt x="22" y="41"/>
                  </a:cubicBezTo>
                  <a:cubicBezTo>
                    <a:pt x="11" y="41"/>
                    <a:pt x="2" y="32"/>
                    <a:pt x="2" y="21"/>
                  </a:cubicBezTo>
                  <a:cubicBezTo>
                    <a:pt x="2" y="11"/>
                    <a:pt x="9" y="3"/>
                    <a:pt x="19" y="2"/>
                  </a:cubicBezTo>
                  <a:cubicBezTo>
                    <a:pt x="18" y="1"/>
                    <a:pt x="18" y="1"/>
                    <a:pt x="17" y="0"/>
                  </a:cubicBezTo>
                  <a:cubicBezTo>
                    <a:pt x="7" y="2"/>
                    <a:pt x="0" y="11"/>
                    <a:pt x="0" y="21"/>
                  </a:cubicBezTo>
                  <a:cubicBezTo>
                    <a:pt x="0" y="33"/>
                    <a:pt x="10" y="43"/>
                    <a:pt x="22" y="4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îŝlïḓé"/>
            <p:cNvSpPr/>
            <p:nvPr/>
          </p:nvSpPr>
          <p:spPr bwMode="auto">
            <a:xfrm>
              <a:off x="5709" y="8078"/>
              <a:ext cx="121" cy="91"/>
            </a:xfrm>
            <a:custGeom>
              <a:avLst/>
              <a:gdLst>
                <a:gd name="T0" fmla="*/ 22 w 43"/>
                <a:gd name="T1" fmla="*/ 33 h 33"/>
                <a:gd name="T2" fmla="*/ 43 w 43"/>
                <a:gd name="T3" fmla="*/ 11 h 33"/>
                <a:gd name="T4" fmla="*/ 41 w 43"/>
                <a:gd name="T5" fmla="*/ 0 h 33"/>
                <a:gd name="T6" fmla="*/ 38 w 43"/>
                <a:gd name="T7" fmla="*/ 0 h 33"/>
                <a:gd name="T8" fmla="*/ 41 w 43"/>
                <a:gd name="T9" fmla="*/ 11 h 33"/>
                <a:gd name="T10" fmla="*/ 22 w 43"/>
                <a:gd name="T11" fmla="*/ 31 h 33"/>
                <a:gd name="T12" fmla="*/ 2 w 43"/>
                <a:gd name="T13" fmla="*/ 11 h 33"/>
                <a:gd name="T14" fmla="*/ 2 w 43"/>
                <a:gd name="T15" fmla="*/ 7 h 33"/>
                <a:gd name="T16" fmla="*/ 0 w 43"/>
                <a:gd name="T17" fmla="*/ 7 h 33"/>
                <a:gd name="T18" fmla="*/ 0 w 43"/>
                <a:gd name="T19" fmla="*/ 11 h 33"/>
                <a:gd name="T20" fmla="*/ 22 w 43"/>
                <a:gd name="T2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33">
                  <a:moveTo>
                    <a:pt x="22" y="33"/>
                  </a:moveTo>
                  <a:cubicBezTo>
                    <a:pt x="34" y="33"/>
                    <a:pt x="43" y="23"/>
                    <a:pt x="43" y="11"/>
                  </a:cubicBezTo>
                  <a:cubicBezTo>
                    <a:pt x="43" y="7"/>
                    <a:pt x="42" y="3"/>
                    <a:pt x="41" y="0"/>
                  </a:cubicBezTo>
                  <a:cubicBezTo>
                    <a:pt x="40" y="0"/>
                    <a:pt x="39" y="0"/>
                    <a:pt x="38" y="0"/>
                  </a:cubicBezTo>
                  <a:cubicBezTo>
                    <a:pt x="40" y="3"/>
                    <a:pt x="41" y="7"/>
                    <a:pt x="41" y="11"/>
                  </a:cubicBezTo>
                  <a:cubicBezTo>
                    <a:pt x="41" y="22"/>
                    <a:pt x="33" y="31"/>
                    <a:pt x="22" y="31"/>
                  </a:cubicBezTo>
                  <a:cubicBezTo>
                    <a:pt x="11" y="31"/>
                    <a:pt x="2" y="22"/>
                    <a:pt x="2" y="11"/>
                  </a:cubicBezTo>
                  <a:cubicBezTo>
                    <a:pt x="2" y="9"/>
                    <a:pt x="2" y="8"/>
                    <a:pt x="2" y="7"/>
                  </a:cubicBezTo>
                  <a:cubicBezTo>
                    <a:pt x="2" y="7"/>
                    <a:pt x="1" y="7"/>
                    <a:pt x="0" y="7"/>
                  </a:cubicBezTo>
                  <a:cubicBezTo>
                    <a:pt x="0" y="8"/>
                    <a:pt x="0" y="9"/>
                    <a:pt x="0" y="11"/>
                  </a:cubicBezTo>
                  <a:cubicBezTo>
                    <a:pt x="0" y="23"/>
                    <a:pt x="10" y="33"/>
                    <a:pt x="22"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ïṧľîḍè"/>
            <p:cNvSpPr/>
            <p:nvPr/>
          </p:nvSpPr>
          <p:spPr bwMode="auto">
            <a:xfrm>
              <a:off x="5561" y="8192"/>
              <a:ext cx="72" cy="124"/>
            </a:xfrm>
            <a:custGeom>
              <a:avLst/>
              <a:gdLst>
                <a:gd name="T0" fmla="*/ 26 w 26"/>
                <a:gd name="T1" fmla="*/ 22 h 44"/>
                <a:gd name="T2" fmla="*/ 6 w 26"/>
                <a:gd name="T3" fmla="*/ 0 h 44"/>
                <a:gd name="T4" fmla="*/ 6 w 26"/>
                <a:gd name="T5" fmla="*/ 2 h 44"/>
                <a:gd name="T6" fmla="*/ 24 w 26"/>
                <a:gd name="T7" fmla="*/ 22 h 44"/>
                <a:gd name="T8" fmla="*/ 4 w 26"/>
                <a:gd name="T9" fmla="*/ 42 h 44"/>
                <a:gd name="T10" fmla="*/ 0 w 26"/>
                <a:gd name="T11" fmla="*/ 41 h 44"/>
                <a:gd name="T12" fmla="*/ 0 w 26"/>
                <a:gd name="T13" fmla="*/ 43 h 44"/>
                <a:gd name="T14" fmla="*/ 4 w 26"/>
                <a:gd name="T15" fmla="*/ 44 h 44"/>
                <a:gd name="T16" fmla="*/ 26 w 26"/>
                <a:gd name="T1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4">
                  <a:moveTo>
                    <a:pt x="26" y="22"/>
                  </a:moveTo>
                  <a:cubicBezTo>
                    <a:pt x="26" y="11"/>
                    <a:pt x="17" y="1"/>
                    <a:pt x="6" y="0"/>
                  </a:cubicBezTo>
                  <a:cubicBezTo>
                    <a:pt x="6" y="1"/>
                    <a:pt x="6" y="2"/>
                    <a:pt x="6" y="2"/>
                  </a:cubicBezTo>
                  <a:cubicBezTo>
                    <a:pt x="16" y="3"/>
                    <a:pt x="24" y="12"/>
                    <a:pt x="24" y="22"/>
                  </a:cubicBezTo>
                  <a:cubicBezTo>
                    <a:pt x="24" y="33"/>
                    <a:pt x="15" y="42"/>
                    <a:pt x="4" y="42"/>
                  </a:cubicBezTo>
                  <a:cubicBezTo>
                    <a:pt x="2" y="42"/>
                    <a:pt x="1" y="41"/>
                    <a:pt x="0" y="41"/>
                  </a:cubicBezTo>
                  <a:cubicBezTo>
                    <a:pt x="0" y="42"/>
                    <a:pt x="0" y="43"/>
                    <a:pt x="0" y="43"/>
                  </a:cubicBezTo>
                  <a:cubicBezTo>
                    <a:pt x="1" y="43"/>
                    <a:pt x="2" y="44"/>
                    <a:pt x="4" y="44"/>
                  </a:cubicBezTo>
                  <a:cubicBezTo>
                    <a:pt x="16" y="44"/>
                    <a:pt x="26" y="34"/>
                    <a:pt x="26"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îṩ1îḋé"/>
            <p:cNvSpPr/>
            <p:nvPr/>
          </p:nvSpPr>
          <p:spPr bwMode="auto">
            <a:xfrm>
              <a:off x="5547" y="7698"/>
              <a:ext cx="446" cy="708"/>
            </a:xfrm>
            <a:custGeom>
              <a:avLst/>
              <a:gdLst>
                <a:gd name="T0" fmla="*/ 3 w 160"/>
                <a:gd name="T1" fmla="*/ 253 h 253"/>
                <a:gd name="T2" fmla="*/ 4 w 160"/>
                <a:gd name="T3" fmla="*/ 240 h 253"/>
                <a:gd name="T4" fmla="*/ 9 w 160"/>
                <a:gd name="T5" fmla="*/ 197 h 253"/>
                <a:gd name="T6" fmla="*/ 13 w 160"/>
                <a:gd name="T7" fmla="*/ 176 h 253"/>
                <a:gd name="T8" fmla="*/ 17 w 160"/>
                <a:gd name="T9" fmla="*/ 164 h 253"/>
                <a:gd name="T10" fmla="*/ 28 w 160"/>
                <a:gd name="T11" fmla="*/ 155 h 253"/>
                <a:gd name="T12" fmla="*/ 106 w 160"/>
                <a:gd name="T13" fmla="*/ 137 h 253"/>
                <a:gd name="T14" fmla="*/ 142 w 160"/>
                <a:gd name="T15" fmla="*/ 133 h 253"/>
                <a:gd name="T16" fmla="*/ 154 w 160"/>
                <a:gd name="T17" fmla="*/ 133 h 253"/>
                <a:gd name="T18" fmla="*/ 158 w 160"/>
                <a:gd name="T19" fmla="*/ 133 h 253"/>
                <a:gd name="T20" fmla="*/ 160 w 160"/>
                <a:gd name="T21" fmla="*/ 133 h 253"/>
                <a:gd name="T22" fmla="*/ 90 w 160"/>
                <a:gd name="T23" fmla="*/ 0 h 253"/>
                <a:gd name="T24" fmla="*/ 87 w 160"/>
                <a:gd name="T25" fmla="*/ 2 h 253"/>
                <a:gd name="T26" fmla="*/ 157 w 160"/>
                <a:gd name="T27" fmla="*/ 132 h 253"/>
                <a:gd name="T28" fmla="*/ 158 w 160"/>
                <a:gd name="T29" fmla="*/ 131 h 253"/>
                <a:gd name="T30" fmla="*/ 158 w 160"/>
                <a:gd name="T31" fmla="*/ 130 h 253"/>
                <a:gd name="T32" fmla="*/ 93 w 160"/>
                <a:gd name="T33" fmla="*/ 135 h 253"/>
                <a:gd name="T34" fmla="*/ 45 w 160"/>
                <a:gd name="T35" fmla="*/ 145 h 253"/>
                <a:gd name="T36" fmla="*/ 26 w 160"/>
                <a:gd name="T37" fmla="*/ 152 h 253"/>
                <a:gd name="T38" fmla="*/ 15 w 160"/>
                <a:gd name="T39" fmla="*/ 162 h 253"/>
                <a:gd name="T40" fmla="*/ 11 w 160"/>
                <a:gd name="T41" fmla="*/ 170 h 253"/>
                <a:gd name="T42" fmla="*/ 3 w 160"/>
                <a:gd name="T43" fmla="*/ 220 h 253"/>
                <a:gd name="T44" fmla="*/ 0 w 160"/>
                <a:gd name="T45" fmla="*/ 252 h 253"/>
                <a:gd name="T46" fmla="*/ 3 w 160"/>
                <a:gd name="T47" fmla="*/ 253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0" h="253">
                  <a:moveTo>
                    <a:pt x="3" y="253"/>
                  </a:moveTo>
                  <a:cubicBezTo>
                    <a:pt x="3" y="253"/>
                    <a:pt x="3" y="248"/>
                    <a:pt x="4" y="240"/>
                  </a:cubicBezTo>
                  <a:cubicBezTo>
                    <a:pt x="5" y="229"/>
                    <a:pt x="7" y="212"/>
                    <a:pt x="9" y="197"/>
                  </a:cubicBezTo>
                  <a:cubicBezTo>
                    <a:pt x="10" y="189"/>
                    <a:pt x="12" y="182"/>
                    <a:pt x="13" y="176"/>
                  </a:cubicBezTo>
                  <a:cubicBezTo>
                    <a:pt x="14" y="170"/>
                    <a:pt x="16" y="166"/>
                    <a:pt x="17" y="164"/>
                  </a:cubicBezTo>
                  <a:cubicBezTo>
                    <a:pt x="19" y="160"/>
                    <a:pt x="23" y="158"/>
                    <a:pt x="28" y="155"/>
                  </a:cubicBezTo>
                  <a:cubicBezTo>
                    <a:pt x="45" y="146"/>
                    <a:pt x="78" y="140"/>
                    <a:pt x="106" y="137"/>
                  </a:cubicBezTo>
                  <a:cubicBezTo>
                    <a:pt x="120" y="135"/>
                    <a:pt x="133" y="134"/>
                    <a:pt x="142" y="133"/>
                  </a:cubicBezTo>
                  <a:cubicBezTo>
                    <a:pt x="147" y="133"/>
                    <a:pt x="151" y="133"/>
                    <a:pt x="154" y="133"/>
                  </a:cubicBezTo>
                  <a:cubicBezTo>
                    <a:pt x="156" y="133"/>
                    <a:pt x="158" y="133"/>
                    <a:pt x="158" y="133"/>
                  </a:cubicBezTo>
                  <a:cubicBezTo>
                    <a:pt x="160" y="133"/>
                    <a:pt x="160" y="133"/>
                    <a:pt x="160" y="133"/>
                  </a:cubicBezTo>
                  <a:cubicBezTo>
                    <a:pt x="90" y="0"/>
                    <a:pt x="90" y="0"/>
                    <a:pt x="90" y="0"/>
                  </a:cubicBezTo>
                  <a:cubicBezTo>
                    <a:pt x="87" y="2"/>
                    <a:pt x="87" y="2"/>
                    <a:pt x="87" y="2"/>
                  </a:cubicBezTo>
                  <a:cubicBezTo>
                    <a:pt x="157" y="132"/>
                    <a:pt x="157" y="132"/>
                    <a:pt x="157" y="132"/>
                  </a:cubicBezTo>
                  <a:cubicBezTo>
                    <a:pt x="158" y="131"/>
                    <a:pt x="158" y="131"/>
                    <a:pt x="158" y="131"/>
                  </a:cubicBezTo>
                  <a:cubicBezTo>
                    <a:pt x="158" y="130"/>
                    <a:pt x="158" y="130"/>
                    <a:pt x="158" y="130"/>
                  </a:cubicBezTo>
                  <a:cubicBezTo>
                    <a:pt x="158" y="130"/>
                    <a:pt x="127" y="131"/>
                    <a:pt x="93" y="135"/>
                  </a:cubicBezTo>
                  <a:cubicBezTo>
                    <a:pt x="76" y="138"/>
                    <a:pt x="59" y="141"/>
                    <a:pt x="45" y="145"/>
                  </a:cubicBezTo>
                  <a:cubicBezTo>
                    <a:pt x="38" y="147"/>
                    <a:pt x="31" y="149"/>
                    <a:pt x="26" y="152"/>
                  </a:cubicBezTo>
                  <a:cubicBezTo>
                    <a:pt x="21" y="155"/>
                    <a:pt x="17" y="158"/>
                    <a:pt x="15" y="162"/>
                  </a:cubicBezTo>
                  <a:cubicBezTo>
                    <a:pt x="13" y="164"/>
                    <a:pt x="12" y="166"/>
                    <a:pt x="11" y="170"/>
                  </a:cubicBezTo>
                  <a:cubicBezTo>
                    <a:pt x="8" y="182"/>
                    <a:pt x="5" y="202"/>
                    <a:pt x="3" y="220"/>
                  </a:cubicBezTo>
                  <a:cubicBezTo>
                    <a:pt x="1" y="238"/>
                    <a:pt x="0" y="252"/>
                    <a:pt x="0" y="252"/>
                  </a:cubicBezTo>
                  <a:cubicBezTo>
                    <a:pt x="3" y="253"/>
                    <a:pt x="3" y="253"/>
                    <a:pt x="3" y="2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îṣļíḓe"/>
            <p:cNvSpPr/>
            <p:nvPr/>
          </p:nvSpPr>
          <p:spPr bwMode="auto">
            <a:xfrm>
              <a:off x="5521" y="7339"/>
              <a:ext cx="238" cy="129"/>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is1ídé"/>
            <p:cNvSpPr/>
            <p:nvPr/>
          </p:nvSpPr>
          <p:spPr bwMode="auto">
            <a:xfrm>
              <a:off x="5516" y="7334"/>
              <a:ext cx="246" cy="140"/>
            </a:xfrm>
            <a:custGeom>
              <a:avLst/>
              <a:gdLst>
                <a:gd name="T0" fmla="*/ 87 w 88"/>
                <a:gd name="T1" fmla="*/ 25 h 50"/>
                <a:gd name="T2" fmla="*/ 85 w 88"/>
                <a:gd name="T3" fmla="*/ 25 h 50"/>
                <a:gd name="T4" fmla="*/ 82 w 88"/>
                <a:gd name="T5" fmla="*/ 33 h 50"/>
                <a:gd name="T6" fmla="*/ 44 w 88"/>
                <a:gd name="T7" fmla="*/ 47 h 50"/>
                <a:gd name="T8" fmla="*/ 15 w 88"/>
                <a:gd name="T9" fmla="*/ 40 h 50"/>
                <a:gd name="T10" fmla="*/ 6 w 88"/>
                <a:gd name="T11" fmla="*/ 33 h 50"/>
                <a:gd name="T12" fmla="*/ 3 w 88"/>
                <a:gd name="T13" fmla="*/ 25 h 50"/>
                <a:gd name="T14" fmla="*/ 6 w 88"/>
                <a:gd name="T15" fmla="*/ 17 h 50"/>
                <a:gd name="T16" fmla="*/ 44 w 88"/>
                <a:gd name="T17" fmla="*/ 3 h 50"/>
                <a:gd name="T18" fmla="*/ 73 w 88"/>
                <a:gd name="T19" fmla="*/ 10 h 50"/>
                <a:gd name="T20" fmla="*/ 82 w 88"/>
                <a:gd name="T21" fmla="*/ 17 h 50"/>
                <a:gd name="T22" fmla="*/ 85 w 88"/>
                <a:gd name="T23" fmla="*/ 25 h 50"/>
                <a:gd name="T24" fmla="*/ 87 w 88"/>
                <a:gd name="T25" fmla="*/ 25 h 50"/>
                <a:gd name="T26" fmla="*/ 88 w 88"/>
                <a:gd name="T27" fmla="*/ 25 h 50"/>
                <a:gd name="T28" fmla="*/ 84 w 88"/>
                <a:gd name="T29" fmla="*/ 15 h 50"/>
                <a:gd name="T30" fmla="*/ 44 w 88"/>
                <a:gd name="T31" fmla="*/ 0 h 50"/>
                <a:gd name="T32" fmla="*/ 13 w 88"/>
                <a:gd name="T33" fmla="*/ 7 h 50"/>
                <a:gd name="T34" fmla="*/ 4 w 88"/>
                <a:gd name="T35" fmla="*/ 15 h 50"/>
                <a:gd name="T36" fmla="*/ 0 w 88"/>
                <a:gd name="T37" fmla="*/ 25 h 50"/>
                <a:gd name="T38" fmla="*/ 4 w 88"/>
                <a:gd name="T39" fmla="*/ 35 h 50"/>
                <a:gd name="T40" fmla="*/ 44 w 88"/>
                <a:gd name="T41" fmla="*/ 50 h 50"/>
                <a:gd name="T42" fmla="*/ 75 w 88"/>
                <a:gd name="T43" fmla="*/ 43 h 50"/>
                <a:gd name="T44" fmla="*/ 84 w 88"/>
                <a:gd name="T45" fmla="*/ 35 h 50"/>
                <a:gd name="T46" fmla="*/ 88 w 88"/>
                <a:gd name="T47" fmla="*/ 25 h 50"/>
                <a:gd name="T48" fmla="*/ 87 w 88"/>
                <a:gd name="T49"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50">
                  <a:moveTo>
                    <a:pt x="87" y="25"/>
                  </a:moveTo>
                  <a:cubicBezTo>
                    <a:pt x="85" y="25"/>
                    <a:pt x="85" y="25"/>
                    <a:pt x="85" y="25"/>
                  </a:cubicBezTo>
                  <a:cubicBezTo>
                    <a:pt x="85" y="28"/>
                    <a:pt x="84" y="30"/>
                    <a:pt x="82" y="33"/>
                  </a:cubicBezTo>
                  <a:cubicBezTo>
                    <a:pt x="76" y="41"/>
                    <a:pt x="61" y="47"/>
                    <a:pt x="44" y="47"/>
                  </a:cubicBezTo>
                  <a:cubicBezTo>
                    <a:pt x="33" y="47"/>
                    <a:pt x="22" y="44"/>
                    <a:pt x="15" y="40"/>
                  </a:cubicBezTo>
                  <a:cubicBezTo>
                    <a:pt x="11" y="38"/>
                    <a:pt x="8" y="36"/>
                    <a:pt x="6" y="33"/>
                  </a:cubicBezTo>
                  <a:cubicBezTo>
                    <a:pt x="4" y="30"/>
                    <a:pt x="3" y="28"/>
                    <a:pt x="3" y="25"/>
                  </a:cubicBezTo>
                  <a:cubicBezTo>
                    <a:pt x="3" y="22"/>
                    <a:pt x="4" y="19"/>
                    <a:pt x="6" y="17"/>
                  </a:cubicBezTo>
                  <a:cubicBezTo>
                    <a:pt x="12" y="9"/>
                    <a:pt x="27" y="3"/>
                    <a:pt x="44" y="3"/>
                  </a:cubicBezTo>
                  <a:cubicBezTo>
                    <a:pt x="56" y="3"/>
                    <a:pt x="66" y="6"/>
                    <a:pt x="73" y="10"/>
                  </a:cubicBezTo>
                  <a:cubicBezTo>
                    <a:pt x="77" y="12"/>
                    <a:pt x="80" y="14"/>
                    <a:pt x="82" y="17"/>
                  </a:cubicBezTo>
                  <a:cubicBezTo>
                    <a:pt x="84" y="19"/>
                    <a:pt x="85" y="22"/>
                    <a:pt x="85" y="25"/>
                  </a:cubicBezTo>
                  <a:cubicBezTo>
                    <a:pt x="87" y="25"/>
                    <a:pt x="87" y="25"/>
                    <a:pt x="87" y="25"/>
                  </a:cubicBezTo>
                  <a:cubicBezTo>
                    <a:pt x="88" y="25"/>
                    <a:pt x="88" y="25"/>
                    <a:pt x="88" y="25"/>
                  </a:cubicBezTo>
                  <a:cubicBezTo>
                    <a:pt x="88" y="21"/>
                    <a:pt x="87" y="18"/>
                    <a:pt x="84" y="15"/>
                  </a:cubicBezTo>
                  <a:cubicBezTo>
                    <a:pt x="78" y="6"/>
                    <a:pt x="62" y="0"/>
                    <a:pt x="44" y="0"/>
                  </a:cubicBezTo>
                  <a:cubicBezTo>
                    <a:pt x="32" y="0"/>
                    <a:pt x="21" y="3"/>
                    <a:pt x="13" y="7"/>
                  </a:cubicBezTo>
                  <a:cubicBezTo>
                    <a:pt x="9" y="9"/>
                    <a:pt x="6" y="12"/>
                    <a:pt x="4" y="15"/>
                  </a:cubicBezTo>
                  <a:cubicBezTo>
                    <a:pt x="2" y="18"/>
                    <a:pt x="0" y="21"/>
                    <a:pt x="0" y="25"/>
                  </a:cubicBezTo>
                  <a:cubicBezTo>
                    <a:pt x="0" y="28"/>
                    <a:pt x="2" y="32"/>
                    <a:pt x="4" y="35"/>
                  </a:cubicBezTo>
                  <a:cubicBezTo>
                    <a:pt x="11" y="44"/>
                    <a:pt x="26" y="50"/>
                    <a:pt x="44" y="50"/>
                  </a:cubicBezTo>
                  <a:cubicBezTo>
                    <a:pt x="56" y="50"/>
                    <a:pt x="67" y="47"/>
                    <a:pt x="75" y="43"/>
                  </a:cubicBezTo>
                  <a:cubicBezTo>
                    <a:pt x="79" y="41"/>
                    <a:pt x="82" y="38"/>
                    <a:pt x="84" y="35"/>
                  </a:cubicBezTo>
                  <a:cubicBezTo>
                    <a:pt x="87" y="32"/>
                    <a:pt x="88" y="28"/>
                    <a:pt x="88" y="25"/>
                  </a:cubicBezTo>
                  <a:lnTo>
                    <a:pt x="87" y="2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î$1îḋê"/>
            <p:cNvSpPr/>
            <p:nvPr/>
          </p:nvSpPr>
          <p:spPr bwMode="auto">
            <a:xfrm>
              <a:off x="5383" y="6850"/>
              <a:ext cx="336" cy="565"/>
            </a:xfrm>
            <a:custGeom>
              <a:avLst/>
              <a:gdLst>
                <a:gd name="T0" fmla="*/ 42 w 120"/>
                <a:gd name="T1" fmla="*/ 0 h 202"/>
                <a:gd name="T2" fmla="*/ 78 w 120"/>
                <a:gd name="T3" fmla="*/ 0 h 202"/>
                <a:gd name="T4" fmla="*/ 120 w 120"/>
                <a:gd name="T5" fmla="*/ 48 h 202"/>
                <a:gd name="T6" fmla="*/ 120 w 120"/>
                <a:gd name="T7" fmla="*/ 103 h 202"/>
                <a:gd name="T8" fmla="*/ 120 w 120"/>
                <a:gd name="T9" fmla="*/ 107 h 202"/>
                <a:gd name="T10" fmla="*/ 120 w 120"/>
                <a:gd name="T11" fmla="*/ 112 h 202"/>
                <a:gd name="T12" fmla="*/ 120 w 120"/>
                <a:gd name="T13" fmla="*/ 145 h 202"/>
                <a:gd name="T14" fmla="*/ 120 w 120"/>
                <a:gd name="T15" fmla="*/ 147 h 202"/>
                <a:gd name="T16" fmla="*/ 120 w 120"/>
                <a:gd name="T17" fmla="*/ 180 h 202"/>
                <a:gd name="T18" fmla="*/ 98 w 120"/>
                <a:gd name="T19" fmla="*/ 202 h 202"/>
                <a:gd name="T20" fmla="*/ 85 w 120"/>
                <a:gd name="T21" fmla="*/ 202 h 202"/>
                <a:gd name="T22" fmla="*/ 63 w 120"/>
                <a:gd name="T23" fmla="*/ 180 h 202"/>
                <a:gd name="T24" fmla="*/ 63 w 120"/>
                <a:gd name="T25" fmla="*/ 151 h 202"/>
                <a:gd name="T26" fmla="*/ 42 w 120"/>
                <a:gd name="T27" fmla="*/ 151 h 202"/>
                <a:gd name="T28" fmla="*/ 0 w 120"/>
                <a:gd name="T29" fmla="*/ 103 h 202"/>
                <a:gd name="T30" fmla="*/ 0 w 120"/>
                <a:gd name="T31" fmla="*/ 48 h 202"/>
                <a:gd name="T32" fmla="*/ 42 w 120"/>
                <a:gd name="T3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0" h="202">
                  <a:moveTo>
                    <a:pt x="42" y="0"/>
                  </a:moveTo>
                  <a:cubicBezTo>
                    <a:pt x="78" y="0"/>
                    <a:pt x="78" y="0"/>
                    <a:pt x="78" y="0"/>
                  </a:cubicBezTo>
                  <a:cubicBezTo>
                    <a:pt x="101" y="0"/>
                    <a:pt x="120" y="22"/>
                    <a:pt x="120" y="48"/>
                  </a:cubicBezTo>
                  <a:cubicBezTo>
                    <a:pt x="120" y="103"/>
                    <a:pt x="120" y="103"/>
                    <a:pt x="120" y="103"/>
                  </a:cubicBezTo>
                  <a:cubicBezTo>
                    <a:pt x="120" y="104"/>
                    <a:pt x="120" y="106"/>
                    <a:pt x="120" y="107"/>
                  </a:cubicBezTo>
                  <a:cubicBezTo>
                    <a:pt x="120" y="109"/>
                    <a:pt x="120" y="110"/>
                    <a:pt x="120" y="112"/>
                  </a:cubicBezTo>
                  <a:cubicBezTo>
                    <a:pt x="120" y="145"/>
                    <a:pt x="120" y="145"/>
                    <a:pt x="120" y="145"/>
                  </a:cubicBezTo>
                  <a:cubicBezTo>
                    <a:pt x="120" y="147"/>
                    <a:pt x="120" y="147"/>
                    <a:pt x="120" y="147"/>
                  </a:cubicBezTo>
                  <a:cubicBezTo>
                    <a:pt x="120" y="180"/>
                    <a:pt x="120" y="180"/>
                    <a:pt x="120" y="180"/>
                  </a:cubicBezTo>
                  <a:cubicBezTo>
                    <a:pt x="120" y="192"/>
                    <a:pt x="110" y="202"/>
                    <a:pt x="98" y="202"/>
                  </a:cubicBezTo>
                  <a:cubicBezTo>
                    <a:pt x="85" y="202"/>
                    <a:pt x="85" y="202"/>
                    <a:pt x="85" y="202"/>
                  </a:cubicBezTo>
                  <a:cubicBezTo>
                    <a:pt x="73" y="202"/>
                    <a:pt x="63" y="192"/>
                    <a:pt x="63" y="180"/>
                  </a:cubicBezTo>
                  <a:cubicBezTo>
                    <a:pt x="63" y="151"/>
                    <a:pt x="63" y="151"/>
                    <a:pt x="63" y="151"/>
                  </a:cubicBezTo>
                  <a:cubicBezTo>
                    <a:pt x="42" y="151"/>
                    <a:pt x="42" y="151"/>
                    <a:pt x="42" y="151"/>
                  </a:cubicBezTo>
                  <a:cubicBezTo>
                    <a:pt x="19" y="151"/>
                    <a:pt x="0" y="129"/>
                    <a:pt x="0" y="103"/>
                  </a:cubicBezTo>
                  <a:cubicBezTo>
                    <a:pt x="0" y="48"/>
                    <a:pt x="0" y="48"/>
                    <a:pt x="0" y="48"/>
                  </a:cubicBezTo>
                  <a:cubicBezTo>
                    <a:pt x="0" y="22"/>
                    <a:pt x="19"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ïšlïḓê"/>
            <p:cNvSpPr/>
            <p:nvPr/>
          </p:nvSpPr>
          <p:spPr bwMode="auto">
            <a:xfrm>
              <a:off x="5382" y="6844"/>
              <a:ext cx="343" cy="574"/>
            </a:xfrm>
            <a:custGeom>
              <a:avLst/>
              <a:gdLst>
                <a:gd name="T0" fmla="*/ 43 w 123"/>
                <a:gd name="T1" fmla="*/ 2 h 205"/>
                <a:gd name="T2" fmla="*/ 43 w 123"/>
                <a:gd name="T3" fmla="*/ 3 h 205"/>
                <a:gd name="T4" fmla="*/ 79 w 123"/>
                <a:gd name="T5" fmla="*/ 3 h 205"/>
                <a:gd name="T6" fmla="*/ 107 w 123"/>
                <a:gd name="T7" fmla="*/ 17 h 205"/>
                <a:gd name="T8" fmla="*/ 119 w 123"/>
                <a:gd name="T9" fmla="*/ 50 h 205"/>
                <a:gd name="T10" fmla="*/ 119 w 123"/>
                <a:gd name="T11" fmla="*/ 105 h 205"/>
                <a:gd name="T12" fmla="*/ 119 w 123"/>
                <a:gd name="T13" fmla="*/ 109 h 205"/>
                <a:gd name="T14" fmla="*/ 119 w 123"/>
                <a:gd name="T15" fmla="*/ 109 h 205"/>
                <a:gd name="T16" fmla="*/ 119 w 123"/>
                <a:gd name="T17" fmla="*/ 109 h 205"/>
                <a:gd name="T18" fmla="*/ 120 w 123"/>
                <a:gd name="T19" fmla="*/ 114 h 205"/>
                <a:gd name="T20" fmla="*/ 120 w 123"/>
                <a:gd name="T21" fmla="*/ 147 h 205"/>
                <a:gd name="T22" fmla="*/ 120 w 123"/>
                <a:gd name="T23" fmla="*/ 149 h 205"/>
                <a:gd name="T24" fmla="*/ 120 w 123"/>
                <a:gd name="T25" fmla="*/ 182 h 205"/>
                <a:gd name="T26" fmla="*/ 114 w 123"/>
                <a:gd name="T27" fmla="*/ 197 h 205"/>
                <a:gd name="T28" fmla="*/ 99 w 123"/>
                <a:gd name="T29" fmla="*/ 202 h 205"/>
                <a:gd name="T30" fmla="*/ 86 w 123"/>
                <a:gd name="T31" fmla="*/ 202 h 205"/>
                <a:gd name="T32" fmla="*/ 71 w 123"/>
                <a:gd name="T33" fmla="*/ 197 h 205"/>
                <a:gd name="T34" fmla="*/ 65 w 123"/>
                <a:gd name="T35" fmla="*/ 182 h 205"/>
                <a:gd name="T36" fmla="*/ 65 w 123"/>
                <a:gd name="T37" fmla="*/ 151 h 205"/>
                <a:gd name="T38" fmla="*/ 43 w 123"/>
                <a:gd name="T39" fmla="*/ 151 h 205"/>
                <a:gd name="T40" fmla="*/ 15 w 123"/>
                <a:gd name="T41" fmla="*/ 138 h 205"/>
                <a:gd name="T42" fmla="*/ 3 w 123"/>
                <a:gd name="T43" fmla="*/ 105 h 205"/>
                <a:gd name="T44" fmla="*/ 3 w 123"/>
                <a:gd name="T45" fmla="*/ 50 h 205"/>
                <a:gd name="T46" fmla="*/ 15 w 123"/>
                <a:gd name="T47" fmla="*/ 17 h 205"/>
                <a:gd name="T48" fmla="*/ 43 w 123"/>
                <a:gd name="T49" fmla="*/ 3 h 205"/>
                <a:gd name="T50" fmla="*/ 43 w 123"/>
                <a:gd name="T51" fmla="*/ 2 h 205"/>
                <a:gd name="T52" fmla="*/ 43 w 123"/>
                <a:gd name="T53" fmla="*/ 0 h 205"/>
                <a:gd name="T54" fmla="*/ 12 w 123"/>
                <a:gd name="T55" fmla="*/ 15 h 205"/>
                <a:gd name="T56" fmla="*/ 0 w 123"/>
                <a:gd name="T57" fmla="*/ 50 h 205"/>
                <a:gd name="T58" fmla="*/ 0 w 123"/>
                <a:gd name="T59" fmla="*/ 105 h 205"/>
                <a:gd name="T60" fmla="*/ 12 w 123"/>
                <a:gd name="T61" fmla="*/ 140 h 205"/>
                <a:gd name="T62" fmla="*/ 43 w 123"/>
                <a:gd name="T63" fmla="*/ 154 h 205"/>
                <a:gd name="T64" fmla="*/ 62 w 123"/>
                <a:gd name="T65" fmla="*/ 154 h 205"/>
                <a:gd name="T66" fmla="*/ 62 w 123"/>
                <a:gd name="T67" fmla="*/ 182 h 205"/>
                <a:gd name="T68" fmla="*/ 86 w 123"/>
                <a:gd name="T69" fmla="*/ 205 h 205"/>
                <a:gd name="T70" fmla="*/ 99 w 123"/>
                <a:gd name="T71" fmla="*/ 205 h 205"/>
                <a:gd name="T72" fmla="*/ 123 w 123"/>
                <a:gd name="T73" fmla="*/ 182 h 205"/>
                <a:gd name="T74" fmla="*/ 123 w 123"/>
                <a:gd name="T75" fmla="*/ 149 h 205"/>
                <a:gd name="T76" fmla="*/ 123 w 123"/>
                <a:gd name="T77" fmla="*/ 147 h 205"/>
                <a:gd name="T78" fmla="*/ 123 w 123"/>
                <a:gd name="T79" fmla="*/ 114 h 205"/>
                <a:gd name="T80" fmla="*/ 122 w 123"/>
                <a:gd name="T81" fmla="*/ 109 h 205"/>
                <a:gd name="T82" fmla="*/ 121 w 123"/>
                <a:gd name="T83" fmla="*/ 109 h 205"/>
                <a:gd name="T84" fmla="*/ 122 w 123"/>
                <a:gd name="T85" fmla="*/ 109 h 205"/>
                <a:gd name="T86" fmla="*/ 122 w 123"/>
                <a:gd name="T87" fmla="*/ 105 h 205"/>
                <a:gd name="T88" fmla="*/ 122 w 123"/>
                <a:gd name="T89" fmla="*/ 50 h 205"/>
                <a:gd name="T90" fmla="*/ 110 w 123"/>
                <a:gd name="T91" fmla="*/ 15 h 205"/>
                <a:gd name="T92" fmla="*/ 79 w 123"/>
                <a:gd name="T93" fmla="*/ 0 h 205"/>
                <a:gd name="T94" fmla="*/ 43 w 123"/>
                <a:gd name="T95" fmla="*/ 0 h 205"/>
                <a:gd name="T96" fmla="*/ 43 w 123"/>
                <a:gd name="T97" fmla="*/ 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 h="205">
                  <a:moveTo>
                    <a:pt x="43" y="2"/>
                  </a:moveTo>
                  <a:cubicBezTo>
                    <a:pt x="43" y="3"/>
                    <a:pt x="43" y="3"/>
                    <a:pt x="43" y="3"/>
                  </a:cubicBezTo>
                  <a:cubicBezTo>
                    <a:pt x="79" y="3"/>
                    <a:pt x="79" y="3"/>
                    <a:pt x="79" y="3"/>
                  </a:cubicBezTo>
                  <a:cubicBezTo>
                    <a:pt x="90" y="3"/>
                    <a:pt x="100" y="9"/>
                    <a:pt x="107" y="17"/>
                  </a:cubicBezTo>
                  <a:cubicBezTo>
                    <a:pt x="115" y="26"/>
                    <a:pt x="119" y="37"/>
                    <a:pt x="119" y="50"/>
                  </a:cubicBezTo>
                  <a:cubicBezTo>
                    <a:pt x="119" y="105"/>
                    <a:pt x="119" y="105"/>
                    <a:pt x="119" y="105"/>
                  </a:cubicBezTo>
                  <a:cubicBezTo>
                    <a:pt x="119" y="106"/>
                    <a:pt x="119" y="108"/>
                    <a:pt x="119" y="109"/>
                  </a:cubicBezTo>
                  <a:cubicBezTo>
                    <a:pt x="119" y="109"/>
                    <a:pt x="119" y="109"/>
                    <a:pt x="119" y="109"/>
                  </a:cubicBezTo>
                  <a:cubicBezTo>
                    <a:pt x="119" y="109"/>
                    <a:pt x="119" y="109"/>
                    <a:pt x="119" y="109"/>
                  </a:cubicBezTo>
                  <a:cubicBezTo>
                    <a:pt x="120" y="111"/>
                    <a:pt x="120" y="113"/>
                    <a:pt x="120" y="114"/>
                  </a:cubicBezTo>
                  <a:cubicBezTo>
                    <a:pt x="120" y="147"/>
                    <a:pt x="120" y="147"/>
                    <a:pt x="120" y="147"/>
                  </a:cubicBezTo>
                  <a:cubicBezTo>
                    <a:pt x="120" y="149"/>
                    <a:pt x="120" y="149"/>
                    <a:pt x="120" y="149"/>
                  </a:cubicBezTo>
                  <a:cubicBezTo>
                    <a:pt x="120" y="182"/>
                    <a:pt x="120" y="182"/>
                    <a:pt x="120" y="182"/>
                  </a:cubicBezTo>
                  <a:cubicBezTo>
                    <a:pt x="120" y="188"/>
                    <a:pt x="118" y="193"/>
                    <a:pt x="114" y="197"/>
                  </a:cubicBezTo>
                  <a:cubicBezTo>
                    <a:pt x="110" y="200"/>
                    <a:pt x="105" y="202"/>
                    <a:pt x="99" y="202"/>
                  </a:cubicBezTo>
                  <a:cubicBezTo>
                    <a:pt x="86" y="202"/>
                    <a:pt x="86" y="202"/>
                    <a:pt x="86" y="202"/>
                  </a:cubicBezTo>
                  <a:cubicBezTo>
                    <a:pt x="80" y="202"/>
                    <a:pt x="75" y="200"/>
                    <a:pt x="71" y="197"/>
                  </a:cubicBezTo>
                  <a:cubicBezTo>
                    <a:pt x="68" y="193"/>
                    <a:pt x="65" y="188"/>
                    <a:pt x="65" y="182"/>
                  </a:cubicBezTo>
                  <a:cubicBezTo>
                    <a:pt x="65" y="151"/>
                    <a:pt x="65" y="151"/>
                    <a:pt x="65" y="151"/>
                  </a:cubicBezTo>
                  <a:cubicBezTo>
                    <a:pt x="43" y="151"/>
                    <a:pt x="43" y="151"/>
                    <a:pt x="43" y="151"/>
                  </a:cubicBezTo>
                  <a:cubicBezTo>
                    <a:pt x="32" y="151"/>
                    <a:pt x="22" y="146"/>
                    <a:pt x="15" y="138"/>
                  </a:cubicBezTo>
                  <a:cubicBezTo>
                    <a:pt x="7" y="129"/>
                    <a:pt x="3" y="118"/>
                    <a:pt x="3" y="105"/>
                  </a:cubicBezTo>
                  <a:cubicBezTo>
                    <a:pt x="3" y="50"/>
                    <a:pt x="3" y="50"/>
                    <a:pt x="3" y="50"/>
                  </a:cubicBezTo>
                  <a:cubicBezTo>
                    <a:pt x="3" y="37"/>
                    <a:pt x="7" y="26"/>
                    <a:pt x="15" y="17"/>
                  </a:cubicBezTo>
                  <a:cubicBezTo>
                    <a:pt x="22" y="9"/>
                    <a:pt x="32" y="3"/>
                    <a:pt x="43" y="3"/>
                  </a:cubicBezTo>
                  <a:cubicBezTo>
                    <a:pt x="43" y="2"/>
                    <a:pt x="43" y="2"/>
                    <a:pt x="43" y="2"/>
                  </a:cubicBezTo>
                  <a:cubicBezTo>
                    <a:pt x="43" y="0"/>
                    <a:pt x="43" y="0"/>
                    <a:pt x="43" y="0"/>
                  </a:cubicBezTo>
                  <a:cubicBezTo>
                    <a:pt x="31" y="0"/>
                    <a:pt x="20" y="6"/>
                    <a:pt x="12" y="15"/>
                  </a:cubicBezTo>
                  <a:cubicBezTo>
                    <a:pt x="4" y="24"/>
                    <a:pt x="0" y="37"/>
                    <a:pt x="0" y="50"/>
                  </a:cubicBezTo>
                  <a:cubicBezTo>
                    <a:pt x="0" y="105"/>
                    <a:pt x="0" y="105"/>
                    <a:pt x="0" y="105"/>
                  </a:cubicBezTo>
                  <a:cubicBezTo>
                    <a:pt x="0" y="118"/>
                    <a:pt x="4" y="131"/>
                    <a:pt x="12" y="140"/>
                  </a:cubicBezTo>
                  <a:cubicBezTo>
                    <a:pt x="20" y="149"/>
                    <a:pt x="31" y="154"/>
                    <a:pt x="43" y="154"/>
                  </a:cubicBezTo>
                  <a:cubicBezTo>
                    <a:pt x="62" y="154"/>
                    <a:pt x="62" y="154"/>
                    <a:pt x="62" y="154"/>
                  </a:cubicBezTo>
                  <a:cubicBezTo>
                    <a:pt x="62" y="182"/>
                    <a:pt x="62" y="182"/>
                    <a:pt x="62" y="182"/>
                  </a:cubicBezTo>
                  <a:cubicBezTo>
                    <a:pt x="62" y="195"/>
                    <a:pt x="73" y="205"/>
                    <a:pt x="86" y="205"/>
                  </a:cubicBezTo>
                  <a:cubicBezTo>
                    <a:pt x="99" y="205"/>
                    <a:pt x="99" y="205"/>
                    <a:pt x="99" y="205"/>
                  </a:cubicBezTo>
                  <a:cubicBezTo>
                    <a:pt x="112" y="205"/>
                    <a:pt x="123" y="195"/>
                    <a:pt x="123" y="182"/>
                  </a:cubicBezTo>
                  <a:cubicBezTo>
                    <a:pt x="123" y="149"/>
                    <a:pt x="123" y="149"/>
                    <a:pt x="123" y="149"/>
                  </a:cubicBezTo>
                  <a:cubicBezTo>
                    <a:pt x="123" y="147"/>
                    <a:pt x="123" y="147"/>
                    <a:pt x="123" y="147"/>
                  </a:cubicBezTo>
                  <a:cubicBezTo>
                    <a:pt x="123" y="114"/>
                    <a:pt x="123" y="114"/>
                    <a:pt x="123" y="114"/>
                  </a:cubicBezTo>
                  <a:cubicBezTo>
                    <a:pt x="123" y="112"/>
                    <a:pt x="123" y="111"/>
                    <a:pt x="122" y="109"/>
                  </a:cubicBezTo>
                  <a:cubicBezTo>
                    <a:pt x="121" y="109"/>
                    <a:pt x="121" y="109"/>
                    <a:pt x="121" y="109"/>
                  </a:cubicBezTo>
                  <a:cubicBezTo>
                    <a:pt x="122" y="109"/>
                    <a:pt x="122" y="109"/>
                    <a:pt x="122" y="109"/>
                  </a:cubicBezTo>
                  <a:cubicBezTo>
                    <a:pt x="122" y="108"/>
                    <a:pt x="122" y="106"/>
                    <a:pt x="122" y="105"/>
                  </a:cubicBezTo>
                  <a:cubicBezTo>
                    <a:pt x="122" y="50"/>
                    <a:pt x="122" y="50"/>
                    <a:pt x="122" y="50"/>
                  </a:cubicBezTo>
                  <a:cubicBezTo>
                    <a:pt x="122" y="37"/>
                    <a:pt x="118" y="24"/>
                    <a:pt x="110" y="15"/>
                  </a:cubicBezTo>
                  <a:cubicBezTo>
                    <a:pt x="102" y="6"/>
                    <a:pt x="91" y="0"/>
                    <a:pt x="79" y="0"/>
                  </a:cubicBezTo>
                  <a:cubicBezTo>
                    <a:pt x="43" y="0"/>
                    <a:pt x="43" y="0"/>
                    <a:pt x="43" y="0"/>
                  </a:cubicBezTo>
                  <a:lnTo>
                    <a:pt x="43"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ïślïḑe"/>
            <p:cNvSpPr/>
            <p:nvPr/>
          </p:nvSpPr>
          <p:spPr bwMode="auto">
            <a:xfrm>
              <a:off x="5132" y="6598"/>
              <a:ext cx="784" cy="612"/>
            </a:xfrm>
            <a:custGeom>
              <a:avLst/>
              <a:gdLst>
                <a:gd name="T0" fmla="*/ 201 w 280"/>
                <a:gd name="T1" fmla="*/ 175 h 219"/>
                <a:gd name="T2" fmla="*/ 194 w 280"/>
                <a:gd name="T3" fmla="*/ 132 h 219"/>
                <a:gd name="T4" fmla="*/ 38 w 280"/>
                <a:gd name="T5" fmla="*/ 90 h 219"/>
                <a:gd name="T6" fmla="*/ 60 w 280"/>
                <a:gd name="T7" fmla="*/ 13 h 219"/>
                <a:gd name="T8" fmla="*/ 102 w 280"/>
                <a:gd name="T9" fmla="*/ 44 h 219"/>
                <a:gd name="T10" fmla="*/ 102 w 280"/>
                <a:gd name="T11" fmla="*/ 7 h 219"/>
                <a:gd name="T12" fmla="*/ 155 w 280"/>
                <a:gd name="T13" fmla="*/ 45 h 219"/>
                <a:gd name="T14" fmla="*/ 254 w 280"/>
                <a:gd name="T15" fmla="*/ 90 h 219"/>
                <a:gd name="T16" fmla="*/ 211 w 280"/>
                <a:gd name="T17" fmla="*/ 219 h 219"/>
                <a:gd name="T18" fmla="*/ 207 w 280"/>
                <a:gd name="T19" fmla="*/ 192 h 219"/>
                <a:gd name="T20" fmla="*/ 201 w 280"/>
                <a:gd name="T21" fmla="*/ 17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19">
                  <a:moveTo>
                    <a:pt x="201" y="175"/>
                  </a:moveTo>
                  <a:cubicBezTo>
                    <a:pt x="194" y="132"/>
                    <a:pt x="194" y="132"/>
                    <a:pt x="194" y="132"/>
                  </a:cubicBezTo>
                  <a:cubicBezTo>
                    <a:pt x="194" y="132"/>
                    <a:pt x="76" y="147"/>
                    <a:pt x="38" y="90"/>
                  </a:cubicBezTo>
                  <a:cubicBezTo>
                    <a:pt x="0" y="33"/>
                    <a:pt x="40" y="10"/>
                    <a:pt x="60" y="13"/>
                  </a:cubicBezTo>
                  <a:cubicBezTo>
                    <a:pt x="79" y="17"/>
                    <a:pt x="102" y="44"/>
                    <a:pt x="102" y="44"/>
                  </a:cubicBezTo>
                  <a:cubicBezTo>
                    <a:pt x="102" y="44"/>
                    <a:pt x="82" y="16"/>
                    <a:pt x="102" y="7"/>
                  </a:cubicBezTo>
                  <a:cubicBezTo>
                    <a:pt x="119" y="0"/>
                    <a:pt x="145" y="19"/>
                    <a:pt x="155" y="45"/>
                  </a:cubicBezTo>
                  <a:cubicBezTo>
                    <a:pt x="155" y="45"/>
                    <a:pt x="228" y="43"/>
                    <a:pt x="254" y="90"/>
                  </a:cubicBezTo>
                  <a:cubicBezTo>
                    <a:pt x="280" y="137"/>
                    <a:pt x="259" y="170"/>
                    <a:pt x="211" y="219"/>
                  </a:cubicBezTo>
                  <a:cubicBezTo>
                    <a:pt x="207" y="192"/>
                    <a:pt x="207" y="192"/>
                    <a:pt x="207" y="192"/>
                  </a:cubicBezTo>
                  <a:lnTo>
                    <a:pt x="201" y="17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ís1ïḋé"/>
            <p:cNvSpPr/>
            <p:nvPr/>
          </p:nvSpPr>
          <p:spPr bwMode="auto">
            <a:xfrm>
              <a:off x="5535" y="7012"/>
              <a:ext cx="45" cy="4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î$ḻïḓé"/>
            <p:cNvSpPr/>
            <p:nvPr/>
          </p:nvSpPr>
          <p:spPr bwMode="auto">
            <a:xfrm>
              <a:off x="5399" y="7012"/>
              <a:ext cx="36" cy="40"/>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îṡḷïďe"/>
            <p:cNvSpPr/>
            <p:nvPr/>
          </p:nvSpPr>
          <p:spPr bwMode="auto">
            <a:xfrm>
              <a:off x="5458" y="7113"/>
              <a:ext cx="78" cy="45"/>
            </a:xfrm>
            <a:custGeom>
              <a:avLst/>
              <a:gdLst>
                <a:gd name="T0" fmla="*/ 0 w 28"/>
                <a:gd name="T1" fmla="*/ 3 h 16"/>
                <a:gd name="T2" fmla="*/ 12 w 28"/>
                <a:gd name="T3" fmla="*/ 16 h 16"/>
                <a:gd name="T4" fmla="*/ 28 w 28"/>
                <a:gd name="T5" fmla="*/ 0 h 16"/>
                <a:gd name="T6" fmla="*/ 0 w 28"/>
                <a:gd name="T7" fmla="*/ 3 h 16"/>
              </a:gdLst>
              <a:ahLst/>
              <a:cxnLst>
                <a:cxn ang="0">
                  <a:pos x="T0" y="T1"/>
                </a:cxn>
                <a:cxn ang="0">
                  <a:pos x="T2" y="T3"/>
                </a:cxn>
                <a:cxn ang="0">
                  <a:pos x="T4" y="T5"/>
                </a:cxn>
                <a:cxn ang="0">
                  <a:pos x="T6" y="T7"/>
                </a:cxn>
              </a:cxnLst>
              <a:rect l="0" t="0" r="r" b="b"/>
              <a:pathLst>
                <a:path w="28" h="16">
                  <a:moveTo>
                    <a:pt x="0" y="3"/>
                  </a:moveTo>
                  <a:cubicBezTo>
                    <a:pt x="0" y="3"/>
                    <a:pt x="4" y="15"/>
                    <a:pt x="12" y="16"/>
                  </a:cubicBezTo>
                  <a:cubicBezTo>
                    <a:pt x="21" y="16"/>
                    <a:pt x="27" y="7"/>
                    <a:pt x="28" y="0"/>
                  </a:cubicBezTo>
                  <a:lnTo>
                    <a:pt x="0" y="3"/>
                  </a:lnTo>
                  <a:close/>
                </a:path>
              </a:pathLst>
            </a:custGeom>
            <a:solidFill>
              <a:srgbClr val="F9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is1iḓè"/>
            <p:cNvSpPr/>
            <p:nvPr/>
          </p:nvSpPr>
          <p:spPr bwMode="auto">
            <a:xfrm>
              <a:off x="5451" y="7106"/>
              <a:ext cx="90" cy="62"/>
            </a:xfrm>
            <a:custGeom>
              <a:avLst/>
              <a:gdLst>
                <a:gd name="T0" fmla="*/ 0 w 32"/>
                <a:gd name="T1" fmla="*/ 6 h 22"/>
                <a:gd name="T2" fmla="*/ 8 w 32"/>
                <a:gd name="T3" fmla="*/ 17 h 22"/>
                <a:gd name="T4" fmla="*/ 27 w 32"/>
                <a:gd name="T5" fmla="*/ 13 h 22"/>
                <a:gd name="T6" fmla="*/ 32 w 32"/>
                <a:gd name="T7" fmla="*/ 2 h 22"/>
                <a:gd name="T8" fmla="*/ 30 w 32"/>
                <a:gd name="T9" fmla="*/ 0 h 22"/>
                <a:gd name="T10" fmla="*/ 5 w 32"/>
                <a:gd name="T11" fmla="*/ 3 h 22"/>
                <a:gd name="T12" fmla="*/ 2 w 32"/>
                <a:gd name="T13" fmla="*/ 3 h 22"/>
                <a:gd name="T14" fmla="*/ 0 w 32"/>
                <a:gd name="T15" fmla="*/ 5 h 22"/>
                <a:gd name="T16" fmla="*/ 2 w 32"/>
                <a:gd name="T17" fmla="*/ 7 h 22"/>
                <a:gd name="T18" fmla="*/ 26 w 32"/>
                <a:gd name="T19" fmla="*/ 4 h 22"/>
                <a:gd name="T20" fmla="*/ 30 w 32"/>
                <a:gd name="T21" fmla="*/ 4 h 22"/>
                <a:gd name="T22" fmla="*/ 28 w 32"/>
                <a:gd name="T23" fmla="*/ 2 h 22"/>
                <a:gd name="T24" fmla="*/ 18 w 32"/>
                <a:gd name="T25" fmla="*/ 16 h 22"/>
                <a:gd name="T26" fmla="*/ 6 w 32"/>
                <a:gd name="T27" fmla="*/ 8 h 22"/>
                <a:gd name="T28" fmla="*/ 4 w 32"/>
                <a:gd name="T29" fmla="*/ 6 h 22"/>
                <a:gd name="T30" fmla="*/ 4 w 32"/>
                <a:gd name="T31" fmla="*/ 5 h 22"/>
                <a:gd name="T32" fmla="*/ 4 w 32"/>
                <a:gd name="T33" fmla="*/ 5 h 22"/>
                <a:gd name="T34" fmla="*/ 4 w 32"/>
                <a:gd name="T35" fmla="*/ 5 h 22"/>
                <a:gd name="T36" fmla="*/ 0 w 32"/>
                <a:gd name="T3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2">
                  <a:moveTo>
                    <a:pt x="0" y="6"/>
                  </a:moveTo>
                  <a:cubicBezTo>
                    <a:pt x="2" y="10"/>
                    <a:pt x="4" y="14"/>
                    <a:pt x="8" y="17"/>
                  </a:cubicBezTo>
                  <a:cubicBezTo>
                    <a:pt x="14" y="22"/>
                    <a:pt x="22" y="19"/>
                    <a:pt x="27" y="13"/>
                  </a:cubicBezTo>
                  <a:cubicBezTo>
                    <a:pt x="30" y="10"/>
                    <a:pt x="31" y="6"/>
                    <a:pt x="32" y="2"/>
                  </a:cubicBezTo>
                  <a:cubicBezTo>
                    <a:pt x="32" y="1"/>
                    <a:pt x="31" y="0"/>
                    <a:pt x="30" y="0"/>
                  </a:cubicBezTo>
                  <a:cubicBezTo>
                    <a:pt x="22" y="1"/>
                    <a:pt x="14" y="2"/>
                    <a:pt x="5" y="3"/>
                  </a:cubicBezTo>
                  <a:cubicBezTo>
                    <a:pt x="4" y="3"/>
                    <a:pt x="3" y="3"/>
                    <a:pt x="2" y="3"/>
                  </a:cubicBezTo>
                  <a:cubicBezTo>
                    <a:pt x="1" y="4"/>
                    <a:pt x="0" y="4"/>
                    <a:pt x="0" y="5"/>
                  </a:cubicBezTo>
                  <a:cubicBezTo>
                    <a:pt x="0" y="6"/>
                    <a:pt x="1" y="7"/>
                    <a:pt x="2" y="7"/>
                  </a:cubicBezTo>
                  <a:cubicBezTo>
                    <a:pt x="10" y="6"/>
                    <a:pt x="18" y="5"/>
                    <a:pt x="26" y="4"/>
                  </a:cubicBezTo>
                  <a:cubicBezTo>
                    <a:pt x="28" y="4"/>
                    <a:pt x="29" y="4"/>
                    <a:pt x="30" y="4"/>
                  </a:cubicBezTo>
                  <a:cubicBezTo>
                    <a:pt x="29" y="3"/>
                    <a:pt x="29" y="2"/>
                    <a:pt x="28" y="2"/>
                  </a:cubicBezTo>
                  <a:cubicBezTo>
                    <a:pt x="28" y="8"/>
                    <a:pt x="23" y="14"/>
                    <a:pt x="18" y="16"/>
                  </a:cubicBezTo>
                  <a:cubicBezTo>
                    <a:pt x="12" y="17"/>
                    <a:pt x="8" y="13"/>
                    <a:pt x="6" y="8"/>
                  </a:cubicBezTo>
                  <a:cubicBezTo>
                    <a:pt x="5" y="7"/>
                    <a:pt x="5" y="7"/>
                    <a:pt x="4" y="6"/>
                  </a:cubicBezTo>
                  <a:cubicBezTo>
                    <a:pt x="4" y="5"/>
                    <a:pt x="4" y="6"/>
                    <a:pt x="4" y="5"/>
                  </a:cubicBezTo>
                  <a:cubicBezTo>
                    <a:pt x="4" y="5"/>
                    <a:pt x="4" y="5"/>
                    <a:pt x="4" y="5"/>
                  </a:cubicBezTo>
                  <a:cubicBezTo>
                    <a:pt x="4" y="5"/>
                    <a:pt x="4" y="5"/>
                    <a:pt x="4" y="5"/>
                  </a:cubicBezTo>
                  <a:cubicBezTo>
                    <a:pt x="3" y="3"/>
                    <a:pt x="0" y="3"/>
                    <a:pt x="0" y="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işḻîḍè"/>
            <p:cNvSpPr/>
            <p:nvPr/>
          </p:nvSpPr>
          <p:spPr bwMode="auto">
            <a:xfrm>
              <a:off x="5552" y="7060"/>
              <a:ext cx="103" cy="103"/>
            </a:xfrm>
            <a:custGeom>
              <a:avLst/>
              <a:gdLst>
                <a:gd name="T0" fmla="*/ 37 w 37"/>
                <a:gd name="T1" fmla="*/ 19 h 37"/>
                <a:gd name="T2" fmla="*/ 18 w 37"/>
                <a:gd name="T3" fmla="*/ 37 h 37"/>
                <a:gd name="T4" fmla="*/ 0 w 37"/>
                <a:gd name="T5" fmla="*/ 19 h 37"/>
                <a:gd name="T6" fmla="*/ 18 w 37"/>
                <a:gd name="T7" fmla="*/ 0 h 37"/>
                <a:gd name="T8" fmla="*/ 37 w 37"/>
                <a:gd name="T9" fmla="*/ 19 h 37"/>
              </a:gdLst>
              <a:ahLst/>
              <a:cxnLst>
                <a:cxn ang="0">
                  <a:pos x="T0" y="T1"/>
                </a:cxn>
                <a:cxn ang="0">
                  <a:pos x="T2" y="T3"/>
                </a:cxn>
                <a:cxn ang="0">
                  <a:pos x="T4" y="T5"/>
                </a:cxn>
                <a:cxn ang="0">
                  <a:pos x="T6" y="T7"/>
                </a:cxn>
                <a:cxn ang="0">
                  <a:pos x="T8" y="T9"/>
                </a:cxn>
              </a:cxnLst>
              <a:rect l="0" t="0" r="r" b="b"/>
              <a:pathLst>
                <a:path w="37" h="37">
                  <a:moveTo>
                    <a:pt x="37" y="19"/>
                  </a:moveTo>
                  <a:cubicBezTo>
                    <a:pt x="36" y="29"/>
                    <a:pt x="28" y="37"/>
                    <a:pt x="18" y="37"/>
                  </a:cubicBezTo>
                  <a:cubicBezTo>
                    <a:pt x="8" y="37"/>
                    <a:pt x="0" y="29"/>
                    <a:pt x="0" y="19"/>
                  </a:cubicBezTo>
                  <a:cubicBezTo>
                    <a:pt x="0" y="8"/>
                    <a:pt x="8" y="0"/>
                    <a:pt x="18" y="0"/>
                  </a:cubicBezTo>
                  <a:cubicBezTo>
                    <a:pt x="28" y="0"/>
                    <a:pt x="37" y="9"/>
                    <a:pt x="37"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ïṡľïďê"/>
            <p:cNvSpPr/>
            <p:nvPr/>
          </p:nvSpPr>
          <p:spPr bwMode="auto">
            <a:xfrm>
              <a:off x="5390" y="7077"/>
              <a:ext cx="47" cy="78"/>
            </a:xfrm>
            <a:custGeom>
              <a:avLst/>
              <a:gdLst>
                <a:gd name="T0" fmla="*/ 3 w 17"/>
                <a:gd name="T1" fmla="*/ 0 h 28"/>
                <a:gd name="T2" fmla="*/ 0 w 17"/>
                <a:gd name="T3" fmla="*/ 0 h 28"/>
                <a:gd name="T4" fmla="*/ 0 w 17"/>
                <a:gd name="T5" fmla="*/ 19 h 28"/>
                <a:gd name="T6" fmla="*/ 0 w 17"/>
                <a:gd name="T7" fmla="*/ 28 h 28"/>
                <a:gd name="T8" fmla="*/ 3 w 17"/>
                <a:gd name="T9" fmla="*/ 28 h 28"/>
                <a:gd name="T10" fmla="*/ 17 w 17"/>
                <a:gd name="T11" fmla="*/ 14 h 28"/>
                <a:gd name="T12" fmla="*/ 3 w 17"/>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7" h="28">
                  <a:moveTo>
                    <a:pt x="3" y="0"/>
                  </a:moveTo>
                  <a:cubicBezTo>
                    <a:pt x="2" y="0"/>
                    <a:pt x="1" y="0"/>
                    <a:pt x="0" y="0"/>
                  </a:cubicBezTo>
                  <a:cubicBezTo>
                    <a:pt x="0" y="19"/>
                    <a:pt x="0" y="19"/>
                    <a:pt x="0" y="19"/>
                  </a:cubicBezTo>
                  <a:cubicBezTo>
                    <a:pt x="0" y="22"/>
                    <a:pt x="0" y="25"/>
                    <a:pt x="0" y="28"/>
                  </a:cubicBezTo>
                  <a:cubicBezTo>
                    <a:pt x="1" y="28"/>
                    <a:pt x="2" y="28"/>
                    <a:pt x="3" y="28"/>
                  </a:cubicBezTo>
                  <a:cubicBezTo>
                    <a:pt x="11" y="28"/>
                    <a:pt x="17" y="22"/>
                    <a:pt x="17" y="14"/>
                  </a:cubicBezTo>
                  <a:cubicBezTo>
                    <a:pt x="17" y="6"/>
                    <a:pt x="11" y="0"/>
                    <a:pt x="3" y="0"/>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íšḻíde"/>
            <p:cNvSpPr/>
            <p:nvPr/>
          </p:nvSpPr>
          <p:spPr bwMode="auto">
            <a:xfrm>
              <a:off x="5508" y="6943"/>
              <a:ext cx="145" cy="171"/>
            </a:xfrm>
            <a:custGeom>
              <a:avLst/>
              <a:gdLst>
                <a:gd name="T0" fmla="*/ 51 w 52"/>
                <a:gd name="T1" fmla="*/ 30 h 61"/>
                <a:gd name="T2" fmla="*/ 49 w 52"/>
                <a:gd name="T3" fmla="*/ 30 h 61"/>
                <a:gd name="T4" fmla="*/ 42 w 52"/>
                <a:gd name="T5" fmla="*/ 50 h 61"/>
                <a:gd name="T6" fmla="*/ 26 w 52"/>
                <a:gd name="T7" fmla="*/ 58 h 61"/>
                <a:gd name="T8" fmla="*/ 10 w 52"/>
                <a:gd name="T9" fmla="*/ 50 h 61"/>
                <a:gd name="T10" fmla="*/ 3 w 52"/>
                <a:gd name="T11" fmla="*/ 30 h 61"/>
                <a:gd name="T12" fmla="*/ 10 w 52"/>
                <a:gd name="T13" fmla="*/ 11 h 61"/>
                <a:gd name="T14" fmla="*/ 26 w 52"/>
                <a:gd name="T15" fmla="*/ 3 h 61"/>
                <a:gd name="T16" fmla="*/ 42 w 52"/>
                <a:gd name="T17" fmla="*/ 11 h 61"/>
                <a:gd name="T18" fmla="*/ 49 w 52"/>
                <a:gd name="T19" fmla="*/ 30 h 61"/>
                <a:gd name="T20" fmla="*/ 51 w 52"/>
                <a:gd name="T21" fmla="*/ 30 h 61"/>
                <a:gd name="T22" fmla="*/ 52 w 52"/>
                <a:gd name="T23" fmla="*/ 30 h 61"/>
                <a:gd name="T24" fmla="*/ 45 w 52"/>
                <a:gd name="T25" fmla="*/ 9 h 61"/>
                <a:gd name="T26" fmla="*/ 26 w 52"/>
                <a:gd name="T27" fmla="*/ 0 h 61"/>
                <a:gd name="T28" fmla="*/ 8 w 52"/>
                <a:gd name="T29" fmla="*/ 9 h 61"/>
                <a:gd name="T30" fmla="*/ 0 w 52"/>
                <a:gd name="T31" fmla="*/ 30 h 61"/>
                <a:gd name="T32" fmla="*/ 8 w 52"/>
                <a:gd name="T33" fmla="*/ 52 h 61"/>
                <a:gd name="T34" fmla="*/ 26 w 52"/>
                <a:gd name="T35" fmla="*/ 61 h 61"/>
                <a:gd name="T36" fmla="*/ 45 w 52"/>
                <a:gd name="T37" fmla="*/ 52 h 61"/>
                <a:gd name="T38" fmla="*/ 52 w 52"/>
                <a:gd name="T39" fmla="*/ 30 h 61"/>
                <a:gd name="T40" fmla="*/ 51 w 52"/>
                <a:gd name="T41" fmla="*/ 3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61">
                  <a:moveTo>
                    <a:pt x="51" y="30"/>
                  </a:moveTo>
                  <a:cubicBezTo>
                    <a:pt x="49" y="30"/>
                    <a:pt x="49" y="30"/>
                    <a:pt x="49" y="30"/>
                  </a:cubicBezTo>
                  <a:cubicBezTo>
                    <a:pt x="49" y="38"/>
                    <a:pt x="46" y="45"/>
                    <a:pt x="42" y="50"/>
                  </a:cubicBezTo>
                  <a:cubicBezTo>
                    <a:pt x="38" y="55"/>
                    <a:pt x="32" y="58"/>
                    <a:pt x="26" y="58"/>
                  </a:cubicBezTo>
                  <a:cubicBezTo>
                    <a:pt x="20" y="58"/>
                    <a:pt x="14" y="55"/>
                    <a:pt x="10" y="50"/>
                  </a:cubicBezTo>
                  <a:cubicBezTo>
                    <a:pt x="6" y="45"/>
                    <a:pt x="3" y="38"/>
                    <a:pt x="3" y="30"/>
                  </a:cubicBezTo>
                  <a:cubicBezTo>
                    <a:pt x="3" y="22"/>
                    <a:pt x="6" y="16"/>
                    <a:pt x="10" y="11"/>
                  </a:cubicBezTo>
                  <a:cubicBezTo>
                    <a:pt x="14" y="6"/>
                    <a:pt x="20" y="3"/>
                    <a:pt x="26" y="3"/>
                  </a:cubicBezTo>
                  <a:cubicBezTo>
                    <a:pt x="32" y="3"/>
                    <a:pt x="38" y="6"/>
                    <a:pt x="42" y="11"/>
                  </a:cubicBezTo>
                  <a:cubicBezTo>
                    <a:pt x="46" y="16"/>
                    <a:pt x="49" y="22"/>
                    <a:pt x="49" y="30"/>
                  </a:cubicBezTo>
                  <a:cubicBezTo>
                    <a:pt x="51" y="30"/>
                    <a:pt x="51" y="30"/>
                    <a:pt x="51" y="30"/>
                  </a:cubicBezTo>
                  <a:cubicBezTo>
                    <a:pt x="52" y="30"/>
                    <a:pt x="52" y="30"/>
                    <a:pt x="52" y="30"/>
                  </a:cubicBezTo>
                  <a:cubicBezTo>
                    <a:pt x="52" y="22"/>
                    <a:pt x="49" y="14"/>
                    <a:pt x="45" y="9"/>
                  </a:cubicBezTo>
                  <a:cubicBezTo>
                    <a:pt x="40" y="3"/>
                    <a:pt x="33" y="0"/>
                    <a:pt x="26" y="0"/>
                  </a:cubicBezTo>
                  <a:cubicBezTo>
                    <a:pt x="19" y="0"/>
                    <a:pt x="13" y="3"/>
                    <a:pt x="8" y="9"/>
                  </a:cubicBezTo>
                  <a:cubicBezTo>
                    <a:pt x="3" y="14"/>
                    <a:pt x="0" y="22"/>
                    <a:pt x="0" y="30"/>
                  </a:cubicBezTo>
                  <a:cubicBezTo>
                    <a:pt x="0" y="38"/>
                    <a:pt x="3" y="46"/>
                    <a:pt x="8" y="52"/>
                  </a:cubicBezTo>
                  <a:cubicBezTo>
                    <a:pt x="13" y="57"/>
                    <a:pt x="19" y="61"/>
                    <a:pt x="26" y="61"/>
                  </a:cubicBezTo>
                  <a:cubicBezTo>
                    <a:pt x="33" y="61"/>
                    <a:pt x="40" y="57"/>
                    <a:pt x="45" y="52"/>
                  </a:cubicBezTo>
                  <a:cubicBezTo>
                    <a:pt x="49" y="46"/>
                    <a:pt x="52" y="38"/>
                    <a:pt x="52" y="30"/>
                  </a:cubicBezTo>
                  <a:lnTo>
                    <a:pt x="51" y="3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iş1îḋè"/>
            <p:cNvSpPr/>
            <p:nvPr/>
          </p:nvSpPr>
          <p:spPr bwMode="auto">
            <a:xfrm>
              <a:off x="5346" y="6939"/>
              <a:ext cx="131" cy="160"/>
            </a:xfrm>
            <a:custGeom>
              <a:avLst/>
              <a:gdLst>
                <a:gd name="T0" fmla="*/ 45 w 47"/>
                <a:gd name="T1" fmla="*/ 28 h 57"/>
                <a:gd name="T2" fmla="*/ 44 w 47"/>
                <a:gd name="T3" fmla="*/ 28 h 57"/>
                <a:gd name="T4" fmla="*/ 38 w 47"/>
                <a:gd name="T5" fmla="*/ 47 h 57"/>
                <a:gd name="T6" fmla="*/ 23 w 47"/>
                <a:gd name="T7" fmla="*/ 54 h 57"/>
                <a:gd name="T8" fmla="*/ 9 w 47"/>
                <a:gd name="T9" fmla="*/ 47 h 57"/>
                <a:gd name="T10" fmla="*/ 3 w 47"/>
                <a:gd name="T11" fmla="*/ 28 h 57"/>
                <a:gd name="T12" fmla="*/ 9 w 47"/>
                <a:gd name="T13" fmla="*/ 10 h 57"/>
                <a:gd name="T14" fmla="*/ 23 w 47"/>
                <a:gd name="T15" fmla="*/ 3 h 57"/>
                <a:gd name="T16" fmla="*/ 38 w 47"/>
                <a:gd name="T17" fmla="*/ 10 h 57"/>
                <a:gd name="T18" fmla="*/ 44 w 47"/>
                <a:gd name="T19" fmla="*/ 28 h 57"/>
                <a:gd name="T20" fmla="*/ 45 w 47"/>
                <a:gd name="T21" fmla="*/ 28 h 57"/>
                <a:gd name="T22" fmla="*/ 47 w 47"/>
                <a:gd name="T23" fmla="*/ 28 h 57"/>
                <a:gd name="T24" fmla="*/ 40 w 47"/>
                <a:gd name="T25" fmla="*/ 8 h 57"/>
                <a:gd name="T26" fmla="*/ 23 w 47"/>
                <a:gd name="T27" fmla="*/ 0 h 57"/>
                <a:gd name="T28" fmla="*/ 7 w 47"/>
                <a:gd name="T29" fmla="*/ 8 h 57"/>
                <a:gd name="T30" fmla="*/ 0 w 47"/>
                <a:gd name="T31" fmla="*/ 28 h 57"/>
                <a:gd name="T32" fmla="*/ 7 w 47"/>
                <a:gd name="T33" fmla="*/ 48 h 57"/>
                <a:gd name="T34" fmla="*/ 23 w 47"/>
                <a:gd name="T35" fmla="*/ 57 h 57"/>
                <a:gd name="T36" fmla="*/ 40 w 47"/>
                <a:gd name="T37" fmla="*/ 48 h 57"/>
                <a:gd name="T38" fmla="*/ 47 w 47"/>
                <a:gd name="T39" fmla="*/ 28 h 57"/>
                <a:gd name="T40" fmla="*/ 45 w 47"/>
                <a:gd name="T41"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57">
                  <a:moveTo>
                    <a:pt x="45" y="28"/>
                  </a:moveTo>
                  <a:cubicBezTo>
                    <a:pt x="44" y="28"/>
                    <a:pt x="44" y="28"/>
                    <a:pt x="44" y="28"/>
                  </a:cubicBezTo>
                  <a:cubicBezTo>
                    <a:pt x="44" y="36"/>
                    <a:pt x="41" y="42"/>
                    <a:pt x="38" y="47"/>
                  </a:cubicBezTo>
                  <a:cubicBezTo>
                    <a:pt x="34" y="51"/>
                    <a:pt x="29" y="54"/>
                    <a:pt x="23" y="54"/>
                  </a:cubicBezTo>
                  <a:cubicBezTo>
                    <a:pt x="18" y="54"/>
                    <a:pt x="13" y="51"/>
                    <a:pt x="9" y="47"/>
                  </a:cubicBezTo>
                  <a:cubicBezTo>
                    <a:pt x="6" y="42"/>
                    <a:pt x="3" y="36"/>
                    <a:pt x="3" y="28"/>
                  </a:cubicBezTo>
                  <a:cubicBezTo>
                    <a:pt x="3" y="21"/>
                    <a:pt x="6" y="15"/>
                    <a:pt x="9" y="10"/>
                  </a:cubicBezTo>
                  <a:cubicBezTo>
                    <a:pt x="13" y="5"/>
                    <a:pt x="18" y="3"/>
                    <a:pt x="23" y="3"/>
                  </a:cubicBezTo>
                  <a:cubicBezTo>
                    <a:pt x="29" y="3"/>
                    <a:pt x="34" y="5"/>
                    <a:pt x="38" y="10"/>
                  </a:cubicBezTo>
                  <a:cubicBezTo>
                    <a:pt x="41" y="15"/>
                    <a:pt x="44" y="21"/>
                    <a:pt x="44" y="28"/>
                  </a:cubicBezTo>
                  <a:cubicBezTo>
                    <a:pt x="45" y="28"/>
                    <a:pt x="45" y="28"/>
                    <a:pt x="45" y="28"/>
                  </a:cubicBezTo>
                  <a:cubicBezTo>
                    <a:pt x="47" y="28"/>
                    <a:pt x="47" y="28"/>
                    <a:pt x="47" y="28"/>
                  </a:cubicBezTo>
                  <a:cubicBezTo>
                    <a:pt x="47" y="20"/>
                    <a:pt x="44" y="13"/>
                    <a:pt x="40" y="8"/>
                  </a:cubicBezTo>
                  <a:cubicBezTo>
                    <a:pt x="36" y="3"/>
                    <a:pt x="30" y="0"/>
                    <a:pt x="23" y="0"/>
                  </a:cubicBezTo>
                  <a:cubicBezTo>
                    <a:pt x="17" y="0"/>
                    <a:pt x="11" y="3"/>
                    <a:pt x="7" y="8"/>
                  </a:cubicBezTo>
                  <a:cubicBezTo>
                    <a:pt x="3" y="13"/>
                    <a:pt x="0" y="20"/>
                    <a:pt x="0" y="28"/>
                  </a:cubicBezTo>
                  <a:cubicBezTo>
                    <a:pt x="0" y="36"/>
                    <a:pt x="3" y="43"/>
                    <a:pt x="7" y="48"/>
                  </a:cubicBezTo>
                  <a:cubicBezTo>
                    <a:pt x="11" y="54"/>
                    <a:pt x="17" y="57"/>
                    <a:pt x="23" y="57"/>
                  </a:cubicBezTo>
                  <a:cubicBezTo>
                    <a:pt x="30" y="57"/>
                    <a:pt x="36" y="54"/>
                    <a:pt x="40" y="48"/>
                  </a:cubicBezTo>
                  <a:cubicBezTo>
                    <a:pt x="44" y="43"/>
                    <a:pt x="47" y="36"/>
                    <a:pt x="47" y="28"/>
                  </a:cubicBezTo>
                  <a:lnTo>
                    <a:pt x="45" y="28"/>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isli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 name="T8" fmla="*/ 0 w 52"/>
                <a:gd name="T9" fmla="*/ 5 h 16"/>
              </a:gdLst>
              <a:ahLst/>
              <a:cxnLst>
                <a:cxn ang="0">
                  <a:pos x="T0" y="T1"/>
                </a:cxn>
                <a:cxn ang="0">
                  <a:pos x="T2" y="T3"/>
                </a:cxn>
                <a:cxn ang="0">
                  <a:pos x="T4" y="T5"/>
                </a:cxn>
                <a:cxn ang="0">
                  <a:pos x="T6" y="T7"/>
                </a:cxn>
                <a:cxn ang="0">
                  <a:pos x="T8" y="T9"/>
                </a:cxn>
              </a:cxnLst>
              <a:rect l="0" t="0" r="r" b="b"/>
              <a:pathLst>
                <a:path w="52" h="16">
                  <a:moveTo>
                    <a:pt x="0" y="5"/>
                  </a:moveTo>
                  <a:lnTo>
                    <a:pt x="52" y="16"/>
                  </a:lnTo>
                  <a:lnTo>
                    <a:pt x="52" y="11"/>
                  </a:lnTo>
                  <a:lnTo>
                    <a:pt x="2" y="0"/>
                  </a:lnTo>
                  <a:lnTo>
                    <a:pt x="0" y="5"/>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ïṡľï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Lst>
              <a:ahLst/>
              <a:cxnLst>
                <a:cxn ang="0">
                  <a:pos x="T0" y="T1"/>
                </a:cxn>
                <a:cxn ang="0">
                  <a:pos x="T2" y="T3"/>
                </a:cxn>
                <a:cxn ang="0">
                  <a:pos x="T4" y="T5"/>
                </a:cxn>
                <a:cxn ang="0">
                  <a:pos x="T6" y="T7"/>
                </a:cxn>
              </a:cxnLst>
              <a:rect l="0" t="0" r="r" b="b"/>
              <a:pathLst>
                <a:path w="52" h="16">
                  <a:moveTo>
                    <a:pt x="0" y="5"/>
                  </a:moveTo>
                  <a:lnTo>
                    <a:pt x="52" y="16"/>
                  </a:lnTo>
                  <a:lnTo>
                    <a:pt x="52" y="11"/>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ïşḷídè"/>
            <p:cNvSpPr/>
            <p:nvPr/>
          </p:nvSpPr>
          <p:spPr bwMode="auto">
            <a:xfrm>
              <a:off x="5458" y="7012"/>
              <a:ext cx="36" cy="76"/>
            </a:xfrm>
            <a:custGeom>
              <a:avLst/>
              <a:gdLst>
                <a:gd name="T0" fmla="*/ 18 w 21"/>
                <a:gd name="T1" fmla="*/ 0 h 44"/>
                <a:gd name="T2" fmla="*/ 21 w 21"/>
                <a:gd name="T3" fmla="*/ 44 h 44"/>
                <a:gd name="T4" fmla="*/ 0 w 21"/>
                <a:gd name="T5" fmla="*/ 31 h 44"/>
                <a:gd name="T6" fmla="*/ 18 w 21"/>
                <a:gd name="T7" fmla="*/ 0 h 44"/>
              </a:gdLst>
              <a:ahLst/>
              <a:cxnLst>
                <a:cxn ang="0">
                  <a:pos x="T0" y="T1"/>
                </a:cxn>
                <a:cxn ang="0">
                  <a:pos x="T2" y="T3"/>
                </a:cxn>
                <a:cxn ang="0">
                  <a:pos x="T4" y="T5"/>
                </a:cxn>
                <a:cxn ang="0">
                  <a:pos x="T6" y="T7"/>
                </a:cxn>
              </a:cxnLst>
              <a:rect l="0" t="0" r="r" b="b"/>
              <a:pathLst>
                <a:path w="21" h="44">
                  <a:moveTo>
                    <a:pt x="18" y="0"/>
                  </a:moveTo>
                  <a:lnTo>
                    <a:pt x="21" y="44"/>
                  </a:lnTo>
                  <a:lnTo>
                    <a:pt x="0" y="31"/>
                  </a:lnTo>
                  <a:lnTo>
                    <a:pt x="18" y="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iṣľïḋe"/>
            <p:cNvSpPr/>
            <p:nvPr/>
          </p:nvSpPr>
          <p:spPr bwMode="auto">
            <a:xfrm>
              <a:off x="5466" y="7012"/>
              <a:ext cx="50" cy="28"/>
            </a:xfrm>
            <a:custGeom>
              <a:avLst/>
              <a:gdLst>
                <a:gd name="T0" fmla="*/ 16 w 18"/>
                <a:gd name="T1" fmla="*/ 10 h 10"/>
                <a:gd name="T2" fmla="*/ 0 w 18"/>
                <a:gd name="T3" fmla="*/ 10 h 10"/>
                <a:gd name="T4" fmla="*/ 0 w 18"/>
                <a:gd name="T5" fmla="*/ 6 h 10"/>
                <a:gd name="T6" fmla="*/ 18 w 18"/>
                <a:gd name="T7" fmla="*/ 6 h 10"/>
                <a:gd name="T8" fmla="*/ 16 w 18"/>
                <a:gd name="T9" fmla="*/ 10 h 10"/>
              </a:gdLst>
              <a:ahLst/>
              <a:cxnLst>
                <a:cxn ang="0">
                  <a:pos x="T0" y="T1"/>
                </a:cxn>
                <a:cxn ang="0">
                  <a:pos x="T2" y="T3"/>
                </a:cxn>
                <a:cxn ang="0">
                  <a:pos x="T4" y="T5"/>
                </a:cxn>
                <a:cxn ang="0">
                  <a:pos x="T6" y="T7"/>
                </a:cxn>
                <a:cxn ang="0">
                  <a:pos x="T8" y="T9"/>
                </a:cxn>
              </a:cxnLst>
              <a:rect l="0" t="0" r="r" b="b"/>
              <a:pathLst>
                <a:path w="18" h="10">
                  <a:moveTo>
                    <a:pt x="16" y="10"/>
                  </a:moveTo>
                  <a:cubicBezTo>
                    <a:pt x="8" y="5"/>
                    <a:pt x="0" y="9"/>
                    <a:pt x="0" y="10"/>
                  </a:cubicBezTo>
                  <a:cubicBezTo>
                    <a:pt x="0" y="6"/>
                    <a:pt x="0" y="6"/>
                    <a:pt x="0" y="6"/>
                  </a:cubicBezTo>
                  <a:cubicBezTo>
                    <a:pt x="1" y="6"/>
                    <a:pt x="7" y="0"/>
                    <a:pt x="18" y="6"/>
                  </a:cubicBezTo>
                  <a:lnTo>
                    <a:pt x="16" y="1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iṧ1idé"/>
            <p:cNvSpPr/>
            <p:nvPr/>
          </p:nvSpPr>
          <p:spPr bwMode="auto">
            <a:xfrm>
              <a:off x="5687" y="7012"/>
              <a:ext cx="157" cy="157"/>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iṣḷíḍè"/>
            <p:cNvSpPr/>
            <p:nvPr/>
          </p:nvSpPr>
          <p:spPr bwMode="auto">
            <a:xfrm>
              <a:off x="5718" y="7048"/>
              <a:ext cx="60" cy="59"/>
            </a:xfrm>
            <a:custGeom>
              <a:avLst/>
              <a:gdLst>
                <a:gd name="T0" fmla="*/ 4 w 22"/>
                <a:gd name="T1" fmla="*/ 19 h 21"/>
                <a:gd name="T2" fmla="*/ 4 w 22"/>
                <a:gd name="T3" fmla="*/ 17 h 21"/>
                <a:gd name="T4" fmla="*/ 4 w 22"/>
                <a:gd name="T5" fmla="*/ 16 h 21"/>
                <a:gd name="T6" fmla="*/ 4 w 22"/>
                <a:gd name="T7" fmla="*/ 15 h 21"/>
                <a:gd name="T8" fmla="*/ 4 w 22"/>
                <a:gd name="T9" fmla="*/ 15 h 21"/>
                <a:gd name="T10" fmla="*/ 4 w 22"/>
                <a:gd name="T11" fmla="*/ 13 h 21"/>
                <a:gd name="T12" fmla="*/ 5 w 22"/>
                <a:gd name="T13" fmla="*/ 12 h 21"/>
                <a:gd name="T14" fmla="*/ 5 w 22"/>
                <a:gd name="T15" fmla="*/ 11 h 21"/>
                <a:gd name="T16" fmla="*/ 5 w 22"/>
                <a:gd name="T17" fmla="*/ 11 h 21"/>
                <a:gd name="T18" fmla="*/ 6 w 22"/>
                <a:gd name="T19" fmla="*/ 8 h 21"/>
                <a:gd name="T20" fmla="*/ 7 w 22"/>
                <a:gd name="T21" fmla="*/ 8 h 21"/>
                <a:gd name="T22" fmla="*/ 7 w 22"/>
                <a:gd name="T23" fmla="*/ 7 h 21"/>
                <a:gd name="T24" fmla="*/ 8 w 22"/>
                <a:gd name="T25" fmla="*/ 6 h 21"/>
                <a:gd name="T26" fmla="*/ 9 w 22"/>
                <a:gd name="T27" fmla="*/ 6 h 21"/>
                <a:gd name="T28" fmla="*/ 9 w 22"/>
                <a:gd name="T29" fmla="*/ 5 h 21"/>
                <a:gd name="T30" fmla="*/ 11 w 22"/>
                <a:gd name="T31" fmla="*/ 5 h 21"/>
                <a:gd name="T32" fmla="*/ 20 w 22"/>
                <a:gd name="T33" fmla="*/ 4 h 21"/>
                <a:gd name="T34" fmla="*/ 22 w 22"/>
                <a:gd name="T35" fmla="*/ 2 h 21"/>
                <a:gd name="T36" fmla="*/ 20 w 22"/>
                <a:gd name="T37" fmla="*/ 0 h 21"/>
                <a:gd name="T38" fmla="*/ 4 w 22"/>
                <a:gd name="T39" fmla="*/ 5 h 21"/>
                <a:gd name="T40" fmla="*/ 0 w 22"/>
                <a:gd name="T41" fmla="*/ 16 h 21"/>
                <a:gd name="T42" fmla="*/ 0 w 22"/>
                <a:gd name="T43" fmla="*/ 19 h 21"/>
                <a:gd name="T44" fmla="*/ 4 w 22"/>
                <a:gd name="T45"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21">
                  <a:moveTo>
                    <a:pt x="4" y="19"/>
                  </a:moveTo>
                  <a:cubicBezTo>
                    <a:pt x="4" y="18"/>
                    <a:pt x="4" y="17"/>
                    <a:pt x="4" y="17"/>
                  </a:cubicBezTo>
                  <a:cubicBezTo>
                    <a:pt x="4" y="16"/>
                    <a:pt x="4" y="16"/>
                    <a:pt x="4" y="16"/>
                  </a:cubicBezTo>
                  <a:cubicBezTo>
                    <a:pt x="4" y="15"/>
                    <a:pt x="4" y="15"/>
                    <a:pt x="4" y="15"/>
                  </a:cubicBezTo>
                  <a:cubicBezTo>
                    <a:pt x="4" y="15"/>
                    <a:pt x="4" y="16"/>
                    <a:pt x="4" y="15"/>
                  </a:cubicBezTo>
                  <a:cubicBezTo>
                    <a:pt x="4" y="14"/>
                    <a:pt x="4" y="14"/>
                    <a:pt x="4" y="13"/>
                  </a:cubicBezTo>
                  <a:cubicBezTo>
                    <a:pt x="4" y="13"/>
                    <a:pt x="5" y="12"/>
                    <a:pt x="5" y="12"/>
                  </a:cubicBezTo>
                  <a:cubicBezTo>
                    <a:pt x="5" y="11"/>
                    <a:pt x="5" y="11"/>
                    <a:pt x="5" y="11"/>
                  </a:cubicBezTo>
                  <a:cubicBezTo>
                    <a:pt x="5" y="11"/>
                    <a:pt x="5" y="10"/>
                    <a:pt x="5" y="11"/>
                  </a:cubicBezTo>
                  <a:cubicBezTo>
                    <a:pt x="5" y="10"/>
                    <a:pt x="6" y="9"/>
                    <a:pt x="6" y="8"/>
                  </a:cubicBezTo>
                  <a:cubicBezTo>
                    <a:pt x="7" y="8"/>
                    <a:pt x="7" y="8"/>
                    <a:pt x="7" y="8"/>
                  </a:cubicBezTo>
                  <a:cubicBezTo>
                    <a:pt x="7" y="7"/>
                    <a:pt x="7" y="7"/>
                    <a:pt x="7" y="7"/>
                  </a:cubicBezTo>
                  <a:cubicBezTo>
                    <a:pt x="8" y="7"/>
                    <a:pt x="8" y="7"/>
                    <a:pt x="8" y="6"/>
                  </a:cubicBezTo>
                  <a:cubicBezTo>
                    <a:pt x="9" y="6"/>
                    <a:pt x="9" y="6"/>
                    <a:pt x="9" y="6"/>
                  </a:cubicBezTo>
                  <a:cubicBezTo>
                    <a:pt x="9" y="5"/>
                    <a:pt x="9" y="5"/>
                    <a:pt x="9" y="5"/>
                  </a:cubicBezTo>
                  <a:cubicBezTo>
                    <a:pt x="10" y="5"/>
                    <a:pt x="10" y="5"/>
                    <a:pt x="11" y="5"/>
                  </a:cubicBezTo>
                  <a:cubicBezTo>
                    <a:pt x="13" y="3"/>
                    <a:pt x="17" y="3"/>
                    <a:pt x="20" y="4"/>
                  </a:cubicBezTo>
                  <a:cubicBezTo>
                    <a:pt x="21" y="4"/>
                    <a:pt x="22" y="3"/>
                    <a:pt x="22" y="2"/>
                  </a:cubicBezTo>
                  <a:cubicBezTo>
                    <a:pt x="22" y="1"/>
                    <a:pt x="21" y="0"/>
                    <a:pt x="20" y="0"/>
                  </a:cubicBezTo>
                  <a:cubicBezTo>
                    <a:pt x="14" y="0"/>
                    <a:pt x="8" y="1"/>
                    <a:pt x="4" y="5"/>
                  </a:cubicBezTo>
                  <a:cubicBezTo>
                    <a:pt x="2" y="8"/>
                    <a:pt x="1" y="12"/>
                    <a:pt x="0" y="16"/>
                  </a:cubicBezTo>
                  <a:cubicBezTo>
                    <a:pt x="0" y="17"/>
                    <a:pt x="0" y="18"/>
                    <a:pt x="0" y="19"/>
                  </a:cubicBezTo>
                  <a:cubicBezTo>
                    <a:pt x="1" y="21"/>
                    <a:pt x="4" y="21"/>
                    <a:pt x="4" y="19"/>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iṧḻïďé"/>
            <p:cNvSpPr/>
            <p:nvPr/>
          </p:nvSpPr>
          <p:spPr bwMode="auto">
            <a:xfrm>
              <a:off x="5683" y="7032"/>
              <a:ext cx="31" cy="59"/>
            </a:xfrm>
            <a:custGeom>
              <a:avLst/>
              <a:gdLst>
                <a:gd name="T0" fmla="*/ 3 w 11"/>
                <a:gd name="T1" fmla="*/ 21 h 21"/>
                <a:gd name="T2" fmla="*/ 11 w 11"/>
                <a:gd name="T3" fmla="*/ 2 h 21"/>
                <a:gd name="T4" fmla="*/ 9 w 11"/>
                <a:gd name="T5" fmla="*/ 0 h 21"/>
                <a:gd name="T6" fmla="*/ 0 w 11"/>
                <a:gd name="T7" fmla="*/ 21 h 21"/>
                <a:gd name="T8" fmla="*/ 3 w 11"/>
                <a:gd name="T9" fmla="*/ 21 h 21"/>
              </a:gdLst>
              <a:ahLst/>
              <a:cxnLst>
                <a:cxn ang="0">
                  <a:pos x="T0" y="T1"/>
                </a:cxn>
                <a:cxn ang="0">
                  <a:pos x="T2" y="T3"/>
                </a:cxn>
                <a:cxn ang="0">
                  <a:pos x="T4" y="T5"/>
                </a:cxn>
                <a:cxn ang="0">
                  <a:pos x="T6" y="T7"/>
                </a:cxn>
                <a:cxn ang="0">
                  <a:pos x="T8" y="T9"/>
                </a:cxn>
              </a:cxnLst>
              <a:rect l="0" t="0" r="r" b="b"/>
              <a:pathLst>
                <a:path w="11" h="21">
                  <a:moveTo>
                    <a:pt x="3" y="21"/>
                  </a:moveTo>
                  <a:cubicBezTo>
                    <a:pt x="3" y="14"/>
                    <a:pt x="6" y="7"/>
                    <a:pt x="11" y="2"/>
                  </a:cubicBezTo>
                  <a:cubicBezTo>
                    <a:pt x="9" y="0"/>
                    <a:pt x="9" y="0"/>
                    <a:pt x="9" y="0"/>
                  </a:cubicBezTo>
                  <a:cubicBezTo>
                    <a:pt x="3" y="5"/>
                    <a:pt x="0" y="13"/>
                    <a:pt x="0" y="21"/>
                  </a:cubicBezTo>
                  <a:cubicBezTo>
                    <a:pt x="3" y="21"/>
                    <a:pt x="3" y="21"/>
                    <a:pt x="3" y="2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íŝľîḓe"/>
            <p:cNvSpPr/>
            <p:nvPr/>
          </p:nvSpPr>
          <p:spPr bwMode="auto">
            <a:xfrm>
              <a:off x="5709" y="7010"/>
              <a:ext cx="140" cy="162"/>
            </a:xfrm>
            <a:custGeom>
              <a:avLst/>
              <a:gdLst>
                <a:gd name="T0" fmla="*/ 2 w 50"/>
                <a:gd name="T1" fmla="*/ 10 h 58"/>
                <a:gd name="T2" fmla="*/ 20 w 50"/>
                <a:gd name="T3" fmla="*/ 3 h 58"/>
                <a:gd name="T4" fmla="*/ 39 w 50"/>
                <a:gd name="T5" fmla="*/ 10 h 58"/>
                <a:gd name="T6" fmla="*/ 47 w 50"/>
                <a:gd name="T7" fmla="*/ 29 h 58"/>
                <a:gd name="T8" fmla="*/ 39 w 50"/>
                <a:gd name="T9" fmla="*/ 47 h 58"/>
                <a:gd name="T10" fmla="*/ 20 w 50"/>
                <a:gd name="T11" fmla="*/ 55 h 58"/>
                <a:gd name="T12" fmla="*/ 8 w 50"/>
                <a:gd name="T13" fmla="*/ 52 h 58"/>
                <a:gd name="T14" fmla="*/ 5 w 50"/>
                <a:gd name="T15" fmla="*/ 50 h 58"/>
                <a:gd name="T16" fmla="*/ 2 w 50"/>
                <a:gd name="T17" fmla="*/ 48 h 58"/>
                <a:gd name="T18" fmla="*/ 0 w 50"/>
                <a:gd name="T19" fmla="*/ 50 h 58"/>
                <a:gd name="T20" fmla="*/ 3 w 50"/>
                <a:gd name="T21" fmla="*/ 53 h 58"/>
                <a:gd name="T22" fmla="*/ 6 w 50"/>
                <a:gd name="T23" fmla="*/ 55 h 58"/>
                <a:gd name="T24" fmla="*/ 20 w 50"/>
                <a:gd name="T25" fmla="*/ 58 h 58"/>
                <a:gd name="T26" fmla="*/ 41 w 50"/>
                <a:gd name="T27" fmla="*/ 50 h 58"/>
                <a:gd name="T28" fmla="*/ 50 w 50"/>
                <a:gd name="T29" fmla="*/ 29 h 58"/>
                <a:gd name="T30" fmla="*/ 41 w 50"/>
                <a:gd name="T31" fmla="*/ 8 h 58"/>
                <a:gd name="T32" fmla="*/ 20 w 50"/>
                <a:gd name="T33" fmla="*/ 0 h 58"/>
                <a:gd name="T34" fmla="*/ 0 w 50"/>
                <a:gd name="T35" fmla="*/ 8 h 58"/>
                <a:gd name="T36" fmla="*/ 2 w 50"/>
                <a:gd name="T37" fmla="*/ 1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58">
                  <a:moveTo>
                    <a:pt x="2" y="10"/>
                  </a:moveTo>
                  <a:cubicBezTo>
                    <a:pt x="6" y="6"/>
                    <a:pt x="13" y="3"/>
                    <a:pt x="20" y="3"/>
                  </a:cubicBezTo>
                  <a:cubicBezTo>
                    <a:pt x="27" y="3"/>
                    <a:pt x="34" y="6"/>
                    <a:pt x="39" y="10"/>
                  </a:cubicBezTo>
                  <a:cubicBezTo>
                    <a:pt x="44" y="15"/>
                    <a:pt x="47" y="22"/>
                    <a:pt x="47" y="29"/>
                  </a:cubicBezTo>
                  <a:cubicBezTo>
                    <a:pt x="47" y="36"/>
                    <a:pt x="44" y="43"/>
                    <a:pt x="39" y="47"/>
                  </a:cubicBezTo>
                  <a:cubicBezTo>
                    <a:pt x="34" y="52"/>
                    <a:pt x="27" y="55"/>
                    <a:pt x="20" y="55"/>
                  </a:cubicBezTo>
                  <a:cubicBezTo>
                    <a:pt x="16" y="55"/>
                    <a:pt x="11" y="54"/>
                    <a:pt x="8" y="52"/>
                  </a:cubicBezTo>
                  <a:cubicBezTo>
                    <a:pt x="7" y="52"/>
                    <a:pt x="6" y="51"/>
                    <a:pt x="5" y="50"/>
                  </a:cubicBezTo>
                  <a:cubicBezTo>
                    <a:pt x="3" y="49"/>
                    <a:pt x="2" y="48"/>
                    <a:pt x="2" y="48"/>
                  </a:cubicBezTo>
                  <a:cubicBezTo>
                    <a:pt x="0" y="50"/>
                    <a:pt x="0" y="50"/>
                    <a:pt x="0" y="50"/>
                  </a:cubicBezTo>
                  <a:cubicBezTo>
                    <a:pt x="0" y="51"/>
                    <a:pt x="2" y="52"/>
                    <a:pt x="3" y="53"/>
                  </a:cubicBezTo>
                  <a:cubicBezTo>
                    <a:pt x="4" y="53"/>
                    <a:pt x="5" y="54"/>
                    <a:pt x="6" y="55"/>
                  </a:cubicBezTo>
                  <a:cubicBezTo>
                    <a:pt x="10" y="57"/>
                    <a:pt x="15" y="58"/>
                    <a:pt x="20" y="58"/>
                  </a:cubicBezTo>
                  <a:cubicBezTo>
                    <a:pt x="28" y="58"/>
                    <a:pt x="36" y="55"/>
                    <a:pt x="41" y="50"/>
                  </a:cubicBezTo>
                  <a:cubicBezTo>
                    <a:pt x="46" y="44"/>
                    <a:pt x="50" y="37"/>
                    <a:pt x="50" y="29"/>
                  </a:cubicBezTo>
                  <a:cubicBezTo>
                    <a:pt x="50" y="21"/>
                    <a:pt x="46" y="14"/>
                    <a:pt x="41" y="8"/>
                  </a:cubicBezTo>
                  <a:cubicBezTo>
                    <a:pt x="36" y="3"/>
                    <a:pt x="28" y="0"/>
                    <a:pt x="20" y="0"/>
                  </a:cubicBezTo>
                  <a:cubicBezTo>
                    <a:pt x="12" y="0"/>
                    <a:pt x="5" y="3"/>
                    <a:pt x="0" y="8"/>
                  </a:cubicBezTo>
                  <a:cubicBezTo>
                    <a:pt x="2" y="10"/>
                    <a:pt x="2" y="10"/>
                    <a:pt x="2" y="10"/>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íṥḻïḍé"/>
            <p:cNvSpPr/>
            <p:nvPr/>
          </p:nvSpPr>
          <p:spPr bwMode="auto">
            <a:xfrm>
              <a:off x="5799" y="6691"/>
              <a:ext cx="122" cy="122"/>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ïṡḷiďê"/>
            <p:cNvSpPr/>
            <p:nvPr/>
          </p:nvSpPr>
          <p:spPr bwMode="auto">
            <a:xfrm>
              <a:off x="5871" y="6360"/>
              <a:ext cx="448" cy="403"/>
            </a:xfrm>
            <a:custGeom>
              <a:avLst/>
              <a:gdLst>
                <a:gd name="T0" fmla="*/ 140 w 160"/>
                <a:gd name="T1" fmla="*/ 26 h 144"/>
                <a:gd name="T2" fmla="*/ 115 w 160"/>
                <a:gd name="T3" fmla="*/ 118 h 144"/>
                <a:gd name="T4" fmla="*/ 20 w 160"/>
                <a:gd name="T5" fmla="*/ 118 h 144"/>
                <a:gd name="T6" fmla="*/ 44 w 160"/>
                <a:gd name="T7" fmla="*/ 26 h 144"/>
                <a:gd name="T8" fmla="*/ 140 w 160"/>
                <a:gd name="T9" fmla="*/ 26 h 144"/>
              </a:gdLst>
              <a:ahLst/>
              <a:cxnLst>
                <a:cxn ang="0">
                  <a:pos x="T0" y="T1"/>
                </a:cxn>
                <a:cxn ang="0">
                  <a:pos x="T2" y="T3"/>
                </a:cxn>
                <a:cxn ang="0">
                  <a:pos x="T4" y="T5"/>
                </a:cxn>
                <a:cxn ang="0">
                  <a:pos x="T6" y="T7"/>
                </a:cxn>
                <a:cxn ang="0">
                  <a:pos x="T8" y="T9"/>
                </a:cxn>
              </a:cxnLst>
              <a:rect l="0" t="0" r="r" b="b"/>
              <a:pathLst>
                <a:path w="160" h="144">
                  <a:moveTo>
                    <a:pt x="140" y="26"/>
                  </a:moveTo>
                  <a:cubicBezTo>
                    <a:pt x="160" y="51"/>
                    <a:pt x="149" y="93"/>
                    <a:pt x="115" y="118"/>
                  </a:cubicBezTo>
                  <a:cubicBezTo>
                    <a:pt x="82" y="144"/>
                    <a:pt x="39" y="144"/>
                    <a:pt x="20" y="118"/>
                  </a:cubicBezTo>
                  <a:cubicBezTo>
                    <a:pt x="0" y="93"/>
                    <a:pt x="11" y="51"/>
                    <a:pt x="44" y="26"/>
                  </a:cubicBezTo>
                  <a:cubicBezTo>
                    <a:pt x="78" y="0"/>
                    <a:pt x="120" y="0"/>
                    <a:pt x="140" y="2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íšlîḑê"/>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îśļíḍe"/>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î$ļïḍ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îṥ1iḓ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ïṩ1iḑ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îšḻiḓ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6" name="íṧlídè"/>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îṧlîḋe"/>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iS1iḑè"/>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î$1îďe"/>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îṣḷíďè"/>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íṩļîḑé"/>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í$ļîḑê"/>
            <p:cNvSpPr/>
            <p:nvPr/>
          </p:nvSpPr>
          <p:spPr bwMode="auto">
            <a:xfrm>
              <a:off x="3708" y="9957"/>
              <a:ext cx="750" cy="372"/>
            </a:xfrm>
            <a:custGeom>
              <a:avLst/>
              <a:gdLst>
                <a:gd name="T0" fmla="*/ 0 w 435"/>
                <a:gd name="T1" fmla="*/ 216 h 216"/>
                <a:gd name="T2" fmla="*/ 424 w 435"/>
                <a:gd name="T3" fmla="*/ 216 h 216"/>
                <a:gd name="T4" fmla="*/ 435 w 435"/>
                <a:gd name="T5" fmla="*/ 0 h 216"/>
                <a:gd name="T6" fmla="*/ 218 w 435"/>
                <a:gd name="T7" fmla="*/ 0 h 216"/>
                <a:gd name="T8" fmla="*/ 179 w 435"/>
                <a:gd name="T9" fmla="*/ 94 h 216"/>
                <a:gd name="T10" fmla="*/ 0 w 435"/>
                <a:gd name="T11" fmla="*/ 216 h 216"/>
              </a:gdLst>
              <a:ahLst/>
              <a:cxnLst>
                <a:cxn ang="0">
                  <a:pos x="T0" y="T1"/>
                </a:cxn>
                <a:cxn ang="0">
                  <a:pos x="T2" y="T3"/>
                </a:cxn>
                <a:cxn ang="0">
                  <a:pos x="T4" y="T5"/>
                </a:cxn>
                <a:cxn ang="0">
                  <a:pos x="T6" y="T7"/>
                </a:cxn>
                <a:cxn ang="0">
                  <a:pos x="T8" y="T9"/>
                </a:cxn>
                <a:cxn ang="0">
                  <a:pos x="T10" y="T11"/>
                </a:cxn>
              </a:cxnLst>
              <a:rect l="0" t="0" r="r" b="b"/>
              <a:pathLst>
                <a:path w="435" h="216">
                  <a:moveTo>
                    <a:pt x="0" y="216"/>
                  </a:moveTo>
                  <a:lnTo>
                    <a:pt x="424" y="216"/>
                  </a:lnTo>
                  <a:lnTo>
                    <a:pt x="435" y="0"/>
                  </a:lnTo>
                  <a:lnTo>
                    <a:pt x="218" y="0"/>
                  </a:lnTo>
                  <a:lnTo>
                    <a:pt x="179" y="94"/>
                  </a:lnTo>
                  <a:lnTo>
                    <a:pt x="0" y="21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3" name="í$lïďé"/>
            <p:cNvSpPr/>
            <p:nvPr/>
          </p:nvSpPr>
          <p:spPr bwMode="auto">
            <a:xfrm>
              <a:off x="3689" y="9952"/>
              <a:ext cx="776" cy="383"/>
            </a:xfrm>
            <a:custGeom>
              <a:avLst/>
              <a:gdLst>
                <a:gd name="T0" fmla="*/ 11 w 450"/>
                <a:gd name="T1" fmla="*/ 219 h 222"/>
                <a:gd name="T2" fmla="*/ 11 w 450"/>
                <a:gd name="T3" fmla="*/ 222 h 222"/>
                <a:gd name="T4" fmla="*/ 438 w 450"/>
                <a:gd name="T5" fmla="*/ 222 h 222"/>
                <a:gd name="T6" fmla="*/ 450 w 450"/>
                <a:gd name="T7" fmla="*/ 0 h 222"/>
                <a:gd name="T8" fmla="*/ 226 w 450"/>
                <a:gd name="T9" fmla="*/ 0 h 222"/>
                <a:gd name="T10" fmla="*/ 188 w 450"/>
                <a:gd name="T11" fmla="*/ 96 h 222"/>
                <a:gd name="T12" fmla="*/ 0 w 450"/>
                <a:gd name="T13" fmla="*/ 222 h 222"/>
                <a:gd name="T14" fmla="*/ 11 w 450"/>
                <a:gd name="T15" fmla="*/ 222 h 222"/>
                <a:gd name="T16" fmla="*/ 11 w 450"/>
                <a:gd name="T17" fmla="*/ 219 h 222"/>
                <a:gd name="T18" fmla="*/ 13 w 450"/>
                <a:gd name="T19" fmla="*/ 221 h 222"/>
                <a:gd name="T20" fmla="*/ 193 w 450"/>
                <a:gd name="T21" fmla="*/ 99 h 222"/>
                <a:gd name="T22" fmla="*/ 230 w 450"/>
                <a:gd name="T23" fmla="*/ 7 h 222"/>
                <a:gd name="T24" fmla="*/ 441 w 450"/>
                <a:gd name="T25" fmla="*/ 7 h 222"/>
                <a:gd name="T26" fmla="*/ 432 w 450"/>
                <a:gd name="T27" fmla="*/ 216 h 222"/>
                <a:gd name="T28" fmla="*/ 11 w 450"/>
                <a:gd name="T29" fmla="*/ 216 h 222"/>
                <a:gd name="T30" fmla="*/ 11 w 450"/>
                <a:gd name="T31" fmla="*/ 219 h 222"/>
                <a:gd name="T32" fmla="*/ 13 w 450"/>
                <a:gd name="T33" fmla="*/ 221 h 222"/>
                <a:gd name="T34" fmla="*/ 11 w 450"/>
                <a:gd name="T35" fmla="*/ 219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0" h="222">
                  <a:moveTo>
                    <a:pt x="11" y="219"/>
                  </a:moveTo>
                  <a:lnTo>
                    <a:pt x="11" y="222"/>
                  </a:lnTo>
                  <a:lnTo>
                    <a:pt x="438" y="222"/>
                  </a:lnTo>
                  <a:lnTo>
                    <a:pt x="450" y="0"/>
                  </a:lnTo>
                  <a:lnTo>
                    <a:pt x="226" y="0"/>
                  </a:lnTo>
                  <a:lnTo>
                    <a:pt x="188" y="96"/>
                  </a:lnTo>
                  <a:lnTo>
                    <a:pt x="0" y="222"/>
                  </a:lnTo>
                  <a:lnTo>
                    <a:pt x="11" y="222"/>
                  </a:lnTo>
                  <a:lnTo>
                    <a:pt x="11" y="219"/>
                  </a:lnTo>
                  <a:lnTo>
                    <a:pt x="13" y="221"/>
                  </a:lnTo>
                  <a:lnTo>
                    <a:pt x="193" y="99"/>
                  </a:lnTo>
                  <a:lnTo>
                    <a:pt x="230" y="7"/>
                  </a:lnTo>
                  <a:lnTo>
                    <a:pt x="441" y="7"/>
                  </a:lnTo>
                  <a:lnTo>
                    <a:pt x="432" y="216"/>
                  </a:lnTo>
                  <a:lnTo>
                    <a:pt x="11" y="216"/>
                  </a:lnTo>
                  <a:lnTo>
                    <a:pt x="11" y="219"/>
                  </a:lnTo>
                  <a:lnTo>
                    <a:pt x="13" y="221"/>
                  </a:lnTo>
                  <a:lnTo>
                    <a:pt x="11" y="21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4" name="iṡľîḍè"/>
            <p:cNvSpPr/>
            <p:nvPr/>
          </p:nvSpPr>
          <p:spPr bwMode="auto">
            <a:xfrm>
              <a:off x="3886" y="10164"/>
              <a:ext cx="50" cy="98"/>
            </a:xfrm>
            <a:custGeom>
              <a:avLst/>
              <a:gdLst>
                <a:gd name="T0" fmla="*/ 1 w 18"/>
                <a:gd name="T1" fmla="*/ 3 h 35"/>
                <a:gd name="T2" fmla="*/ 13 w 18"/>
                <a:gd name="T3" fmla="*/ 30 h 35"/>
                <a:gd name="T4" fmla="*/ 15 w 18"/>
                <a:gd name="T5" fmla="*/ 34 h 35"/>
                <a:gd name="T6" fmla="*/ 18 w 18"/>
                <a:gd name="T7" fmla="*/ 32 h 35"/>
                <a:gd name="T8" fmla="*/ 5 w 18"/>
                <a:gd name="T9" fmla="*/ 5 h 35"/>
                <a:gd name="T10" fmla="*/ 4 w 18"/>
                <a:gd name="T11" fmla="*/ 1 h 35"/>
                <a:gd name="T12" fmla="*/ 1 w 18"/>
                <a:gd name="T13" fmla="*/ 3 h 35"/>
              </a:gdLst>
              <a:ahLst/>
              <a:cxnLst>
                <a:cxn ang="0">
                  <a:pos x="T0" y="T1"/>
                </a:cxn>
                <a:cxn ang="0">
                  <a:pos x="T2" y="T3"/>
                </a:cxn>
                <a:cxn ang="0">
                  <a:pos x="T4" y="T5"/>
                </a:cxn>
                <a:cxn ang="0">
                  <a:pos x="T6" y="T7"/>
                </a:cxn>
                <a:cxn ang="0">
                  <a:pos x="T8" y="T9"/>
                </a:cxn>
                <a:cxn ang="0">
                  <a:pos x="T10" y="T11"/>
                </a:cxn>
                <a:cxn ang="0">
                  <a:pos x="T12" y="T13"/>
                </a:cxn>
              </a:cxnLst>
              <a:rect l="0" t="0" r="r" b="b"/>
              <a:pathLst>
                <a:path w="18" h="35">
                  <a:moveTo>
                    <a:pt x="1" y="3"/>
                  </a:moveTo>
                  <a:cubicBezTo>
                    <a:pt x="5" y="12"/>
                    <a:pt x="9" y="21"/>
                    <a:pt x="13" y="30"/>
                  </a:cubicBezTo>
                  <a:cubicBezTo>
                    <a:pt x="14" y="31"/>
                    <a:pt x="14" y="32"/>
                    <a:pt x="15" y="34"/>
                  </a:cubicBezTo>
                  <a:cubicBezTo>
                    <a:pt x="16" y="35"/>
                    <a:pt x="18" y="34"/>
                    <a:pt x="18" y="32"/>
                  </a:cubicBezTo>
                  <a:cubicBezTo>
                    <a:pt x="14" y="23"/>
                    <a:pt x="9" y="14"/>
                    <a:pt x="5"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5" name="ïṣḻiḓè"/>
            <p:cNvSpPr/>
            <p:nvPr/>
          </p:nvSpPr>
          <p:spPr bwMode="auto">
            <a:xfrm>
              <a:off x="3944" y="10131"/>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4" y="32"/>
                    <a:pt x="14" y="33"/>
                    <a:pt x="15" y="34"/>
                  </a:cubicBezTo>
                  <a:cubicBezTo>
                    <a:pt x="16" y="36"/>
                    <a:pt x="18" y="34"/>
                    <a:pt x="17" y="33"/>
                  </a:cubicBezTo>
                  <a:cubicBezTo>
                    <a:pt x="13" y="24"/>
                    <a:pt x="9" y="15"/>
                    <a:pt x="5" y="6"/>
                  </a:cubicBezTo>
                  <a:cubicBezTo>
                    <a:pt x="4" y="4"/>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6" name="îsḻîḍê"/>
            <p:cNvSpPr/>
            <p:nvPr/>
          </p:nvSpPr>
          <p:spPr bwMode="auto">
            <a:xfrm>
              <a:off x="3848" y="9991"/>
              <a:ext cx="152" cy="140"/>
            </a:xfrm>
            <a:custGeom>
              <a:avLst/>
              <a:gdLst>
                <a:gd name="T0" fmla="*/ 52 w 54"/>
                <a:gd name="T1" fmla="*/ 46 h 50"/>
                <a:gd name="T2" fmla="*/ 31 w 54"/>
                <a:gd name="T3" fmla="*/ 37 h 50"/>
                <a:gd name="T4" fmla="*/ 15 w 54"/>
                <a:gd name="T5" fmla="*/ 27 h 50"/>
                <a:gd name="T6" fmla="*/ 4 w 54"/>
                <a:gd name="T7" fmla="*/ 16 h 50"/>
                <a:gd name="T8" fmla="*/ 7 w 54"/>
                <a:gd name="T9" fmla="*/ 5 h 50"/>
                <a:gd name="T10" fmla="*/ 16 w 54"/>
                <a:gd name="T11" fmla="*/ 5 h 50"/>
                <a:gd name="T12" fmla="*/ 28 w 54"/>
                <a:gd name="T13" fmla="*/ 14 h 50"/>
                <a:gd name="T14" fmla="*/ 38 w 54"/>
                <a:gd name="T15" fmla="*/ 28 h 50"/>
                <a:gd name="T16" fmla="*/ 50 w 54"/>
                <a:gd name="T17" fmla="*/ 49 h 50"/>
                <a:gd name="T18" fmla="*/ 53 w 54"/>
                <a:gd name="T19" fmla="*/ 47 h 50"/>
                <a:gd name="T20" fmla="*/ 42 w 54"/>
                <a:gd name="T21" fmla="*/ 28 h 50"/>
                <a:gd name="T22" fmla="*/ 31 w 54"/>
                <a:gd name="T23" fmla="*/ 13 h 50"/>
                <a:gd name="T24" fmla="*/ 18 w 54"/>
                <a:gd name="T25" fmla="*/ 2 h 50"/>
                <a:gd name="T26" fmla="*/ 7 w 54"/>
                <a:gd name="T27" fmla="*/ 2 h 50"/>
                <a:gd name="T28" fmla="*/ 0 w 54"/>
                <a:gd name="T29" fmla="*/ 13 h 50"/>
                <a:gd name="T30" fmla="*/ 8 w 54"/>
                <a:gd name="T31" fmla="*/ 25 h 50"/>
                <a:gd name="T32" fmla="*/ 24 w 54"/>
                <a:gd name="T33" fmla="*/ 36 h 50"/>
                <a:gd name="T34" fmla="*/ 51 w 54"/>
                <a:gd name="T35" fmla="*/ 49 h 50"/>
                <a:gd name="T36" fmla="*/ 52 w 54"/>
                <a:gd name="T3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50">
                  <a:moveTo>
                    <a:pt x="52" y="46"/>
                  </a:moveTo>
                  <a:cubicBezTo>
                    <a:pt x="45" y="44"/>
                    <a:pt x="38" y="40"/>
                    <a:pt x="31" y="37"/>
                  </a:cubicBezTo>
                  <a:cubicBezTo>
                    <a:pt x="25" y="34"/>
                    <a:pt x="20" y="31"/>
                    <a:pt x="15" y="27"/>
                  </a:cubicBezTo>
                  <a:cubicBezTo>
                    <a:pt x="11" y="24"/>
                    <a:pt x="7" y="20"/>
                    <a:pt x="4" y="16"/>
                  </a:cubicBezTo>
                  <a:cubicBezTo>
                    <a:pt x="2" y="12"/>
                    <a:pt x="4" y="8"/>
                    <a:pt x="7" y="5"/>
                  </a:cubicBezTo>
                  <a:cubicBezTo>
                    <a:pt x="10" y="3"/>
                    <a:pt x="13" y="3"/>
                    <a:pt x="16" y="5"/>
                  </a:cubicBezTo>
                  <a:cubicBezTo>
                    <a:pt x="21" y="7"/>
                    <a:pt x="24" y="10"/>
                    <a:pt x="28" y="14"/>
                  </a:cubicBezTo>
                  <a:cubicBezTo>
                    <a:pt x="31" y="18"/>
                    <a:pt x="35" y="23"/>
                    <a:pt x="38" y="28"/>
                  </a:cubicBezTo>
                  <a:cubicBezTo>
                    <a:pt x="43" y="35"/>
                    <a:pt x="47" y="42"/>
                    <a:pt x="50" y="49"/>
                  </a:cubicBezTo>
                  <a:cubicBezTo>
                    <a:pt x="51" y="50"/>
                    <a:pt x="54" y="49"/>
                    <a:pt x="53" y="47"/>
                  </a:cubicBezTo>
                  <a:cubicBezTo>
                    <a:pt x="50" y="40"/>
                    <a:pt x="46" y="34"/>
                    <a:pt x="42" y="28"/>
                  </a:cubicBezTo>
                  <a:cubicBezTo>
                    <a:pt x="38" y="23"/>
                    <a:pt x="35" y="17"/>
                    <a:pt x="31" y="13"/>
                  </a:cubicBezTo>
                  <a:cubicBezTo>
                    <a:pt x="27" y="9"/>
                    <a:pt x="23" y="5"/>
                    <a:pt x="18" y="2"/>
                  </a:cubicBezTo>
                  <a:cubicBezTo>
                    <a:pt x="15" y="0"/>
                    <a:pt x="11" y="0"/>
                    <a:pt x="7" y="2"/>
                  </a:cubicBezTo>
                  <a:cubicBezTo>
                    <a:pt x="3" y="4"/>
                    <a:pt x="0" y="8"/>
                    <a:pt x="0" y="13"/>
                  </a:cubicBezTo>
                  <a:cubicBezTo>
                    <a:pt x="1" y="18"/>
                    <a:pt x="4" y="22"/>
                    <a:pt x="8" y="25"/>
                  </a:cubicBezTo>
                  <a:cubicBezTo>
                    <a:pt x="12" y="29"/>
                    <a:pt x="18" y="33"/>
                    <a:pt x="24" y="36"/>
                  </a:cubicBezTo>
                  <a:cubicBezTo>
                    <a:pt x="32" y="41"/>
                    <a:pt x="42" y="46"/>
                    <a:pt x="51" y="49"/>
                  </a:cubicBezTo>
                  <a:cubicBezTo>
                    <a:pt x="53" y="50"/>
                    <a:pt x="54" y="47"/>
                    <a:pt x="52" y="4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îṥľíḓè"/>
            <p:cNvSpPr/>
            <p:nvPr/>
          </p:nvSpPr>
          <p:spPr bwMode="auto">
            <a:xfrm>
              <a:off x="3949" y="9964"/>
              <a:ext cx="53" cy="171"/>
            </a:xfrm>
            <a:custGeom>
              <a:avLst/>
              <a:gdLst>
                <a:gd name="T0" fmla="*/ 1 w 19"/>
                <a:gd name="T1" fmla="*/ 2 h 61"/>
                <a:gd name="T2" fmla="*/ 14 w 19"/>
                <a:gd name="T3" fmla="*/ 52 h 61"/>
                <a:gd name="T4" fmla="*/ 16 w 19"/>
                <a:gd name="T5" fmla="*/ 59 h 61"/>
                <a:gd name="T6" fmla="*/ 19 w 19"/>
                <a:gd name="T7" fmla="*/ 59 h 61"/>
                <a:gd name="T8" fmla="*/ 6 w 19"/>
                <a:gd name="T9" fmla="*/ 9 h 61"/>
                <a:gd name="T10" fmla="*/ 4 w 19"/>
                <a:gd name="T11" fmla="*/ 2 h 61"/>
                <a:gd name="T12" fmla="*/ 1 w 19"/>
                <a:gd name="T13" fmla="*/ 2 h 61"/>
              </a:gdLst>
              <a:ahLst/>
              <a:cxnLst>
                <a:cxn ang="0">
                  <a:pos x="T0" y="T1"/>
                </a:cxn>
                <a:cxn ang="0">
                  <a:pos x="T2" y="T3"/>
                </a:cxn>
                <a:cxn ang="0">
                  <a:pos x="T4" y="T5"/>
                </a:cxn>
                <a:cxn ang="0">
                  <a:pos x="T6" y="T7"/>
                </a:cxn>
                <a:cxn ang="0">
                  <a:pos x="T8" y="T9"/>
                </a:cxn>
                <a:cxn ang="0">
                  <a:pos x="T10" y="T11"/>
                </a:cxn>
                <a:cxn ang="0">
                  <a:pos x="T12" y="T13"/>
                </a:cxn>
              </a:cxnLst>
              <a:rect l="0" t="0" r="r" b="b"/>
              <a:pathLst>
                <a:path w="19" h="61">
                  <a:moveTo>
                    <a:pt x="1" y="2"/>
                  </a:moveTo>
                  <a:cubicBezTo>
                    <a:pt x="5" y="19"/>
                    <a:pt x="10" y="36"/>
                    <a:pt x="14" y="52"/>
                  </a:cubicBezTo>
                  <a:cubicBezTo>
                    <a:pt x="14" y="55"/>
                    <a:pt x="15" y="57"/>
                    <a:pt x="16" y="59"/>
                  </a:cubicBezTo>
                  <a:cubicBezTo>
                    <a:pt x="16" y="61"/>
                    <a:pt x="19" y="60"/>
                    <a:pt x="19" y="59"/>
                  </a:cubicBezTo>
                  <a:cubicBezTo>
                    <a:pt x="14" y="42"/>
                    <a:pt x="10" y="25"/>
                    <a:pt x="6" y="9"/>
                  </a:cubicBezTo>
                  <a:cubicBezTo>
                    <a:pt x="5" y="6"/>
                    <a:pt x="4" y="4"/>
                    <a:pt x="4" y="2"/>
                  </a:cubicBezTo>
                  <a:cubicBezTo>
                    <a:pt x="3" y="0"/>
                    <a:pt x="0" y="1"/>
                    <a:pt x="1"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ïşļiḋé"/>
            <p:cNvSpPr/>
            <p:nvPr/>
          </p:nvSpPr>
          <p:spPr bwMode="auto">
            <a:xfrm>
              <a:off x="4227" y="10162"/>
              <a:ext cx="221" cy="167"/>
            </a:xfrm>
            <a:custGeom>
              <a:avLst/>
              <a:gdLst>
                <a:gd name="T0" fmla="*/ 76 w 79"/>
                <a:gd name="T1" fmla="*/ 60 h 60"/>
                <a:gd name="T2" fmla="*/ 79 w 79"/>
                <a:gd name="T3" fmla="*/ 1 h 60"/>
                <a:gd name="T4" fmla="*/ 64 w 79"/>
                <a:gd name="T5" fmla="*/ 0 h 60"/>
                <a:gd name="T6" fmla="*/ 0 w 79"/>
                <a:gd name="T7" fmla="*/ 60 h 60"/>
                <a:gd name="T8" fmla="*/ 76 w 79"/>
                <a:gd name="T9" fmla="*/ 60 h 60"/>
              </a:gdLst>
              <a:ahLst/>
              <a:cxnLst>
                <a:cxn ang="0">
                  <a:pos x="T0" y="T1"/>
                </a:cxn>
                <a:cxn ang="0">
                  <a:pos x="T2" y="T3"/>
                </a:cxn>
                <a:cxn ang="0">
                  <a:pos x="T4" y="T5"/>
                </a:cxn>
                <a:cxn ang="0">
                  <a:pos x="T6" y="T7"/>
                </a:cxn>
                <a:cxn ang="0">
                  <a:pos x="T8" y="T9"/>
                </a:cxn>
              </a:cxnLst>
              <a:rect l="0" t="0" r="r" b="b"/>
              <a:pathLst>
                <a:path w="79" h="60">
                  <a:moveTo>
                    <a:pt x="76" y="60"/>
                  </a:moveTo>
                  <a:cubicBezTo>
                    <a:pt x="79" y="1"/>
                    <a:pt x="79" y="1"/>
                    <a:pt x="79" y="1"/>
                  </a:cubicBezTo>
                  <a:cubicBezTo>
                    <a:pt x="74" y="0"/>
                    <a:pt x="69" y="0"/>
                    <a:pt x="64" y="0"/>
                  </a:cubicBezTo>
                  <a:cubicBezTo>
                    <a:pt x="31" y="0"/>
                    <a:pt x="4" y="26"/>
                    <a:pt x="0" y="60"/>
                  </a:cubicBezTo>
                  <a:lnTo>
                    <a:pt x="76" y="6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ïṧļiḍé"/>
            <p:cNvSpPr/>
            <p:nvPr/>
          </p:nvSpPr>
          <p:spPr bwMode="auto">
            <a:xfrm>
              <a:off x="4220" y="10157"/>
              <a:ext cx="229" cy="176"/>
            </a:xfrm>
            <a:custGeom>
              <a:avLst/>
              <a:gdLst>
                <a:gd name="T0" fmla="*/ 78 w 82"/>
                <a:gd name="T1" fmla="*/ 62 h 63"/>
                <a:gd name="T2" fmla="*/ 79 w 82"/>
                <a:gd name="T3" fmla="*/ 62 h 63"/>
                <a:gd name="T4" fmla="*/ 82 w 82"/>
                <a:gd name="T5" fmla="*/ 2 h 63"/>
                <a:gd name="T6" fmla="*/ 81 w 82"/>
                <a:gd name="T7" fmla="*/ 2 h 63"/>
                <a:gd name="T8" fmla="*/ 66 w 82"/>
                <a:gd name="T9" fmla="*/ 0 h 63"/>
                <a:gd name="T10" fmla="*/ 1 w 82"/>
                <a:gd name="T11" fmla="*/ 62 h 63"/>
                <a:gd name="T12" fmla="*/ 0 w 82"/>
                <a:gd name="T13" fmla="*/ 63 h 63"/>
                <a:gd name="T14" fmla="*/ 79 w 82"/>
                <a:gd name="T15" fmla="*/ 63 h 63"/>
                <a:gd name="T16" fmla="*/ 79 w 82"/>
                <a:gd name="T17" fmla="*/ 62 h 63"/>
                <a:gd name="T18" fmla="*/ 78 w 82"/>
                <a:gd name="T19" fmla="*/ 62 h 63"/>
                <a:gd name="T20" fmla="*/ 78 w 82"/>
                <a:gd name="T21" fmla="*/ 60 h 63"/>
                <a:gd name="T22" fmla="*/ 2 w 82"/>
                <a:gd name="T23" fmla="*/ 60 h 63"/>
                <a:gd name="T24" fmla="*/ 2 w 82"/>
                <a:gd name="T25" fmla="*/ 62 h 63"/>
                <a:gd name="T26" fmla="*/ 4 w 82"/>
                <a:gd name="T27" fmla="*/ 62 h 63"/>
                <a:gd name="T28" fmla="*/ 66 w 82"/>
                <a:gd name="T29" fmla="*/ 3 h 63"/>
                <a:gd name="T30" fmla="*/ 80 w 82"/>
                <a:gd name="T31" fmla="*/ 5 h 63"/>
                <a:gd name="T32" fmla="*/ 81 w 82"/>
                <a:gd name="T33" fmla="*/ 3 h 63"/>
                <a:gd name="T34" fmla="*/ 79 w 82"/>
                <a:gd name="T35" fmla="*/ 3 h 63"/>
                <a:gd name="T36" fmla="*/ 76 w 82"/>
                <a:gd name="T37" fmla="*/ 62 h 63"/>
                <a:gd name="T38" fmla="*/ 78 w 82"/>
                <a:gd name="T39" fmla="*/ 62 h 63"/>
                <a:gd name="T40" fmla="*/ 78 w 82"/>
                <a:gd name="T41" fmla="*/ 60 h 63"/>
                <a:gd name="T42" fmla="*/ 78 w 82"/>
                <a:gd name="T4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2" h="63">
                  <a:moveTo>
                    <a:pt x="78" y="62"/>
                  </a:moveTo>
                  <a:cubicBezTo>
                    <a:pt x="79" y="62"/>
                    <a:pt x="79" y="62"/>
                    <a:pt x="79" y="62"/>
                  </a:cubicBezTo>
                  <a:cubicBezTo>
                    <a:pt x="82" y="2"/>
                    <a:pt x="82" y="2"/>
                    <a:pt x="82" y="2"/>
                  </a:cubicBezTo>
                  <a:cubicBezTo>
                    <a:pt x="81" y="2"/>
                    <a:pt x="81" y="2"/>
                    <a:pt x="81" y="2"/>
                  </a:cubicBezTo>
                  <a:cubicBezTo>
                    <a:pt x="76" y="1"/>
                    <a:pt x="71" y="0"/>
                    <a:pt x="66" y="0"/>
                  </a:cubicBezTo>
                  <a:cubicBezTo>
                    <a:pt x="32" y="0"/>
                    <a:pt x="4" y="27"/>
                    <a:pt x="1" y="62"/>
                  </a:cubicBezTo>
                  <a:cubicBezTo>
                    <a:pt x="0" y="63"/>
                    <a:pt x="0" y="63"/>
                    <a:pt x="0" y="63"/>
                  </a:cubicBezTo>
                  <a:cubicBezTo>
                    <a:pt x="79" y="63"/>
                    <a:pt x="79" y="63"/>
                    <a:pt x="79" y="63"/>
                  </a:cubicBezTo>
                  <a:cubicBezTo>
                    <a:pt x="79" y="62"/>
                    <a:pt x="79" y="62"/>
                    <a:pt x="79" y="62"/>
                  </a:cubicBezTo>
                  <a:cubicBezTo>
                    <a:pt x="78" y="62"/>
                    <a:pt x="78" y="62"/>
                    <a:pt x="78" y="62"/>
                  </a:cubicBezTo>
                  <a:cubicBezTo>
                    <a:pt x="78" y="60"/>
                    <a:pt x="78" y="60"/>
                    <a:pt x="78" y="60"/>
                  </a:cubicBezTo>
                  <a:cubicBezTo>
                    <a:pt x="2" y="60"/>
                    <a:pt x="2" y="60"/>
                    <a:pt x="2" y="60"/>
                  </a:cubicBezTo>
                  <a:cubicBezTo>
                    <a:pt x="2" y="62"/>
                    <a:pt x="2" y="62"/>
                    <a:pt x="2" y="62"/>
                  </a:cubicBezTo>
                  <a:cubicBezTo>
                    <a:pt x="4" y="62"/>
                    <a:pt x="4" y="62"/>
                    <a:pt x="4" y="62"/>
                  </a:cubicBezTo>
                  <a:cubicBezTo>
                    <a:pt x="7" y="29"/>
                    <a:pt x="34" y="3"/>
                    <a:pt x="66" y="3"/>
                  </a:cubicBezTo>
                  <a:cubicBezTo>
                    <a:pt x="71" y="3"/>
                    <a:pt x="76" y="4"/>
                    <a:pt x="80" y="5"/>
                  </a:cubicBezTo>
                  <a:cubicBezTo>
                    <a:pt x="81" y="3"/>
                    <a:pt x="81" y="3"/>
                    <a:pt x="81" y="3"/>
                  </a:cubicBezTo>
                  <a:cubicBezTo>
                    <a:pt x="79" y="3"/>
                    <a:pt x="79" y="3"/>
                    <a:pt x="79" y="3"/>
                  </a:cubicBezTo>
                  <a:cubicBezTo>
                    <a:pt x="76" y="62"/>
                    <a:pt x="76" y="62"/>
                    <a:pt x="76" y="62"/>
                  </a:cubicBezTo>
                  <a:cubicBezTo>
                    <a:pt x="78" y="62"/>
                    <a:pt x="78" y="62"/>
                    <a:pt x="78" y="62"/>
                  </a:cubicBezTo>
                  <a:cubicBezTo>
                    <a:pt x="78" y="60"/>
                    <a:pt x="78" y="60"/>
                    <a:pt x="78" y="60"/>
                  </a:cubicBezTo>
                  <a:lnTo>
                    <a:pt x="78" y="6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iṣ1iḑe"/>
            <p:cNvSpPr/>
            <p:nvPr/>
          </p:nvSpPr>
          <p:spPr bwMode="auto">
            <a:xfrm>
              <a:off x="4170" y="8466"/>
              <a:ext cx="1108" cy="1262"/>
            </a:xfrm>
            <a:custGeom>
              <a:avLst/>
              <a:gdLst>
                <a:gd name="T0" fmla="*/ 0 w 396"/>
                <a:gd name="T1" fmla="*/ 438 h 451"/>
                <a:gd name="T2" fmla="*/ 143 w 396"/>
                <a:gd name="T3" fmla="*/ 451 h 451"/>
                <a:gd name="T4" fmla="*/ 287 w 396"/>
                <a:gd name="T5" fmla="*/ 164 h 451"/>
                <a:gd name="T6" fmla="*/ 396 w 396"/>
                <a:gd name="T7" fmla="*/ 26 h 451"/>
                <a:gd name="T8" fmla="*/ 283 w 396"/>
                <a:gd name="T9" fmla="*/ 0 h 451"/>
                <a:gd name="T10" fmla="*/ 117 w 396"/>
                <a:gd name="T11" fmla="*/ 88 h 451"/>
                <a:gd name="T12" fmla="*/ 0 w 396"/>
                <a:gd name="T13" fmla="*/ 438 h 451"/>
              </a:gdLst>
              <a:ahLst/>
              <a:cxnLst>
                <a:cxn ang="0">
                  <a:pos x="T0" y="T1"/>
                </a:cxn>
                <a:cxn ang="0">
                  <a:pos x="T2" y="T3"/>
                </a:cxn>
                <a:cxn ang="0">
                  <a:pos x="T4" y="T5"/>
                </a:cxn>
                <a:cxn ang="0">
                  <a:pos x="T6" y="T7"/>
                </a:cxn>
                <a:cxn ang="0">
                  <a:pos x="T8" y="T9"/>
                </a:cxn>
                <a:cxn ang="0">
                  <a:pos x="T10" y="T11"/>
                </a:cxn>
                <a:cxn ang="0">
                  <a:pos x="T12" y="T13"/>
                </a:cxn>
              </a:cxnLst>
              <a:rect l="0" t="0" r="r" b="b"/>
              <a:pathLst>
                <a:path w="396" h="451">
                  <a:moveTo>
                    <a:pt x="0" y="438"/>
                  </a:moveTo>
                  <a:cubicBezTo>
                    <a:pt x="143" y="451"/>
                    <a:pt x="143" y="451"/>
                    <a:pt x="143" y="451"/>
                  </a:cubicBezTo>
                  <a:cubicBezTo>
                    <a:pt x="287" y="164"/>
                    <a:pt x="287" y="164"/>
                    <a:pt x="287" y="164"/>
                  </a:cubicBezTo>
                  <a:cubicBezTo>
                    <a:pt x="396" y="26"/>
                    <a:pt x="396" y="26"/>
                    <a:pt x="396" y="26"/>
                  </a:cubicBezTo>
                  <a:cubicBezTo>
                    <a:pt x="283" y="0"/>
                    <a:pt x="283" y="0"/>
                    <a:pt x="283" y="0"/>
                  </a:cubicBezTo>
                  <a:cubicBezTo>
                    <a:pt x="283" y="0"/>
                    <a:pt x="145" y="22"/>
                    <a:pt x="117" y="88"/>
                  </a:cubicBezTo>
                  <a:cubicBezTo>
                    <a:pt x="90" y="155"/>
                    <a:pt x="0" y="438"/>
                    <a:pt x="0" y="438"/>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îśľidè"/>
            <p:cNvSpPr/>
            <p:nvPr/>
          </p:nvSpPr>
          <p:spPr bwMode="auto">
            <a:xfrm>
              <a:off x="4170" y="8466"/>
              <a:ext cx="843" cy="1253"/>
            </a:xfrm>
            <a:custGeom>
              <a:avLst/>
              <a:gdLst>
                <a:gd name="T0" fmla="*/ 0 w 301"/>
                <a:gd name="T1" fmla="*/ 438 h 448"/>
                <a:gd name="T2" fmla="*/ 0 w 301"/>
                <a:gd name="T3" fmla="*/ 438 h 448"/>
                <a:gd name="T4" fmla="*/ 0 w 301"/>
                <a:gd name="T5" fmla="*/ 438 h 448"/>
                <a:gd name="T6" fmla="*/ 0 w 301"/>
                <a:gd name="T7" fmla="*/ 438 h 448"/>
                <a:gd name="T8" fmla="*/ 283 w 301"/>
                <a:gd name="T9" fmla="*/ 0 h 448"/>
                <a:gd name="T10" fmla="*/ 117 w 301"/>
                <a:gd name="T11" fmla="*/ 88 h 448"/>
                <a:gd name="T12" fmla="*/ 1 w 301"/>
                <a:gd name="T13" fmla="*/ 436 h 448"/>
                <a:gd name="T14" fmla="*/ 142 w 301"/>
                <a:gd name="T15" fmla="*/ 448 h 448"/>
                <a:gd name="T16" fmla="*/ 226 w 301"/>
                <a:gd name="T17" fmla="*/ 281 h 448"/>
                <a:gd name="T18" fmla="*/ 183 w 301"/>
                <a:gd name="T19" fmla="*/ 116 h 448"/>
                <a:gd name="T20" fmla="*/ 183 w 301"/>
                <a:gd name="T21" fmla="*/ 116 h 448"/>
                <a:gd name="T22" fmla="*/ 183 w 301"/>
                <a:gd name="T23" fmla="*/ 116 h 448"/>
                <a:gd name="T24" fmla="*/ 301 w 301"/>
                <a:gd name="T25" fmla="*/ 4 h 448"/>
                <a:gd name="T26" fmla="*/ 283 w 301"/>
                <a:gd name="T27"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448">
                  <a:moveTo>
                    <a:pt x="0" y="438"/>
                  </a:moveTo>
                  <a:cubicBezTo>
                    <a:pt x="0" y="438"/>
                    <a:pt x="0" y="438"/>
                    <a:pt x="0" y="438"/>
                  </a:cubicBezTo>
                  <a:cubicBezTo>
                    <a:pt x="0" y="438"/>
                    <a:pt x="0" y="438"/>
                    <a:pt x="0" y="438"/>
                  </a:cubicBezTo>
                  <a:cubicBezTo>
                    <a:pt x="0" y="438"/>
                    <a:pt x="0" y="438"/>
                    <a:pt x="0" y="438"/>
                  </a:cubicBezTo>
                  <a:moveTo>
                    <a:pt x="283" y="0"/>
                  </a:moveTo>
                  <a:cubicBezTo>
                    <a:pt x="283" y="0"/>
                    <a:pt x="145" y="22"/>
                    <a:pt x="117" y="88"/>
                  </a:cubicBezTo>
                  <a:cubicBezTo>
                    <a:pt x="91" y="152"/>
                    <a:pt x="9" y="411"/>
                    <a:pt x="1" y="436"/>
                  </a:cubicBezTo>
                  <a:cubicBezTo>
                    <a:pt x="142" y="448"/>
                    <a:pt x="142" y="448"/>
                    <a:pt x="142" y="448"/>
                  </a:cubicBezTo>
                  <a:cubicBezTo>
                    <a:pt x="226" y="281"/>
                    <a:pt x="226" y="281"/>
                    <a:pt x="226" y="281"/>
                  </a:cubicBezTo>
                  <a:cubicBezTo>
                    <a:pt x="204" y="210"/>
                    <a:pt x="183" y="139"/>
                    <a:pt x="183" y="116"/>
                  </a:cubicBezTo>
                  <a:cubicBezTo>
                    <a:pt x="183" y="116"/>
                    <a:pt x="183" y="116"/>
                    <a:pt x="183" y="116"/>
                  </a:cubicBezTo>
                  <a:cubicBezTo>
                    <a:pt x="183" y="116"/>
                    <a:pt x="183" y="116"/>
                    <a:pt x="183" y="116"/>
                  </a:cubicBezTo>
                  <a:cubicBezTo>
                    <a:pt x="183" y="58"/>
                    <a:pt x="233" y="22"/>
                    <a:pt x="301" y="4"/>
                  </a:cubicBezTo>
                  <a:cubicBezTo>
                    <a:pt x="283" y="0"/>
                    <a:pt x="283" y="0"/>
                    <a:pt x="283"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iṣḷíḋ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iṣḷiď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ïṧliḋê"/>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ïṡḷíḓé"/>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îṣ1íḓè"/>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ïŝḷidé"/>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ïṡļidé"/>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ïSḷîḋê"/>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îṥḻíḋ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ïṣḻiḓ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íŝḻíde"/>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îŝļîḍê"/>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íṥľiḑé"/>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ïsľíḑe"/>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íṡľiḍè"/>
            <p:cNvSpPr/>
            <p:nvPr/>
          </p:nvSpPr>
          <p:spPr bwMode="auto">
            <a:xfrm>
              <a:off x="4685" y="9952"/>
              <a:ext cx="729" cy="369"/>
            </a:xfrm>
            <a:custGeom>
              <a:avLst/>
              <a:gdLst>
                <a:gd name="T0" fmla="*/ 0 w 423"/>
                <a:gd name="T1" fmla="*/ 214 h 214"/>
                <a:gd name="T2" fmla="*/ 423 w 423"/>
                <a:gd name="T3" fmla="*/ 214 h 214"/>
                <a:gd name="T4" fmla="*/ 397 w 423"/>
                <a:gd name="T5" fmla="*/ 0 h 214"/>
                <a:gd name="T6" fmla="*/ 185 w 423"/>
                <a:gd name="T7" fmla="*/ 8 h 214"/>
                <a:gd name="T8" fmla="*/ 180 w 423"/>
                <a:gd name="T9" fmla="*/ 94 h 214"/>
                <a:gd name="T10" fmla="*/ 0 w 423"/>
                <a:gd name="T11" fmla="*/ 214 h 214"/>
              </a:gdLst>
              <a:ahLst/>
              <a:cxnLst>
                <a:cxn ang="0">
                  <a:pos x="T0" y="T1"/>
                </a:cxn>
                <a:cxn ang="0">
                  <a:pos x="T2" y="T3"/>
                </a:cxn>
                <a:cxn ang="0">
                  <a:pos x="T4" y="T5"/>
                </a:cxn>
                <a:cxn ang="0">
                  <a:pos x="T6" y="T7"/>
                </a:cxn>
                <a:cxn ang="0">
                  <a:pos x="T8" y="T9"/>
                </a:cxn>
                <a:cxn ang="0">
                  <a:pos x="T10" y="T11"/>
                </a:cxn>
              </a:cxnLst>
              <a:rect l="0" t="0" r="r" b="b"/>
              <a:pathLst>
                <a:path w="423" h="214">
                  <a:moveTo>
                    <a:pt x="0" y="214"/>
                  </a:moveTo>
                  <a:lnTo>
                    <a:pt x="423" y="214"/>
                  </a:lnTo>
                  <a:lnTo>
                    <a:pt x="397" y="0"/>
                  </a:lnTo>
                  <a:lnTo>
                    <a:pt x="185" y="8"/>
                  </a:lnTo>
                  <a:lnTo>
                    <a:pt x="180" y="94"/>
                  </a:lnTo>
                  <a:lnTo>
                    <a:pt x="0" y="21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îŝļïďè"/>
            <p:cNvSpPr/>
            <p:nvPr/>
          </p:nvSpPr>
          <p:spPr bwMode="auto">
            <a:xfrm>
              <a:off x="4668" y="9947"/>
              <a:ext cx="755" cy="381"/>
            </a:xfrm>
            <a:custGeom>
              <a:avLst/>
              <a:gdLst>
                <a:gd name="T0" fmla="*/ 10 w 438"/>
                <a:gd name="T1" fmla="*/ 217 h 221"/>
                <a:gd name="T2" fmla="*/ 10 w 438"/>
                <a:gd name="T3" fmla="*/ 221 h 221"/>
                <a:gd name="T4" fmla="*/ 438 w 438"/>
                <a:gd name="T5" fmla="*/ 221 h 221"/>
                <a:gd name="T6" fmla="*/ 411 w 438"/>
                <a:gd name="T7" fmla="*/ 0 h 221"/>
                <a:gd name="T8" fmla="*/ 192 w 438"/>
                <a:gd name="T9" fmla="*/ 10 h 221"/>
                <a:gd name="T10" fmla="*/ 187 w 438"/>
                <a:gd name="T11" fmla="*/ 94 h 221"/>
                <a:gd name="T12" fmla="*/ 0 w 438"/>
                <a:gd name="T13" fmla="*/ 221 h 221"/>
                <a:gd name="T14" fmla="*/ 10 w 438"/>
                <a:gd name="T15" fmla="*/ 221 h 221"/>
                <a:gd name="T16" fmla="*/ 10 w 438"/>
                <a:gd name="T17" fmla="*/ 217 h 221"/>
                <a:gd name="T18" fmla="*/ 11 w 438"/>
                <a:gd name="T19" fmla="*/ 221 h 221"/>
                <a:gd name="T20" fmla="*/ 193 w 438"/>
                <a:gd name="T21" fmla="*/ 99 h 221"/>
                <a:gd name="T22" fmla="*/ 198 w 438"/>
                <a:gd name="T23" fmla="*/ 14 h 221"/>
                <a:gd name="T24" fmla="*/ 404 w 438"/>
                <a:gd name="T25" fmla="*/ 6 h 221"/>
                <a:gd name="T26" fmla="*/ 430 w 438"/>
                <a:gd name="T27" fmla="*/ 214 h 221"/>
                <a:gd name="T28" fmla="*/ 10 w 438"/>
                <a:gd name="T29" fmla="*/ 214 h 221"/>
                <a:gd name="T30" fmla="*/ 10 w 438"/>
                <a:gd name="T31" fmla="*/ 217 h 221"/>
                <a:gd name="T32" fmla="*/ 11 w 438"/>
                <a:gd name="T33" fmla="*/ 221 h 221"/>
                <a:gd name="T34" fmla="*/ 10 w 438"/>
                <a:gd name="T35" fmla="*/ 21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8" h="221">
                  <a:moveTo>
                    <a:pt x="10" y="217"/>
                  </a:moveTo>
                  <a:lnTo>
                    <a:pt x="10" y="221"/>
                  </a:lnTo>
                  <a:lnTo>
                    <a:pt x="438" y="221"/>
                  </a:lnTo>
                  <a:lnTo>
                    <a:pt x="411" y="0"/>
                  </a:lnTo>
                  <a:lnTo>
                    <a:pt x="192" y="10"/>
                  </a:lnTo>
                  <a:lnTo>
                    <a:pt x="187" y="94"/>
                  </a:lnTo>
                  <a:lnTo>
                    <a:pt x="0" y="221"/>
                  </a:lnTo>
                  <a:lnTo>
                    <a:pt x="10" y="221"/>
                  </a:lnTo>
                  <a:lnTo>
                    <a:pt x="10" y="217"/>
                  </a:lnTo>
                  <a:lnTo>
                    <a:pt x="11" y="221"/>
                  </a:lnTo>
                  <a:lnTo>
                    <a:pt x="193" y="99"/>
                  </a:lnTo>
                  <a:lnTo>
                    <a:pt x="198" y="14"/>
                  </a:lnTo>
                  <a:lnTo>
                    <a:pt x="404" y="6"/>
                  </a:lnTo>
                  <a:lnTo>
                    <a:pt x="430" y="214"/>
                  </a:lnTo>
                  <a:lnTo>
                    <a:pt x="10" y="214"/>
                  </a:lnTo>
                  <a:lnTo>
                    <a:pt x="10" y="217"/>
                  </a:lnTo>
                  <a:lnTo>
                    <a:pt x="11" y="221"/>
                  </a:lnTo>
                  <a:lnTo>
                    <a:pt x="10" y="217"/>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ïṥḻîďè"/>
            <p:cNvSpPr/>
            <p:nvPr/>
          </p:nvSpPr>
          <p:spPr bwMode="auto">
            <a:xfrm>
              <a:off x="4865" y="10157"/>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3" y="32"/>
                    <a:pt x="14" y="33"/>
                    <a:pt x="15" y="34"/>
                  </a:cubicBezTo>
                  <a:cubicBezTo>
                    <a:pt x="15" y="36"/>
                    <a:pt x="18" y="35"/>
                    <a:pt x="17" y="33"/>
                  </a:cubicBezTo>
                  <a:cubicBezTo>
                    <a:pt x="13" y="24"/>
                    <a:pt x="9" y="15"/>
                    <a:pt x="5" y="6"/>
                  </a:cubicBezTo>
                  <a:cubicBezTo>
                    <a:pt x="4" y="5"/>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islidé"/>
            <p:cNvSpPr/>
            <p:nvPr/>
          </p:nvSpPr>
          <p:spPr bwMode="auto">
            <a:xfrm>
              <a:off x="4920" y="10126"/>
              <a:ext cx="53" cy="100"/>
            </a:xfrm>
            <a:custGeom>
              <a:avLst/>
              <a:gdLst>
                <a:gd name="T0" fmla="*/ 1 w 19"/>
                <a:gd name="T1" fmla="*/ 3 h 36"/>
                <a:gd name="T2" fmla="*/ 14 w 19"/>
                <a:gd name="T3" fmla="*/ 30 h 36"/>
                <a:gd name="T4" fmla="*/ 15 w 19"/>
                <a:gd name="T5" fmla="*/ 34 h 36"/>
                <a:gd name="T6" fmla="*/ 18 w 19"/>
                <a:gd name="T7" fmla="*/ 32 h 36"/>
                <a:gd name="T8" fmla="*/ 6 w 19"/>
                <a:gd name="T9" fmla="*/ 5 h 36"/>
                <a:gd name="T10" fmla="*/ 4 w 19"/>
                <a:gd name="T11" fmla="*/ 1 h 36"/>
                <a:gd name="T12" fmla="*/ 1 w 19"/>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9" h="36">
                  <a:moveTo>
                    <a:pt x="1" y="3"/>
                  </a:moveTo>
                  <a:cubicBezTo>
                    <a:pt x="5" y="12"/>
                    <a:pt x="9" y="21"/>
                    <a:pt x="14" y="30"/>
                  </a:cubicBezTo>
                  <a:cubicBezTo>
                    <a:pt x="14" y="31"/>
                    <a:pt x="15" y="33"/>
                    <a:pt x="15" y="34"/>
                  </a:cubicBezTo>
                  <a:cubicBezTo>
                    <a:pt x="16" y="36"/>
                    <a:pt x="19" y="34"/>
                    <a:pt x="18" y="32"/>
                  </a:cubicBezTo>
                  <a:cubicBezTo>
                    <a:pt x="14" y="23"/>
                    <a:pt x="10" y="14"/>
                    <a:pt x="6"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íṧ1ídé"/>
            <p:cNvSpPr/>
            <p:nvPr/>
          </p:nvSpPr>
          <p:spPr bwMode="auto">
            <a:xfrm>
              <a:off x="4828" y="9983"/>
              <a:ext cx="148" cy="143"/>
            </a:xfrm>
            <a:custGeom>
              <a:avLst/>
              <a:gdLst>
                <a:gd name="T0" fmla="*/ 52 w 53"/>
                <a:gd name="T1" fmla="*/ 47 h 51"/>
                <a:gd name="T2" fmla="*/ 31 w 53"/>
                <a:gd name="T3" fmla="*/ 37 h 51"/>
                <a:gd name="T4" fmla="*/ 15 w 53"/>
                <a:gd name="T5" fmla="*/ 28 h 51"/>
                <a:gd name="T6" fmla="*/ 4 w 53"/>
                <a:gd name="T7" fmla="*/ 16 h 51"/>
                <a:gd name="T8" fmla="*/ 6 w 53"/>
                <a:gd name="T9" fmla="*/ 6 h 51"/>
                <a:gd name="T10" fmla="*/ 16 w 53"/>
                <a:gd name="T11" fmla="*/ 5 h 51"/>
                <a:gd name="T12" fmla="*/ 27 w 53"/>
                <a:gd name="T13" fmla="*/ 15 h 51"/>
                <a:gd name="T14" fmla="*/ 38 w 53"/>
                <a:gd name="T15" fmla="*/ 29 h 51"/>
                <a:gd name="T16" fmla="*/ 50 w 53"/>
                <a:gd name="T17" fmla="*/ 49 h 51"/>
                <a:gd name="T18" fmla="*/ 53 w 53"/>
                <a:gd name="T19" fmla="*/ 48 h 51"/>
                <a:gd name="T20" fmla="*/ 41 w 53"/>
                <a:gd name="T21" fmla="*/ 28 h 51"/>
                <a:gd name="T22" fmla="*/ 30 w 53"/>
                <a:gd name="T23" fmla="*/ 13 h 51"/>
                <a:gd name="T24" fmla="*/ 18 w 53"/>
                <a:gd name="T25" fmla="*/ 3 h 51"/>
                <a:gd name="T26" fmla="*/ 7 w 53"/>
                <a:gd name="T27" fmla="*/ 2 h 51"/>
                <a:gd name="T28" fmla="*/ 0 w 53"/>
                <a:gd name="T29" fmla="*/ 13 h 51"/>
                <a:gd name="T30" fmla="*/ 7 w 53"/>
                <a:gd name="T31" fmla="*/ 25 h 51"/>
                <a:gd name="T32" fmla="*/ 23 w 53"/>
                <a:gd name="T33" fmla="*/ 37 h 51"/>
                <a:gd name="T34" fmla="*/ 51 w 53"/>
                <a:gd name="T35" fmla="*/ 50 h 51"/>
                <a:gd name="T36" fmla="*/ 52 w 53"/>
                <a:gd name="T3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 h="51">
                  <a:moveTo>
                    <a:pt x="52" y="47"/>
                  </a:moveTo>
                  <a:cubicBezTo>
                    <a:pt x="44" y="44"/>
                    <a:pt x="37" y="41"/>
                    <a:pt x="31" y="37"/>
                  </a:cubicBezTo>
                  <a:cubicBezTo>
                    <a:pt x="25" y="34"/>
                    <a:pt x="20" y="31"/>
                    <a:pt x="15" y="28"/>
                  </a:cubicBezTo>
                  <a:cubicBezTo>
                    <a:pt x="11" y="25"/>
                    <a:pt x="6" y="21"/>
                    <a:pt x="4" y="16"/>
                  </a:cubicBezTo>
                  <a:cubicBezTo>
                    <a:pt x="2" y="13"/>
                    <a:pt x="3" y="9"/>
                    <a:pt x="6" y="6"/>
                  </a:cubicBezTo>
                  <a:cubicBezTo>
                    <a:pt x="9" y="4"/>
                    <a:pt x="13" y="4"/>
                    <a:pt x="16" y="5"/>
                  </a:cubicBezTo>
                  <a:cubicBezTo>
                    <a:pt x="20" y="7"/>
                    <a:pt x="24" y="11"/>
                    <a:pt x="27" y="15"/>
                  </a:cubicBezTo>
                  <a:cubicBezTo>
                    <a:pt x="31" y="19"/>
                    <a:pt x="35" y="24"/>
                    <a:pt x="38" y="29"/>
                  </a:cubicBezTo>
                  <a:cubicBezTo>
                    <a:pt x="42" y="35"/>
                    <a:pt x="46" y="42"/>
                    <a:pt x="50" y="49"/>
                  </a:cubicBezTo>
                  <a:cubicBezTo>
                    <a:pt x="51" y="51"/>
                    <a:pt x="53" y="49"/>
                    <a:pt x="53" y="48"/>
                  </a:cubicBezTo>
                  <a:cubicBezTo>
                    <a:pt x="49" y="41"/>
                    <a:pt x="45" y="35"/>
                    <a:pt x="41" y="28"/>
                  </a:cubicBezTo>
                  <a:cubicBezTo>
                    <a:pt x="38" y="23"/>
                    <a:pt x="34" y="18"/>
                    <a:pt x="30" y="13"/>
                  </a:cubicBezTo>
                  <a:cubicBezTo>
                    <a:pt x="27" y="9"/>
                    <a:pt x="23" y="5"/>
                    <a:pt x="18" y="3"/>
                  </a:cubicBezTo>
                  <a:cubicBezTo>
                    <a:pt x="14" y="1"/>
                    <a:pt x="10" y="0"/>
                    <a:pt x="7" y="2"/>
                  </a:cubicBezTo>
                  <a:cubicBezTo>
                    <a:pt x="3" y="4"/>
                    <a:pt x="0" y="9"/>
                    <a:pt x="0" y="13"/>
                  </a:cubicBezTo>
                  <a:cubicBezTo>
                    <a:pt x="0" y="18"/>
                    <a:pt x="4" y="22"/>
                    <a:pt x="7" y="25"/>
                  </a:cubicBezTo>
                  <a:cubicBezTo>
                    <a:pt x="12" y="30"/>
                    <a:pt x="18" y="33"/>
                    <a:pt x="23" y="37"/>
                  </a:cubicBezTo>
                  <a:cubicBezTo>
                    <a:pt x="32" y="42"/>
                    <a:pt x="41" y="46"/>
                    <a:pt x="51" y="50"/>
                  </a:cubicBezTo>
                  <a:cubicBezTo>
                    <a:pt x="53" y="51"/>
                    <a:pt x="53" y="48"/>
                    <a:pt x="52" y="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is1îďé"/>
            <p:cNvSpPr/>
            <p:nvPr/>
          </p:nvSpPr>
          <p:spPr bwMode="auto">
            <a:xfrm>
              <a:off x="4928" y="9955"/>
              <a:ext cx="53" cy="172"/>
            </a:xfrm>
            <a:custGeom>
              <a:avLst/>
              <a:gdLst>
                <a:gd name="T0" fmla="*/ 0 w 19"/>
                <a:gd name="T1" fmla="*/ 3 h 62"/>
                <a:gd name="T2" fmla="*/ 13 w 19"/>
                <a:gd name="T3" fmla="*/ 53 h 62"/>
                <a:gd name="T4" fmla="*/ 15 w 19"/>
                <a:gd name="T5" fmla="*/ 60 h 62"/>
                <a:gd name="T6" fmla="*/ 18 w 19"/>
                <a:gd name="T7" fmla="*/ 59 h 62"/>
                <a:gd name="T8" fmla="*/ 5 w 19"/>
                <a:gd name="T9" fmla="*/ 9 h 62"/>
                <a:gd name="T10" fmla="*/ 3 w 19"/>
                <a:gd name="T11" fmla="*/ 2 h 62"/>
                <a:gd name="T12" fmla="*/ 0 w 1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19" h="62">
                  <a:moveTo>
                    <a:pt x="0" y="3"/>
                  </a:moveTo>
                  <a:cubicBezTo>
                    <a:pt x="5" y="20"/>
                    <a:pt x="9" y="36"/>
                    <a:pt x="13" y="53"/>
                  </a:cubicBezTo>
                  <a:cubicBezTo>
                    <a:pt x="14" y="55"/>
                    <a:pt x="15" y="58"/>
                    <a:pt x="15" y="60"/>
                  </a:cubicBezTo>
                  <a:cubicBezTo>
                    <a:pt x="16" y="62"/>
                    <a:pt x="19" y="61"/>
                    <a:pt x="18" y="59"/>
                  </a:cubicBezTo>
                  <a:cubicBezTo>
                    <a:pt x="14" y="43"/>
                    <a:pt x="10" y="26"/>
                    <a:pt x="5" y="9"/>
                  </a:cubicBezTo>
                  <a:cubicBezTo>
                    <a:pt x="5" y="7"/>
                    <a:pt x="4" y="5"/>
                    <a:pt x="3" y="2"/>
                  </a:cubicBezTo>
                  <a:cubicBezTo>
                    <a:pt x="3" y="0"/>
                    <a:pt x="0" y="1"/>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ïṣľiďé"/>
            <p:cNvSpPr/>
            <p:nvPr/>
          </p:nvSpPr>
          <p:spPr bwMode="auto">
            <a:xfrm>
              <a:off x="5190" y="10131"/>
              <a:ext cx="224" cy="190"/>
            </a:xfrm>
            <a:custGeom>
              <a:avLst/>
              <a:gdLst>
                <a:gd name="T0" fmla="*/ 0 w 80"/>
                <a:gd name="T1" fmla="*/ 64 h 68"/>
                <a:gd name="T2" fmla="*/ 0 w 80"/>
                <a:gd name="T3" fmla="*/ 68 h 68"/>
                <a:gd name="T4" fmla="*/ 80 w 80"/>
                <a:gd name="T5" fmla="*/ 68 h 68"/>
                <a:gd name="T6" fmla="*/ 72 w 80"/>
                <a:gd name="T7" fmla="*/ 1 h 68"/>
                <a:gd name="T8" fmla="*/ 63 w 80"/>
                <a:gd name="T9" fmla="*/ 0 h 68"/>
                <a:gd name="T10" fmla="*/ 0 w 80"/>
                <a:gd name="T11" fmla="*/ 64 h 68"/>
              </a:gdLst>
              <a:ahLst/>
              <a:cxnLst>
                <a:cxn ang="0">
                  <a:pos x="T0" y="T1"/>
                </a:cxn>
                <a:cxn ang="0">
                  <a:pos x="T2" y="T3"/>
                </a:cxn>
                <a:cxn ang="0">
                  <a:pos x="T4" y="T5"/>
                </a:cxn>
                <a:cxn ang="0">
                  <a:pos x="T6" y="T7"/>
                </a:cxn>
                <a:cxn ang="0">
                  <a:pos x="T8" y="T9"/>
                </a:cxn>
                <a:cxn ang="0">
                  <a:pos x="T10" y="T11"/>
                </a:cxn>
              </a:cxnLst>
              <a:rect l="0" t="0" r="r" b="b"/>
              <a:pathLst>
                <a:path w="80" h="68">
                  <a:moveTo>
                    <a:pt x="0" y="64"/>
                  </a:moveTo>
                  <a:cubicBezTo>
                    <a:pt x="0" y="65"/>
                    <a:pt x="0" y="67"/>
                    <a:pt x="0" y="68"/>
                  </a:cubicBezTo>
                  <a:cubicBezTo>
                    <a:pt x="80" y="68"/>
                    <a:pt x="80" y="68"/>
                    <a:pt x="80" y="68"/>
                  </a:cubicBezTo>
                  <a:cubicBezTo>
                    <a:pt x="72" y="1"/>
                    <a:pt x="72" y="1"/>
                    <a:pt x="72" y="1"/>
                  </a:cubicBezTo>
                  <a:cubicBezTo>
                    <a:pt x="69" y="1"/>
                    <a:pt x="66" y="0"/>
                    <a:pt x="63" y="0"/>
                  </a:cubicBezTo>
                  <a:cubicBezTo>
                    <a:pt x="28" y="0"/>
                    <a:pt x="0" y="29"/>
                    <a:pt x="0" y="64"/>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íṩḷiḋe"/>
            <p:cNvSpPr/>
            <p:nvPr/>
          </p:nvSpPr>
          <p:spPr bwMode="auto">
            <a:xfrm>
              <a:off x="5185" y="10128"/>
              <a:ext cx="236" cy="200"/>
            </a:xfrm>
            <a:custGeom>
              <a:avLst/>
              <a:gdLst>
                <a:gd name="T0" fmla="*/ 2 w 84"/>
                <a:gd name="T1" fmla="*/ 65 h 71"/>
                <a:gd name="T2" fmla="*/ 0 w 84"/>
                <a:gd name="T3" fmla="*/ 65 h 71"/>
                <a:gd name="T4" fmla="*/ 1 w 84"/>
                <a:gd name="T5" fmla="*/ 70 h 71"/>
                <a:gd name="T6" fmla="*/ 1 w 84"/>
                <a:gd name="T7" fmla="*/ 71 h 71"/>
                <a:gd name="T8" fmla="*/ 84 w 84"/>
                <a:gd name="T9" fmla="*/ 71 h 71"/>
                <a:gd name="T10" fmla="*/ 75 w 84"/>
                <a:gd name="T11" fmla="*/ 1 h 71"/>
                <a:gd name="T12" fmla="*/ 74 w 84"/>
                <a:gd name="T13" fmla="*/ 0 h 71"/>
                <a:gd name="T14" fmla="*/ 65 w 84"/>
                <a:gd name="T15" fmla="*/ 0 h 71"/>
                <a:gd name="T16" fmla="*/ 0 w 84"/>
                <a:gd name="T17" fmla="*/ 65 h 71"/>
                <a:gd name="T18" fmla="*/ 2 w 84"/>
                <a:gd name="T19" fmla="*/ 65 h 71"/>
                <a:gd name="T20" fmla="*/ 3 w 84"/>
                <a:gd name="T21" fmla="*/ 65 h 71"/>
                <a:gd name="T22" fmla="*/ 22 w 84"/>
                <a:gd name="T23" fmla="*/ 21 h 71"/>
                <a:gd name="T24" fmla="*/ 65 w 84"/>
                <a:gd name="T25" fmla="*/ 3 h 71"/>
                <a:gd name="T26" fmla="*/ 74 w 84"/>
                <a:gd name="T27" fmla="*/ 3 h 71"/>
                <a:gd name="T28" fmla="*/ 74 w 84"/>
                <a:gd name="T29" fmla="*/ 2 h 71"/>
                <a:gd name="T30" fmla="*/ 73 w 84"/>
                <a:gd name="T31" fmla="*/ 2 h 71"/>
                <a:gd name="T32" fmla="*/ 81 w 84"/>
                <a:gd name="T33" fmla="*/ 68 h 71"/>
                <a:gd name="T34" fmla="*/ 2 w 84"/>
                <a:gd name="T35" fmla="*/ 68 h 71"/>
                <a:gd name="T36" fmla="*/ 2 w 84"/>
                <a:gd name="T37" fmla="*/ 69 h 71"/>
                <a:gd name="T38" fmla="*/ 4 w 84"/>
                <a:gd name="T39" fmla="*/ 69 h 71"/>
                <a:gd name="T40" fmla="*/ 3 w 84"/>
                <a:gd name="T41" fmla="*/ 65 h 71"/>
                <a:gd name="T42" fmla="*/ 2 w 84"/>
                <a:gd name="T43"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 h="71">
                  <a:moveTo>
                    <a:pt x="2" y="65"/>
                  </a:moveTo>
                  <a:cubicBezTo>
                    <a:pt x="0" y="65"/>
                    <a:pt x="0" y="65"/>
                    <a:pt x="0" y="65"/>
                  </a:cubicBezTo>
                  <a:cubicBezTo>
                    <a:pt x="0" y="66"/>
                    <a:pt x="1" y="68"/>
                    <a:pt x="1" y="70"/>
                  </a:cubicBezTo>
                  <a:cubicBezTo>
                    <a:pt x="1" y="71"/>
                    <a:pt x="1" y="71"/>
                    <a:pt x="1" y="71"/>
                  </a:cubicBezTo>
                  <a:cubicBezTo>
                    <a:pt x="84" y="71"/>
                    <a:pt x="84" y="71"/>
                    <a:pt x="84" y="71"/>
                  </a:cubicBezTo>
                  <a:cubicBezTo>
                    <a:pt x="75" y="1"/>
                    <a:pt x="75" y="1"/>
                    <a:pt x="75" y="1"/>
                  </a:cubicBezTo>
                  <a:cubicBezTo>
                    <a:pt x="74" y="0"/>
                    <a:pt x="74" y="0"/>
                    <a:pt x="74" y="0"/>
                  </a:cubicBezTo>
                  <a:cubicBezTo>
                    <a:pt x="71" y="0"/>
                    <a:pt x="68" y="0"/>
                    <a:pt x="65" y="0"/>
                  </a:cubicBezTo>
                  <a:cubicBezTo>
                    <a:pt x="29" y="0"/>
                    <a:pt x="0" y="29"/>
                    <a:pt x="0" y="65"/>
                  </a:cubicBezTo>
                  <a:cubicBezTo>
                    <a:pt x="2" y="65"/>
                    <a:pt x="2" y="65"/>
                    <a:pt x="2" y="65"/>
                  </a:cubicBezTo>
                  <a:cubicBezTo>
                    <a:pt x="3" y="65"/>
                    <a:pt x="3" y="65"/>
                    <a:pt x="3" y="65"/>
                  </a:cubicBezTo>
                  <a:cubicBezTo>
                    <a:pt x="3" y="47"/>
                    <a:pt x="10" y="32"/>
                    <a:pt x="22" y="21"/>
                  </a:cubicBezTo>
                  <a:cubicBezTo>
                    <a:pt x="33" y="10"/>
                    <a:pt x="48" y="3"/>
                    <a:pt x="65" y="3"/>
                  </a:cubicBezTo>
                  <a:cubicBezTo>
                    <a:pt x="68" y="3"/>
                    <a:pt x="71" y="3"/>
                    <a:pt x="74" y="3"/>
                  </a:cubicBezTo>
                  <a:cubicBezTo>
                    <a:pt x="74" y="2"/>
                    <a:pt x="74" y="2"/>
                    <a:pt x="74" y="2"/>
                  </a:cubicBezTo>
                  <a:cubicBezTo>
                    <a:pt x="73" y="2"/>
                    <a:pt x="73" y="2"/>
                    <a:pt x="73" y="2"/>
                  </a:cubicBezTo>
                  <a:cubicBezTo>
                    <a:pt x="81" y="68"/>
                    <a:pt x="81" y="68"/>
                    <a:pt x="81" y="68"/>
                  </a:cubicBezTo>
                  <a:cubicBezTo>
                    <a:pt x="2" y="68"/>
                    <a:pt x="2" y="68"/>
                    <a:pt x="2" y="68"/>
                  </a:cubicBezTo>
                  <a:cubicBezTo>
                    <a:pt x="2" y="69"/>
                    <a:pt x="2" y="69"/>
                    <a:pt x="2" y="69"/>
                  </a:cubicBezTo>
                  <a:cubicBezTo>
                    <a:pt x="4" y="69"/>
                    <a:pt x="4" y="69"/>
                    <a:pt x="4" y="69"/>
                  </a:cubicBezTo>
                  <a:cubicBezTo>
                    <a:pt x="4" y="68"/>
                    <a:pt x="3" y="66"/>
                    <a:pt x="3" y="65"/>
                  </a:cubicBezTo>
                  <a:lnTo>
                    <a:pt x="2" y="6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îṩlïdé"/>
            <p:cNvSpPr/>
            <p:nvPr/>
          </p:nvSpPr>
          <p:spPr bwMode="auto">
            <a:xfrm>
              <a:off x="4682" y="8420"/>
              <a:ext cx="1413" cy="1286"/>
            </a:xfrm>
            <a:custGeom>
              <a:avLst/>
              <a:gdLst>
                <a:gd name="T0" fmla="*/ 495 w 505"/>
                <a:gd name="T1" fmla="*/ 11 h 460"/>
                <a:gd name="T2" fmla="*/ 434 w 505"/>
                <a:gd name="T3" fmla="*/ 170 h 460"/>
                <a:gd name="T4" fmla="*/ 185 w 505"/>
                <a:gd name="T5" fmla="*/ 180 h 460"/>
                <a:gd name="T6" fmla="*/ 240 w 505"/>
                <a:gd name="T7" fmla="*/ 453 h 460"/>
                <a:gd name="T8" fmla="*/ 97 w 505"/>
                <a:gd name="T9" fmla="*/ 460 h 460"/>
                <a:gd name="T10" fmla="*/ 0 w 505"/>
                <a:gd name="T11" fmla="*/ 133 h 460"/>
                <a:gd name="T12" fmla="*/ 172 w 505"/>
                <a:gd name="T13" fmla="*/ 11 h 460"/>
                <a:gd name="T14" fmla="*/ 495 w 505"/>
                <a:gd name="T15" fmla="*/ 11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5" h="460">
                  <a:moveTo>
                    <a:pt x="495" y="11"/>
                  </a:moveTo>
                  <a:cubicBezTo>
                    <a:pt x="495" y="11"/>
                    <a:pt x="505" y="157"/>
                    <a:pt x="434" y="170"/>
                  </a:cubicBezTo>
                  <a:cubicBezTo>
                    <a:pt x="363" y="182"/>
                    <a:pt x="185" y="180"/>
                    <a:pt x="185" y="180"/>
                  </a:cubicBezTo>
                  <a:cubicBezTo>
                    <a:pt x="240" y="453"/>
                    <a:pt x="240" y="453"/>
                    <a:pt x="240" y="453"/>
                  </a:cubicBezTo>
                  <a:cubicBezTo>
                    <a:pt x="97" y="460"/>
                    <a:pt x="97" y="460"/>
                    <a:pt x="97" y="460"/>
                  </a:cubicBezTo>
                  <a:cubicBezTo>
                    <a:pt x="97" y="460"/>
                    <a:pt x="0" y="182"/>
                    <a:pt x="0" y="133"/>
                  </a:cubicBezTo>
                  <a:cubicBezTo>
                    <a:pt x="0" y="60"/>
                    <a:pt x="77" y="22"/>
                    <a:pt x="172" y="11"/>
                  </a:cubicBezTo>
                  <a:cubicBezTo>
                    <a:pt x="266" y="0"/>
                    <a:pt x="495" y="11"/>
                    <a:pt x="495" y="1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iṡlîḓé"/>
            <p:cNvSpPr/>
            <p:nvPr/>
          </p:nvSpPr>
          <p:spPr bwMode="auto">
            <a:xfrm>
              <a:off x="4682" y="8435"/>
              <a:ext cx="1384" cy="1270"/>
            </a:xfrm>
            <a:custGeom>
              <a:avLst/>
              <a:gdLst>
                <a:gd name="T0" fmla="*/ 298 w 495"/>
                <a:gd name="T1" fmla="*/ 0 h 454"/>
                <a:gd name="T2" fmla="*/ 172 w 495"/>
                <a:gd name="T3" fmla="*/ 5 h 454"/>
                <a:gd name="T4" fmla="*/ 118 w 495"/>
                <a:gd name="T5" fmla="*/ 15 h 454"/>
                <a:gd name="T6" fmla="*/ 0 w 495"/>
                <a:gd name="T7" fmla="*/ 127 h 454"/>
                <a:gd name="T8" fmla="*/ 97 w 495"/>
                <a:gd name="T9" fmla="*/ 454 h 454"/>
                <a:gd name="T10" fmla="*/ 240 w 495"/>
                <a:gd name="T11" fmla="*/ 447 h 454"/>
                <a:gd name="T12" fmla="*/ 185 w 495"/>
                <a:gd name="T13" fmla="*/ 174 h 454"/>
                <a:gd name="T14" fmla="*/ 185 w 495"/>
                <a:gd name="T15" fmla="*/ 174 h 454"/>
                <a:gd name="T16" fmla="*/ 207 w 495"/>
                <a:gd name="T17" fmla="*/ 174 h 454"/>
                <a:gd name="T18" fmla="*/ 434 w 495"/>
                <a:gd name="T19" fmla="*/ 164 h 454"/>
                <a:gd name="T20" fmla="*/ 495 w 495"/>
                <a:gd name="T21" fmla="*/ 25 h 454"/>
                <a:gd name="T22" fmla="*/ 495 w 495"/>
                <a:gd name="T23" fmla="*/ 5 h 454"/>
                <a:gd name="T24" fmla="*/ 298 w 495"/>
                <a:gd name="T25"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5" h="454">
                  <a:moveTo>
                    <a:pt x="298" y="0"/>
                  </a:moveTo>
                  <a:cubicBezTo>
                    <a:pt x="250" y="0"/>
                    <a:pt x="203" y="1"/>
                    <a:pt x="172" y="5"/>
                  </a:cubicBezTo>
                  <a:cubicBezTo>
                    <a:pt x="153" y="7"/>
                    <a:pt x="135" y="10"/>
                    <a:pt x="118" y="15"/>
                  </a:cubicBezTo>
                  <a:cubicBezTo>
                    <a:pt x="50" y="33"/>
                    <a:pt x="0" y="69"/>
                    <a:pt x="0" y="127"/>
                  </a:cubicBezTo>
                  <a:cubicBezTo>
                    <a:pt x="0" y="176"/>
                    <a:pt x="97" y="454"/>
                    <a:pt x="97" y="454"/>
                  </a:cubicBezTo>
                  <a:cubicBezTo>
                    <a:pt x="240" y="447"/>
                    <a:pt x="240" y="447"/>
                    <a:pt x="240" y="447"/>
                  </a:cubicBezTo>
                  <a:cubicBezTo>
                    <a:pt x="185" y="174"/>
                    <a:pt x="185" y="174"/>
                    <a:pt x="185" y="174"/>
                  </a:cubicBezTo>
                  <a:cubicBezTo>
                    <a:pt x="185" y="174"/>
                    <a:pt x="185" y="174"/>
                    <a:pt x="185" y="174"/>
                  </a:cubicBezTo>
                  <a:cubicBezTo>
                    <a:pt x="185" y="174"/>
                    <a:pt x="193" y="174"/>
                    <a:pt x="207" y="174"/>
                  </a:cubicBezTo>
                  <a:cubicBezTo>
                    <a:pt x="257" y="174"/>
                    <a:pt x="378" y="173"/>
                    <a:pt x="434" y="164"/>
                  </a:cubicBezTo>
                  <a:cubicBezTo>
                    <a:pt x="489" y="154"/>
                    <a:pt x="495" y="66"/>
                    <a:pt x="495" y="25"/>
                  </a:cubicBezTo>
                  <a:cubicBezTo>
                    <a:pt x="495" y="13"/>
                    <a:pt x="495" y="5"/>
                    <a:pt x="495" y="5"/>
                  </a:cubicBezTo>
                  <a:cubicBezTo>
                    <a:pt x="495" y="5"/>
                    <a:pt x="393" y="0"/>
                    <a:pt x="298"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íṡļiḓé"/>
            <p:cNvSpPr/>
            <p:nvPr/>
          </p:nvSpPr>
          <p:spPr bwMode="auto">
            <a:xfrm>
              <a:off x="4677" y="8430"/>
              <a:ext cx="1389" cy="1280"/>
            </a:xfrm>
            <a:custGeom>
              <a:avLst/>
              <a:gdLst>
                <a:gd name="T0" fmla="*/ 242 w 497"/>
                <a:gd name="T1" fmla="*/ 447 h 458"/>
                <a:gd name="T2" fmla="*/ 99 w 497"/>
                <a:gd name="T3" fmla="*/ 454 h 458"/>
                <a:gd name="T4" fmla="*/ 99 w 497"/>
                <a:gd name="T5" fmla="*/ 456 h 458"/>
                <a:gd name="T6" fmla="*/ 101 w 497"/>
                <a:gd name="T7" fmla="*/ 455 h 458"/>
                <a:gd name="T8" fmla="*/ 97 w 497"/>
                <a:gd name="T9" fmla="*/ 443 h 458"/>
                <a:gd name="T10" fmla="*/ 43 w 497"/>
                <a:gd name="T11" fmla="*/ 282 h 458"/>
                <a:gd name="T12" fmla="*/ 16 w 497"/>
                <a:gd name="T13" fmla="*/ 188 h 458"/>
                <a:gd name="T14" fmla="*/ 7 w 497"/>
                <a:gd name="T15" fmla="*/ 152 h 458"/>
                <a:gd name="T16" fmla="*/ 4 w 497"/>
                <a:gd name="T17" fmla="*/ 129 h 458"/>
                <a:gd name="T18" fmla="*/ 4 w 497"/>
                <a:gd name="T19" fmla="*/ 129 h 458"/>
                <a:gd name="T20" fmla="*/ 4 w 497"/>
                <a:gd name="T21" fmla="*/ 129 h 458"/>
                <a:gd name="T22" fmla="*/ 17 w 497"/>
                <a:gd name="T23" fmla="*/ 82 h 458"/>
                <a:gd name="T24" fmla="*/ 79 w 497"/>
                <a:gd name="T25" fmla="*/ 33 h 458"/>
                <a:gd name="T26" fmla="*/ 174 w 497"/>
                <a:gd name="T27" fmla="*/ 9 h 458"/>
                <a:gd name="T28" fmla="*/ 300 w 497"/>
                <a:gd name="T29" fmla="*/ 4 h 458"/>
                <a:gd name="T30" fmla="*/ 434 w 497"/>
                <a:gd name="T31" fmla="*/ 7 h 458"/>
                <a:gd name="T32" fmla="*/ 479 w 497"/>
                <a:gd name="T33" fmla="*/ 8 h 458"/>
                <a:gd name="T34" fmla="*/ 497 w 497"/>
                <a:gd name="T35" fmla="*/ 9 h 458"/>
                <a:gd name="T36" fmla="*/ 497 w 497"/>
                <a:gd name="T37" fmla="*/ 5 h 458"/>
                <a:gd name="T38" fmla="*/ 300 w 497"/>
                <a:gd name="T39" fmla="*/ 0 h 458"/>
                <a:gd name="T40" fmla="*/ 174 w 497"/>
                <a:gd name="T41" fmla="*/ 5 h 458"/>
                <a:gd name="T42" fmla="*/ 51 w 497"/>
                <a:gd name="T43" fmla="*/ 43 h 458"/>
                <a:gd name="T44" fmla="*/ 14 w 497"/>
                <a:gd name="T45" fmla="*/ 80 h 458"/>
                <a:gd name="T46" fmla="*/ 0 w 497"/>
                <a:gd name="T47" fmla="*/ 129 h 458"/>
                <a:gd name="T48" fmla="*/ 0 w 497"/>
                <a:gd name="T49" fmla="*/ 129 h 458"/>
                <a:gd name="T50" fmla="*/ 0 w 497"/>
                <a:gd name="T51" fmla="*/ 129 h 458"/>
                <a:gd name="T52" fmla="*/ 4 w 497"/>
                <a:gd name="T53" fmla="*/ 158 h 458"/>
                <a:gd name="T54" fmla="*/ 58 w 497"/>
                <a:gd name="T55" fmla="*/ 339 h 458"/>
                <a:gd name="T56" fmla="*/ 97 w 497"/>
                <a:gd name="T57" fmla="*/ 456 h 458"/>
                <a:gd name="T58" fmla="*/ 98 w 497"/>
                <a:gd name="T59" fmla="*/ 458 h 458"/>
                <a:gd name="T60" fmla="*/ 243 w 497"/>
                <a:gd name="T61" fmla="*/ 451 h 458"/>
                <a:gd name="T62" fmla="*/ 242 w 497"/>
                <a:gd name="T63" fmla="*/ 44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458">
                  <a:moveTo>
                    <a:pt x="242" y="447"/>
                  </a:moveTo>
                  <a:cubicBezTo>
                    <a:pt x="99" y="454"/>
                    <a:pt x="99" y="454"/>
                    <a:pt x="99" y="454"/>
                  </a:cubicBezTo>
                  <a:cubicBezTo>
                    <a:pt x="99" y="456"/>
                    <a:pt x="99" y="456"/>
                    <a:pt x="99" y="456"/>
                  </a:cubicBezTo>
                  <a:cubicBezTo>
                    <a:pt x="101" y="455"/>
                    <a:pt x="101" y="455"/>
                    <a:pt x="101" y="455"/>
                  </a:cubicBezTo>
                  <a:cubicBezTo>
                    <a:pt x="101" y="455"/>
                    <a:pt x="100" y="451"/>
                    <a:pt x="97" y="443"/>
                  </a:cubicBezTo>
                  <a:cubicBezTo>
                    <a:pt x="88" y="416"/>
                    <a:pt x="64" y="348"/>
                    <a:pt x="43" y="282"/>
                  </a:cubicBezTo>
                  <a:cubicBezTo>
                    <a:pt x="33" y="248"/>
                    <a:pt x="23" y="215"/>
                    <a:pt x="16" y="188"/>
                  </a:cubicBezTo>
                  <a:cubicBezTo>
                    <a:pt x="12" y="175"/>
                    <a:pt x="9" y="162"/>
                    <a:pt x="7" y="152"/>
                  </a:cubicBezTo>
                  <a:cubicBezTo>
                    <a:pt x="5" y="142"/>
                    <a:pt x="4" y="134"/>
                    <a:pt x="4" y="129"/>
                  </a:cubicBezTo>
                  <a:cubicBezTo>
                    <a:pt x="4" y="129"/>
                    <a:pt x="4" y="129"/>
                    <a:pt x="4" y="129"/>
                  </a:cubicBezTo>
                  <a:cubicBezTo>
                    <a:pt x="4" y="129"/>
                    <a:pt x="4" y="129"/>
                    <a:pt x="4" y="129"/>
                  </a:cubicBezTo>
                  <a:cubicBezTo>
                    <a:pt x="4" y="111"/>
                    <a:pt x="8" y="96"/>
                    <a:pt x="17" y="82"/>
                  </a:cubicBezTo>
                  <a:cubicBezTo>
                    <a:pt x="30" y="61"/>
                    <a:pt x="51" y="45"/>
                    <a:pt x="79" y="33"/>
                  </a:cubicBezTo>
                  <a:cubicBezTo>
                    <a:pt x="106" y="21"/>
                    <a:pt x="139" y="13"/>
                    <a:pt x="174" y="9"/>
                  </a:cubicBezTo>
                  <a:cubicBezTo>
                    <a:pt x="205" y="5"/>
                    <a:pt x="252" y="4"/>
                    <a:pt x="300" y="4"/>
                  </a:cubicBezTo>
                  <a:cubicBezTo>
                    <a:pt x="347" y="4"/>
                    <a:pt x="397" y="5"/>
                    <a:pt x="434" y="7"/>
                  </a:cubicBezTo>
                  <a:cubicBezTo>
                    <a:pt x="453" y="7"/>
                    <a:pt x="468" y="8"/>
                    <a:pt x="479" y="8"/>
                  </a:cubicBezTo>
                  <a:cubicBezTo>
                    <a:pt x="490" y="9"/>
                    <a:pt x="497" y="9"/>
                    <a:pt x="497" y="9"/>
                  </a:cubicBezTo>
                  <a:cubicBezTo>
                    <a:pt x="497" y="5"/>
                    <a:pt x="497" y="5"/>
                    <a:pt x="497" y="5"/>
                  </a:cubicBezTo>
                  <a:cubicBezTo>
                    <a:pt x="497" y="5"/>
                    <a:pt x="395" y="0"/>
                    <a:pt x="300" y="0"/>
                  </a:cubicBezTo>
                  <a:cubicBezTo>
                    <a:pt x="252" y="0"/>
                    <a:pt x="205" y="1"/>
                    <a:pt x="174" y="5"/>
                  </a:cubicBezTo>
                  <a:cubicBezTo>
                    <a:pt x="126" y="11"/>
                    <a:pt x="83" y="23"/>
                    <a:pt x="51" y="43"/>
                  </a:cubicBezTo>
                  <a:cubicBezTo>
                    <a:pt x="35" y="53"/>
                    <a:pt x="22" y="65"/>
                    <a:pt x="14" y="80"/>
                  </a:cubicBezTo>
                  <a:cubicBezTo>
                    <a:pt x="5" y="94"/>
                    <a:pt x="0" y="110"/>
                    <a:pt x="0" y="129"/>
                  </a:cubicBezTo>
                  <a:cubicBezTo>
                    <a:pt x="0" y="129"/>
                    <a:pt x="0" y="129"/>
                    <a:pt x="0" y="129"/>
                  </a:cubicBezTo>
                  <a:cubicBezTo>
                    <a:pt x="0" y="129"/>
                    <a:pt x="0" y="129"/>
                    <a:pt x="0" y="129"/>
                  </a:cubicBezTo>
                  <a:cubicBezTo>
                    <a:pt x="0" y="136"/>
                    <a:pt x="1" y="145"/>
                    <a:pt x="4" y="158"/>
                  </a:cubicBezTo>
                  <a:cubicBezTo>
                    <a:pt x="13" y="201"/>
                    <a:pt x="37" y="275"/>
                    <a:pt x="58" y="339"/>
                  </a:cubicBezTo>
                  <a:cubicBezTo>
                    <a:pt x="79" y="403"/>
                    <a:pt x="97" y="456"/>
                    <a:pt x="97" y="456"/>
                  </a:cubicBezTo>
                  <a:cubicBezTo>
                    <a:pt x="98" y="458"/>
                    <a:pt x="98" y="458"/>
                    <a:pt x="98" y="458"/>
                  </a:cubicBezTo>
                  <a:cubicBezTo>
                    <a:pt x="243" y="451"/>
                    <a:pt x="243" y="451"/>
                    <a:pt x="243" y="451"/>
                  </a:cubicBezTo>
                  <a:cubicBezTo>
                    <a:pt x="242" y="447"/>
                    <a:pt x="242" y="447"/>
                    <a:pt x="242" y="4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isļiḓè"/>
            <p:cNvSpPr/>
            <p:nvPr/>
          </p:nvSpPr>
          <p:spPr bwMode="auto">
            <a:xfrm>
              <a:off x="3374" y="7186"/>
              <a:ext cx="1474" cy="988"/>
            </a:xfrm>
            <a:custGeom>
              <a:avLst/>
              <a:gdLst>
                <a:gd name="T0" fmla="*/ 468 w 527"/>
                <a:gd name="T1" fmla="*/ 353 h 353"/>
                <a:gd name="T2" fmla="*/ 60 w 527"/>
                <a:gd name="T3" fmla="*/ 353 h 353"/>
                <a:gd name="T4" fmla="*/ 0 w 527"/>
                <a:gd name="T5" fmla="*/ 294 h 353"/>
                <a:gd name="T6" fmla="*/ 0 w 527"/>
                <a:gd name="T7" fmla="*/ 59 h 353"/>
                <a:gd name="T8" fmla="*/ 60 w 527"/>
                <a:gd name="T9" fmla="*/ 0 h 353"/>
                <a:gd name="T10" fmla="*/ 468 w 527"/>
                <a:gd name="T11" fmla="*/ 0 h 353"/>
                <a:gd name="T12" fmla="*/ 527 w 527"/>
                <a:gd name="T13" fmla="*/ 59 h 353"/>
                <a:gd name="T14" fmla="*/ 527 w 527"/>
                <a:gd name="T15" fmla="*/ 294 h 353"/>
                <a:gd name="T16" fmla="*/ 468 w 527"/>
                <a:gd name="T17" fmla="*/ 35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7" h="353">
                  <a:moveTo>
                    <a:pt x="468" y="353"/>
                  </a:moveTo>
                  <a:cubicBezTo>
                    <a:pt x="60" y="353"/>
                    <a:pt x="60" y="353"/>
                    <a:pt x="60" y="353"/>
                  </a:cubicBezTo>
                  <a:cubicBezTo>
                    <a:pt x="27" y="353"/>
                    <a:pt x="0" y="327"/>
                    <a:pt x="0" y="294"/>
                  </a:cubicBezTo>
                  <a:cubicBezTo>
                    <a:pt x="0" y="59"/>
                    <a:pt x="0" y="59"/>
                    <a:pt x="0" y="59"/>
                  </a:cubicBezTo>
                  <a:cubicBezTo>
                    <a:pt x="0" y="26"/>
                    <a:pt x="27" y="0"/>
                    <a:pt x="60" y="0"/>
                  </a:cubicBezTo>
                  <a:cubicBezTo>
                    <a:pt x="468" y="0"/>
                    <a:pt x="468" y="0"/>
                    <a:pt x="468" y="0"/>
                  </a:cubicBezTo>
                  <a:cubicBezTo>
                    <a:pt x="500" y="0"/>
                    <a:pt x="527" y="26"/>
                    <a:pt x="527" y="59"/>
                  </a:cubicBezTo>
                  <a:cubicBezTo>
                    <a:pt x="527" y="294"/>
                    <a:pt x="527" y="294"/>
                    <a:pt x="527" y="294"/>
                  </a:cubicBezTo>
                  <a:cubicBezTo>
                    <a:pt x="527" y="327"/>
                    <a:pt x="500" y="353"/>
                    <a:pt x="468" y="3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išlîḓé"/>
            <p:cNvSpPr/>
            <p:nvPr/>
          </p:nvSpPr>
          <p:spPr bwMode="auto">
            <a:xfrm>
              <a:off x="3708" y="7625"/>
              <a:ext cx="488" cy="769"/>
            </a:xfrm>
            <a:custGeom>
              <a:avLst/>
              <a:gdLst>
                <a:gd name="T0" fmla="*/ 116 w 283"/>
                <a:gd name="T1" fmla="*/ 0 h 446"/>
                <a:gd name="T2" fmla="*/ 0 w 283"/>
                <a:gd name="T3" fmla="*/ 446 h 446"/>
                <a:gd name="T4" fmla="*/ 180 w 283"/>
                <a:gd name="T5" fmla="*/ 446 h 446"/>
                <a:gd name="T6" fmla="*/ 283 w 283"/>
                <a:gd name="T7" fmla="*/ 0 h 446"/>
                <a:gd name="T8" fmla="*/ 116 w 283"/>
                <a:gd name="T9" fmla="*/ 0 h 446"/>
              </a:gdLst>
              <a:ahLst/>
              <a:cxnLst>
                <a:cxn ang="0">
                  <a:pos x="T0" y="T1"/>
                </a:cxn>
                <a:cxn ang="0">
                  <a:pos x="T2" y="T3"/>
                </a:cxn>
                <a:cxn ang="0">
                  <a:pos x="T4" y="T5"/>
                </a:cxn>
                <a:cxn ang="0">
                  <a:pos x="T6" y="T7"/>
                </a:cxn>
                <a:cxn ang="0">
                  <a:pos x="T8" y="T9"/>
                </a:cxn>
              </a:cxnLst>
              <a:rect l="0" t="0" r="r" b="b"/>
              <a:pathLst>
                <a:path w="283" h="446">
                  <a:moveTo>
                    <a:pt x="116" y="0"/>
                  </a:moveTo>
                  <a:lnTo>
                    <a:pt x="0" y="446"/>
                  </a:lnTo>
                  <a:lnTo>
                    <a:pt x="180" y="446"/>
                  </a:lnTo>
                  <a:lnTo>
                    <a:pt x="283" y="0"/>
                  </a:lnTo>
                  <a:lnTo>
                    <a:pt x="116"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ïśļiḑé"/>
            <p:cNvSpPr/>
            <p:nvPr/>
          </p:nvSpPr>
          <p:spPr bwMode="auto">
            <a:xfrm>
              <a:off x="3708" y="8344"/>
              <a:ext cx="574" cy="50"/>
            </a:xfrm>
            <a:custGeom>
              <a:avLst/>
              <a:gdLst>
                <a:gd name="T0" fmla="*/ 7 w 333"/>
                <a:gd name="T1" fmla="*/ 0 h 29"/>
                <a:gd name="T2" fmla="*/ 0 w 333"/>
                <a:gd name="T3" fmla="*/ 29 h 29"/>
                <a:gd name="T4" fmla="*/ 333 w 333"/>
                <a:gd name="T5" fmla="*/ 29 h 29"/>
                <a:gd name="T6" fmla="*/ 333 w 333"/>
                <a:gd name="T7" fmla="*/ 0 h 29"/>
                <a:gd name="T8" fmla="*/ 7 w 333"/>
                <a:gd name="T9" fmla="*/ 0 h 29"/>
              </a:gdLst>
              <a:ahLst/>
              <a:cxnLst>
                <a:cxn ang="0">
                  <a:pos x="T0" y="T1"/>
                </a:cxn>
                <a:cxn ang="0">
                  <a:pos x="T2" y="T3"/>
                </a:cxn>
                <a:cxn ang="0">
                  <a:pos x="T4" y="T5"/>
                </a:cxn>
                <a:cxn ang="0">
                  <a:pos x="T6" y="T7"/>
                </a:cxn>
                <a:cxn ang="0">
                  <a:pos x="T8" y="T9"/>
                </a:cxn>
              </a:cxnLst>
              <a:rect l="0" t="0" r="r" b="b"/>
              <a:pathLst>
                <a:path w="333" h="29">
                  <a:moveTo>
                    <a:pt x="7" y="0"/>
                  </a:moveTo>
                  <a:lnTo>
                    <a:pt x="0" y="29"/>
                  </a:lnTo>
                  <a:lnTo>
                    <a:pt x="333" y="29"/>
                  </a:lnTo>
                  <a:lnTo>
                    <a:pt x="333" y="0"/>
                  </a:lnTo>
                  <a:lnTo>
                    <a:pt x="7"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íśḻîḑé"/>
            <p:cNvSpPr/>
            <p:nvPr/>
          </p:nvSpPr>
          <p:spPr bwMode="auto">
            <a:xfrm>
              <a:off x="4249" y="8344"/>
              <a:ext cx="1048" cy="62"/>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7" name="ísḻîḓé"/>
            <p:cNvSpPr/>
            <p:nvPr/>
          </p:nvSpPr>
          <p:spPr bwMode="auto">
            <a:xfrm>
              <a:off x="2952" y="8394"/>
              <a:ext cx="3899" cy="131"/>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8" name="i$ḷïďe"/>
            <p:cNvSpPr/>
            <p:nvPr/>
          </p:nvSpPr>
          <p:spPr bwMode="auto">
            <a:xfrm>
              <a:off x="3374"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9" name="íṥḷïḓe"/>
            <p:cNvSpPr/>
            <p:nvPr/>
          </p:nvSpPr>
          <p:spPr bwMode="auto">
            <a:xfrm>
              <a:off x="6316"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0" name="íṩļîḓè"/>
            <p:cNvSpPr/>
            <p:nvPr/>
          </p:nvSpPr>
          <p:spPr bwMode="auto">
            <a:xfrm>
              <a:off x="4425" y="6467"/>
              <a:ext cx="633" cy="503"/>
            </a:xfrm>
            <a:custGeom>
              <a:avLst/>
              <a:gdLst>
                <a:gd name="T0" fmla="*/ 36 w 226"/>
                <a:gd name="T1" fmla="*/ 0 h 180"/>
                <a:gd name="T2" fmla="*/ 190 w 226"/>
                <a:gd name="T3" fmla="*/ 0 h 180"/>
                <a:gd name="T4" fmla="*/ 226 w 226"/>
                <a:gd name="T5" fmla="*/ 34 h 180"/>
                <a:gd name="T6" fmla="*/ 226 w 226"/>
                <a:gd name="T7" fmla="*/ 93 h 180"/>
                <a:gd name="T8" fmla="*/ 226 w 226"/>
                <a:gd name="T9" fmla="*/ 114 h 180"/>
                <a:gd name="T10" fmla="*/ 226 w 226"/>
                <a:gd name="T11" fmla="*/ 180 h 180"/>
                <a:gd name="T12" fmla="*/ 190 w 226"/>
                <a:gd name="T13" fmla="*/ 148 h 180"/>
                <a:gd name="T14" fmla="*/ 36 w 226"/>
                <a:gd name="T15" fmla="*/ 148 h 180"/>
                <a:gd name="T16" fmla="*/ 0 w 226"/>
                <a:gd name="T17" fmla="*/ 114 h 180"/>
                <a:gd name="T18" fmla="*/ 0 w 226"/>
                <a:gd name="T19" fmla="*/ 34 h 180"/>
                <a:gd name="T20" fmla="*/ 36 w 226"/>
                <a:gd name="T21"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180">
                  <a:moveTo>
                    <a:pt x="36" y="0"/>
                  </a:moveTo>
                  <a:cubicBezTo>
                    <a:pt x="190" y="0"/>
                    <a:pt x="190" y="0"/>
                    <a:pt x="190" y="0"/>
                  </a:cubicBezTo>
                  <a:cubicBezTo>
                    <a:pt x="210" y="0"/>
                    <a:pt x="226" y="15"/>
                    <a:pt x="226" y="34"/>
                  </a:cubicBezTo>
                  <a:cubicBezTo>
                    <a:pt x="226" y="93"/>
                    <a:pt x="226" y="93"/>
                    <a:pt x="226" y="93"/>
                  </a:cubicBezTo>
                  <a:cubicBezTo>
                    <a:pt x="226" y="114"/>
                    <a:pt x="226" y="114"/>
                    <a:pt x="226" y="114"/>
                  </a:cubicBezTo>
                  <a:cubicBezTo>
                    <a:pt x="226" y="180"/>
                    <a:pt x="226" y="180"/>
                    <a:pt x="226" y="180"/>
                  </a:cubicBezTo>
                  <a:cubicBezTo>
                    <a:pt x="190" y="148"/>
                    <a:pt x="190" y="148"/>
                    <a:pt x="190" y="148"/>
                  </a:cubicBezTo>
                  <a:cubicBezTo>
                    <a:pt x="36" y="148"/>
                    <a:pt x="36" y="148"/>
                    <a:pt x="36" y="148"/>
                  </a:cubicBezTo>
                  <a:cubicBezTo>
                    <a:pt x="16" y="148"/>
                    <a:pt x="0" y="133"/>
                    <a:pt x="0" y="114"/>
                  </a:cubicBezTo>
                  <a:cubicBezTo>
                    <a:pt x="0" y="34"/>
                    <a:pt x="0" y="34"/>
                    <a:pt x="0" y="34"/>
                  </a:cubicBezTo>
                  <a:cubicBezTo>
                    <a:pt x="0" y="15"/>
                    <a:pt x="1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iṡḷïḓè"/>
            <p:cNvSpPr/>
            <p:nvPr/>
          </p:nvSpPr>
          <p:spPr bwMode="auto">
            <a:xfrm>
              <a:off x="4420" y="6460"/>
              <a:ext cx="643" cy="520"/>
            </a:xfrm>
            <a:custGeom>
              <a:avLst/>
              <a:gdLst>
                <a:gd name="T0" fmla="*/ 38 w 230"/>
                <a:gd name="T1" fmla="*/ 2 h 186"/>
                <a:gd name="T2" fmla="*/ 38 w 230"/>
                <a:gd name="T3" fmla="*/ 4 h 186"/>
                <a:gd name="T4" fmla="*/ 192 w 230"/>
                <a:gd name="T5" fmla="*/ 4 h 186"/>
                <a:gd name="T6" fmla="*/ 216 w 230"/>
                <a:gd name="T7" fmla="*/ 13 h 186"/>
                <a:gd name="T8" fmla="*/ 226 w 230"/>
                <a:gd name="T9" fmla="*/ 36 h 186"/>
                <a:gd name="T10" fmla="*/ 226 w 230"/>
                <a:gd name="T11" fmla="*/ 95 h 186"/>
                <a:gd name="T12" fmla="*/ 226 w 230"/>
                <a:gd name="T13" fmla="*/ 116 h 186"/>
                <a:gd name="T14" fmla="*/ 226 w 230"/>
                <a:gd name="T15" fmla="*/ 178 h 186"/>
                <a:gd name="T16" fmla="*/ 192 w 230"/>
                <a:gd name="T17" fmla="*/ 148 h 186"/>
                <a:gd name="T18" fmla="*/ 38 w 230"/>
                <a:gd name="T19" fmla="*/ 148 h 186"/>
                <a:gd name="T20" fmla="*/ 14 w 230"/>
                <a:gd name="T21" fmla="*/ 139 h 186"/>
                <a:gd name="T22" fmla="*/ 4 w 230"/>
                <a:gd name="T23" fmla="*/ 116 h 186"/>
                <a:gd name="T24" fmla="*/ 4 w 230"/>
                <a:gd name="T25" fmla="*/ 36 h 186"/>
                <a:gd name="T26" fmla="*/ 14 w 230"/>
                <a:gd name="T27" fmla="*/ 13 h 186"/>
                <a:gd name="T28" fmla="*/ 38 w 230"/>
                <a:gd name="T29" fmla="*/ 4 h 186"/>
                <a:gd name="T30" fmla="*/ 38 w 230"/>
                <a:gd name="T31" fmla="*/ 2 h 186"/>
                <a:gd name="T32" fmla="*/ 38 w 230"/>
                <a:gd name="T33" fmla="*/ 0 h 186"/>
                <a:gd name="T34" fmla="*/ 11 w 230"/>
                <a:gd name="T35" fmla="*/ 10 h 186"/>
                <a:gd name="T36" fmla="*/ 0 w 230"/>
                <a:gd name="T37" fmla="*/ 36 h 186"/>
                <a:gd name="T38" fmla="*/ 0 w 230"/>
                <a:gd name="T39" fmla="*/ 116 h 186"/>
                <a:gd name="T40" fmla="*/ 11 w 230"/>
                <a:gd name="T41" fmla="*/ 142 h 186"/>
                <a:gd name="T42" fmla="*/ 38 w 230"/>
                <a:gd name="T43" fmla="*/ 152 h 186"/>
                <a:gd name="T44" fmla="*/ 191 w 230"/>
                <a:gd name="T45" fmla="*/ 152 h 186"/>
                <a:gd name="T46" fmla="*/ 230 w 230"/>
                <a:gd name="T47" fmla="*/ 186 h 186"/>
                <a:gd name="T48" fmla="*/ 230 w 230"/>
                <a:gd name="T49" fmla="*/ 116 h 186"/>
                <a:gd name="T50" fmla="*/ 230 w 230"/>
                <a:gd name="T51" fmla="*/ 95 h 186"/>
                <a:gd name="T52" fmla="*/ 230 w 230"/>
                <a:gd name="T53" fmla="*/ 36 h 186"/>
                <a:gd name="T54" fmla="*/ 219 w 230"/>
                <a:gd name="T55" fmla="*/ 10 h 186"/>
                <a:gd name="T56" fmla="*/ 192 w 230"/>
                <a:gd name="T57" fmla="*/ 0 h 186"/>
                <a:gd name="T58" fmla="*/ 38 w 230"/>
                <a:gd name="T59" fmla="*/ 0 h 186"/>
                <a:gd name="T60" fmla="*/ 38 w 230"/>
                <a:gd name="T61"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0" h="186">
                  <a:moveTo>
                    <a:pt x="38" y="2"/>
                  </a:moveTo>
                  <a:cubicBezTo>
                    <a:pt x="38" y="4"/>
                    <a:pt x="38" y="4"/>
                    <a:pt x="38" y="4"/>
                  </a:cubicBezTo>
                  <a:cubicBezTo>
                    <a:pt x="192" y="4"/>
                    <a:pt x="192" y="4"/>
                    <a:pt x="192" y="4"/>
                  </a:cubicBezTo>
                  <a:cubicBezTo>
                    <a:pt x="202" y="4"/>
                    <a:pt x="210" y="7"/>
                    <a:pt x="216" y="13"/>
                  </a:cubicBezTo>
                  <a:cubicBezTo>
                    <a:pt x="222" y="19"/>
                    <a:pt x="226" y="27"/>
                    <a:pt x="226" y="36"/>
                  </a:cubicBezTo>
                  <a:cubicBezTo>
                    <a:pt x="226" y="95"/>
                    <a:pt x="226" y="95"/>
                    <a:pt x="226" y="95"/>
                  </a:cubicBezTo>
                  <a:cubicBezTo>
                    <a:pt x="226" y="116"/>
                    <a:pt x="226" y="116"/>
                    <a:pt x="226" y="116"/>
                  </a:cubicBezTo>
                  <a:cubicBezTo>
                    <a:pt x="226" y="178"/>
                    <a:pt x="226" y="178"/>
                    <a:pt x="226" y="178"/>
                  </a:cubicBezTo>
                  <a:cubicBezTo>
                    <a:pt x="192" y="148"/>
                    <a:pt x="192" y="148"/>
                    <a:pt x="192" y="148"/>
                  </a:cubicBezTo>
                  <a:cubicBezTo>
                    <a:pt x="38" y="148"/>
                    <a:pt x="38" y="148"/>
                    <a:pt x="38" y="148"/>
                  </a:cubicBezTo>
                  <a:cubicBezTo>
                    <a:pt x="29" y="148"/>
                    <a:pt x="20" y="145"/>
                    <a:pt x="14" y="139"/>
                  </a:cubicBezTo>
                  <a:cubicBezTo>
                    <a:pt x="8" y="133"/>
                    <a:pt x="4" y="125"/>
                    <a:pt x="4" y="116"/>
                  </a:cubicBezTo>
                  <a:cubicBezTo>
                    <a:pt x="4" y="36"/>
                    <a:pt x="4" y="36"/>
                    <a:pt x="4" y="36"/>
                  </a:cubicBezTo>
                  <a:cubicBezTo>
                    <a:pt x="4" y="27"/>
                    <a:pt x="8" y="19"/>
                    <a:pt x="14" y="13"/>
                  </a:cubicBezTo>
                  <a:cubicBezTo>
                    <a:pt x="20" y="7"/>
                    <a:pt x="29" y="4"/>
                    <a:pt x="38" y="4"/>
                  </a:cubicBezTo>
                  <a:cubicBezTo>
                    <a:pt x="38" y="2"/>
                    <a:pt x="38" y="2"/>
                    <a:pt x="38" y="2"/>
                  </a:cubicBezTo>
                  <a:cubicBezTo>
                    <a:pt x="38" y="0"/>
                    <a:pt x="38" y="0"/>
                    <a:pt x="38" y="0"/>
                  </a:cubicBezTo>
                  <a:cubicBezTo>
                    <a:pt x="28" y="0"/>
                    <a:pt x="18" y="4"/>
                    <a:pt x="11" y="10"/>
                  </a:cubicBezTo>
                  <a:cubicBezTo>
                    <a:pt x="5" y="17"/>
                    <a:pt x="0" y="26"/>
                    <a:pt x="0" y="36"/>
                  </a:cubicBezTo>
                  <a:cubicBezTo>
                    <a:pt x="0" y="116"/>
                    <a:pt x="0" y="116"/>
                    <a:pt x="0" y="116"/>
                  </a:cubicBezTo>
                  <a:cubicBezTo>
                    <a:pt x="0" y="126"/>
                    <a:pt x="5" y="135"/>
                    <a:pt x="11" y="142"/>
                  </a:cubicBezTo>
                  <a:cubicBezTo>
                    <a:pt x="18" y="148"/>
                    <a:pt x="28" y="152"/>
                    <a:pt x="38" y="152"/>
                  </a:cubicBezTo>
                  <a:cubicBezTo>
                    <a:pt x="191" y="152"/>
                    <a:pt x="191" y="152"/>
                    <a:pt x="191" y="152"/>
                  </a:cubicBezTo>
                  <a:cubicBezTo>
                    <a:pt x="230" y="186"/>
                    <a:pt x="230" y="186"/>
                    <a:pt x="230" y="186"/>
                  </a:cubicBezTo>
                  <a:cubicBezTo>
                    <a:pt x="230" y="116"/>
                    <a:pt x="230" y="116"/>
                    <a:pt x="230" y="116"/>
                  </a:cubicBezTo>
                  <a:cubicBezTo>
                    <a:pt x="230" y="95"/>
                    <a:pt x="230" y="95"/>
                    <a:pt x="230" y="95"/>
                  </a:cubicBezTo>
                  <a:cubicBezTo>
                    <a:pt x="230" y="36"/>
                    <a:pt x="230" y="36"/>
                    <a:pt x="230" y="36"/>
                  </a:cubicBezTo>
                  <a:cubicBezTo>
                    <a:pt x="230" y="26"/>
                    <a:pt x="226" y="17"/>
                    <a:pt x="219" y="10"/>
                  </a:cubicBezTo>
                  <a:cubicBezTo>
                    <a:pt x="212" y="4"/>
                    <a:pt x="203" y="0"/>
                    <a:pt x="192" y="0"/>
                  </a:cubicBezTo>
                  <a:cubicBezTo>
                    <a:pt x="38" y="0"/>
                    <a:pt x="38" y="0"/>
                    <a:pt x="38" y="0"/>
                  </a:cubicBezTo>
                  <a:lnTo>
                    <a:pt x="38" y="2"/>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ïṣľiḓé"/>
            <p:cNvSpPr/>
            <p:nvPr/>
          </p:nvSpPr>
          <p:spPr bwMode="auto">
            <a:xfrm>
              <a:off x="4301" y="6329"/>
              <a:ext cx="631" cy="507"/>
            </a:xfrm>
            <a:custGeom>
              <a:avLst/>
              <a:gdLst>
                <a:gd name="T0" fmla="*/ 35 w 225"/>
                <a:gd name="T1" fmla="*/ 0 h 181"/>
                <a:gd name="T2" fmla="*/ 190 w 225"/>
                <a:gd name="T3" fmla="*/ 0 h 181"/>
                <a:gd name="T4" fmla="*/ 225 w 225"/>
                <a:gd name="T5" fmla="*/ 34 h 181"/>
                <a:gd name="T6" fmla="*/ 225 w 225"/>
                <a:gd name="T7" fmla="*/ 94 h 181"/>
                <a:gd name="T8" fmla="*/ 225 w 225"/>
                <a:gd name="T9" fmla="*/ 115 h 181"/>
                <a:gd name="T10" fmla="*/ 225 w 225"/>
                <a:gd name="T11" fmla="*/ 181 h 181"/>
                <a:gd name="T12" fmla="*/ 189 w 225"/>
                <a:gd name="T13" fmla="*/ 149 h 181"/>
                <a:gd name="T14" fmla="*/ 35 w 225"/>
                <a:gd name="T15" fmla="*/ 149 h 181"/>
                <a:gd name="T16" fmla="*/ 0 w 225"/>
                <a:gd name="T17" fmla="*/ 115 h 181"/>
                <a:gd name="T18" fmla="*/ 0 w 225"/>
                <a:gd name="T19" fmla="*/ 34 h 181"/>
                <a:gd name="T20" fmla="*/ 35 w 225"/>
                <a:gd name="T21"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 h="181">
                  <a:moveTo>
                    <a:pt x="35" y="0"/>
                  </a:moveTo>
                  <a:cubicBezTo>
                    <a:pt x="190" y="0"/>
                    <a:pt x="190" y="0"/>
                    <a:pt x="190" y="0"/>
                  </a:cubicBezTo>
                  <a:cubicBezTo>
                    <a:pt x="209" y="0"/>
                    <a:pt x="225" y="16"/>
                    <a:pt x="225" y="34"/>
                  </a:cubicBezTo>
                  <a:cubicBezTo>
                    <a:pt x="225" y="94"/>
                    <a:pt x="225" y="94"/>
                    <a:pt x="225" y="94"/>
                  </a:cubicBezTo>
                  <a:cubicBezTo>
                    <a:pt x="225" y="115"/>
                    <a:pt x="225" y="115"/>
                    <a:pt x="225" y="115"/>
                  </a:cubicBezTo>
                  <a:cubicBezTo>
                    <a:pt x="225" y="181"/>
                    <a:pt x="225" y="181"/>
                    <a:pt x="225" y="181"/>
                  </a:cubicBezTo>
                  <a:cubicBezTo>
                    <a:pt x="189" y="149"/>
                    <a:pt x="189" y="149"/>
                    <a:pt x="189" y="149"/>
                  </a:cubicBezTo>
                  <a:cubicBezTo>
                    <a:pt x="35" y="149"/>
                    <a:pt x="35" y="149"/>
                    <a:pt x="35" y="149"/>
                  </a:cubicBezTo>
                  <a:cubicBezTo>
                    <a:pt x="16" y="149"/>
                    <a:pt x="0" y="134"/>
                    <a:pt x="0" y="115"/>
                  </a:cubicBezTo>
                  <a:cubicBezTo>
                    <a:pt x="0" y="34"/>
                    <a:pt x="0" y="34"/>
                    <a:pt x="0" y="34"/>
                  </a:cubicBezTo>
                  <a:cubicBezTo>
                    <a:pt x="0" y="16"/>
                    <a:pt x="16" y="0"/>
                    <a:pt x="3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íṡ1ïḑé"/>
            <p:cNvSpPr/>
            <p:nvPr/>
          </p:nvSpPr>
          <p:spPr bwMode="auto">
            <a:xfrm>
              <a:off x="4296" y="6324"/>
              <a:ext cx="641" cy="522"/>
            </a:xfrm>
            <a:custGeom>
              <a:avLst/>
              <a:gdLst>
                <a:gd name="T0" fmla="*/ 37 w 229"/>
                <a:gd name="T1" fmla="*/ 2 h 187"/>
                <a:gd name="T2" fmla="*/ 37 w 229"/>
                <a:gd name="T3" fmla="*/ 4 h 187"/>
                <a:gd name="T4" fmla="*/ 192 w 229"/>
                <a:gd name="T5" fmla="*/ 4 h 187"/>
                <a:gd name="T6" fmla="*/ 216 w 229"/>
                <a:gd name="T7" fmla="*/ 14 h 187"/>
                <a:gd name="T8" fmla="*/ 225 w 229"/>
                <a:gd name="T9" fmla="*/ 36 h 187"/>
                <a:gd name="T10" fmla="*/ 225 w 229"/>
                <a:gd name="T11" fmla="*/ 96 h 187"/>
                <a:gd name="T12" fmla="*/ 225 w 229"/>
                <a:gd name="T13" fmla="*/ 117 h 187"/>
                <a:gd name="T14" fmla="*/ 225 w 229"/>
                <a:gd name="T15" fmla="*/ 178 h 187"/>
                <a:gd name="T16" fmla="*/ 192 w 229"/>
                <a:gd name="T17" fmla="*/ 149 h 187"/>
                <a:gd name="T18" fmla="*/ 37 w 229"/>
                <a:gd name="T19" fmla="*/ 149 h 187"/>
                <a:gd name="T20" fmla="*/ 14 w 229"/>
                <a:gd name="T21" fmla="*/ 140 h 187"/>
                <a:gd name="T22" fmla="*/ 4 w 229"/>
                <a:gd name="T23" fmla="*/ 117 h 187"/>
                <a:gd name="T24" fmla="*/ 4 w 229"/>
                <a:gd name="T25" fmla="*/ 36 h 187"/>
                <a:gd name="T26" fmla="*/ 14 w 229"/>
                <a:gd name="T27" fmla="*/ 14 h 187"/>
                <a:gd name="T28" fmla="*/ 37 w 229"/>
                <a:gd name="T29" fmla="*/ 4 h 187"/>
                <a:gd name="T30" fmla="*/ 37 w 229"/>
                <a:gd name="T31" fmla="*/ 2 h 187"/>
                <a:gd name="T32" fmla="*/ 37 w 229"/>
                <a:gd name="T33" fmla="*/ 0 h 187"/>
                <a:gd name="T34" fmla="*/ 11 w 229"/>
                <a:gd name="T35" fmla="*/ 11 h 187"/>
                <a:gd name="T36" fmla="*/ 0 w 229"/>
                <a:gd name="T37" fmla="*/ 36 h 187"/>
                <a:gd name="T38" fmla="*/ 0 w 229"/>
                <a:gd name="T39" fmla="*/ 117 h 187"/>
                <a:gd name="T40" fmla="*/ 11 w 229"/>
                <a:gd name="T41" fmla="*/ 142 h 187"/>
                <a:gd name="T42" fmla="*/ 37 w 229"/>
                <a:gd name="T43" fmla="*/ 153 h 187"/>
                <a:gd name="T44" fmla="*/ 190 w 229"/>
                <a:gd name="T45" fmla="*/ 153 h 187"/>
                <a:gd name="T46" fmla="*/ 229 w 229"/>
                <a:gd name="T47" fmla="*/ 187 h 187"/>
                <a:gd name="T48" fmla="*/ 229 w 229"/>
                <a:gd name="T49" fmla="*/ 117 h 187"/>
                <a:gd name="T50" fmla="*/ 229 w 229"/>
                <a:gd name="T51" fmla="*/ 96 h 187"/>
                <a:gd name="T52" fmla="*/ 229 w 229"/>
                <a:gd name="T53" fmla="*/ 36 h 187"/>
                <a:gd name="T54" fmla="*/ 218 w 229"/>
                <a:gd name="T55" fmla="*/ 11 h 187"/>
                <a:gd name="T56" fmla="*/ 192 w 229"/>
                <a:gd name="T57" fmla="*/ 0 h 187"/>
                <a:gd name="T58" fmla="*/ 37 w 229"/>
                <a:gd name="T59" fmla="*/ 0 h 187"/>
                <a:gd name="T60" fmla="*/ 37 w 229"/>
                <a:gd name="T61" fmla="*/ 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9" h="187">
                  <a:moveTo>
                    <a:pt x="37" y="2"/>
                  </a:moveTo>
                  <a:cubicBezTo>
                    <a:pt x="37" y="4"/>
                    <a:pt x="37" y="4"/>
                    <a:pt x="37" y="4"/>
                  </a:cubicBezTo>
                  <a:cubicBezTo>
                    <a:pt x="192" y="4"/>
                    <a:pt x="192" y="4"/>
                    <a:pt x="192" y="4"/>
                  </a:cubicBezTo>
                  <a:cubicBezTo>
                    <a:pt x="201" y="4"/>
                    <a:pt x="209" y="8"/>
                    <a:pt x="216" y="14"/>
                  </a:cubicBezTo>
                  <a:cubicBezTo>
                    <a:pt x="222" y="20"/>
                    <a:pt x="225" y="27"/>
                    <a:pt x="225" y="36"/>
                  </a:cubicBezTo>
                  <a:cubicBezTo>
                    <a:pt x="225" y="96"/>
                    <a:pt x="225" y="96"/>
                    <a:pt x="225" y="96"/>
                  </a:cubicBezTo>
                  <a:cubicBezTo>
                    <a:pt x="225" y="117"/>
                    <a:pt x="225" y="117"/>
                    <a:pt x="225" y="117"/>
                  </a:cubicBezTo>
                  <a:cubicBezTo>
                    <a:pt x="225" y="178"/>
                    <a:pt x="225" y="178"/>
                    <a:pt x="225" y="178"/>
                  </a:cubicBezTo>
                  <a:cubicBezTo>
                    <a:pt x="192" y="149"/>
                    <a:pt x="192" y="149"/>
                    <a:pt x="192" y="149"/>
                  </a:cubicBezTo>
                  <a:cubicBezTo>
                    <a:pt x="37" y="149"/>
                    <a:pt x="37" y="149"/>
                    <a:pt x="37" y="149"/>
                  </a:cubicBezTo>
                  <a:cubicBezTo>
                    <a:pt x="28" y="149"/>
                    <a:pt x="20" y="145"/>
                    <a:pt x="14" y="140"/>
                  </a:cubicBezTo>
                  <a:cubicBezTo>
                    <a:pt x="8" y="134"/>
                    <a:pt x="4" y="126"/>
                    <a:pt x="4" y="117"/>
                  </a:cubicBezTo>
                  <a:cubicBezTo>
                    <a:pt x="4" y="36"/>
                    <a:pt x="4" y="36"/>
                    <a:pt x="4" y="36"/>
                  </a:cubicBezTo>
                  <a:cubicBezTo>
                    <a:pt x="4" y="27"/>
                    <a:pt x="8" y="20"/>
                    <a:pt x="14" y="14"/>
                  </a:cubicBezTo>
                  <a:cubicBezTo>
                    <a:pt x="20" y="8"/>
                    <a:pt x="28" y="4"/>
                    <a:pt x="37" y="4"/>
                  </a:cubicBezTo>
                  <a:cubicBezTo>
                    <a:pt x="37" y="2"/>
                    <a:pt x="37" y="2"/>
                    <a:pt x="37" y="2"/>
                  </a:cubicBezTo>
                  <a:cubicBezTo>
                    <a:pt x="37" y="0"/>
                    <a:pt x="37" y="0"/>
                    <a:pt x="37" y="0"/>
                  </a:cubicBezTo>
                  <a:cubicBezTo>
                    <a:pt x="27" y="0"/>
                    <a:pt x="18" y="4"/>
                    <a:pt x="11" y="11"/>
                  </a:cubicBezTo>
                  <a:cubicBezTo>
                    <a:pt x="4" y="17"/>
                    <a:pt x="0" y="26"/>
                    <a:pt x="0" y="36"/>
                  </a:cubicBezTo>
                  <a:cubicBezTo>
                    <a:pt x="0" y="117"/>
                    <a:pt x="0" y="117"/>
                    <a:pt x="0" y="117"/>
                  </a:cubicBezTo>
                  <a:cubicBezTo>
                    <a:pt x="0" y="127"/>
                    <a:pt x="4" y="136"/>
                    <a:pt x="11" y="142"/>
                  </a:cubicBezTo>
                  <a:cubicBezTo>
                    <a:pt x="18" y="149"/>
                    <a:pt x="27" y="153"/>
                    <a:pt x="37" y="153"/>
                  </a:cubicBezTo>
                  <a:cubicBezTo>
                    <a:pt x="190" y="153"/>
                    <a:pt x="190" y="153"/>
                    <a:pt x="190" y="153"/>
                  </a:cubicBezTo>
                  <a:cubicBezTo>
                    <a:pt x="229" y="187"/>
                    <a:pt x="229" y="187"/>
                    <a:pt x="229" y="187"/>
                  </a:cubicBezTo>
                  <a:cubicBezTo>
                    <a:pt x="229" y="117"/>
                    <a:pt x="229" y="117"/>
                    <a:pt x="229" y="117"/>
                  </a:cubicBezTo>
                  <a:cubicBezTo>
                    <a:pt x="229" y="96"/>
                    <a:pt x="229" y="96"/>
                    <a:pt x="229" y="96"/>
                  </a:cubicBezTo>
                  <a:cubicBezTo>
                    <a:pt x="229" y="36"/>
                    <a:pt x="229" y="36"/>
                    <a:pt x="229" y="36"/>
                  </a:cubicBezTo>
                  <a:cubicBezTo>
                    <a:pt x="229" y="26"/>
                    <a:pt x="225" y="17"/>
                    <a:pt x="218" y="11"/>
                  </a:cubicBezTo>
                  <a:cubicBezTo>
                    <a:pt x="212" y="4"/>
                    <a:pt x="202" y="0"/>
                    <a:pt x="192" y="0"/>
                  </a:cubicBezTo>
                  <a:cubicBezTo>
                    <a:pt x="37" y="0"/>
                    <a:pt x="37" y="0"/>
                    <a:pt x="37" y="0"/>
                  </a:cubicBezTo>
                  <a:lnTo>
                    <a:pt x="37"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ïşľíḑe"/>
            <p:cNvSpPr/>
            <p:nvPr/>
          </p:nvSpPr>
          <p:spPr bwMode="auto">
            <a:xfrm>
              <a:off x="4716"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ïṡļîḋe"/>
            <p:cNvSpPr/>
            <p:nvPr/>
          </p:nvSpPr>
          <p:spPr bwMode="auto">
            <a:xfrm>
              <a:off x="4565"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ïŝľîḓè"/>
            <p:cNvSpPr/>
            <p:nvPr/>
          </p:nvSpPr>
          <p:spPr bwMode="auto">
            <a:xfrm>
              <a:off x="4413" y="6505"/>
              <a:ext cx="88"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ïsľíḋe"/>
            <p:cNvSpPr/>
            <p:nvPr/>
          </p:nvSpPr>
          <p:spPr bwMode="auto">
            <a:xfrm>
              <a:off x="6114" y="8089"/>
              <a:ext cx="233" cy="233"/>
            </a:xfrm>
            <a:custGeom>
              <a:avLst/>
              <a:gdLst>
                <a:gd name="T0" fmla="*/ 41 w 83"/>
                <a:gd name="T1" fmla="*/ 0 h 83"/>
                <a:gd name="T2" fmla="*/ 0 w 83"/>
                <a:gd name="T3" fmla="*/ 41 h 83"/>
                <a:gd name="T4" fmla="*/ 41 w 83"/>
                <a:gd name="T5" fmla="*/ 83 h 83"/>
                <a:gd name="T6" fmla="*/ 83 w 83"/>
                <a:gd name="T7" fmla="*/ 41 h 83"/>
                <a:gd name="T8" fmla="*/ 41 w 83"/>
                <a:gd name="T9" fmla="*/ 0 h 83"/>
                <a:gd name="T10" fmla="*/ 41 w 83"/>
                <a:gd name="T11" fmla="*/ 67 h 83"/>
                <a:gd name="T12" fmla="*/ 15 w 83"/>
                <a:gd name="T13" fmla="*/ 41 h 83"/>
                <a:gd name="T14" fmla="*/ 41 w 83"/>
                <a:gd name="T15" fmla="*/ 15 h 83"/>
                <a:gd name="T16" fmla="*/ 68 w 83"/>
                <a:gd name="T17" fmla="*/ 41 h 83"/>
                <a:gd name="T18" fmla="*/ 41 w 83"/>
                <a:gd name="T19" fmla="*/ 6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3">
                  <a:moveTo>
                    <a:pt x="41" y="0"/>
                  </a:moveTo>
                  <a:cubicBezTo>
                    <a:pt x="19" y="0"/>
                    <a:pt x="0" y="18"/>
                    <a:pt x="0" y="41"/>
                  </a:cubicBezTo>
                  <a:cubicBezTo>
                    <a:pt x="0" y="64"/>
                    <a:pt x="19" y="83"/>
                    <a:pt x="41" y="83"/>
                  </a:cubicBezTo>
                  <a:cubicBezTo>
                    <a:pt x="64" y="83"/>
                    <a:pt x="83" y="64"/>
                    <a:pt x="83" y="41"/>
                  </a:cubicBezTo>
                  <a:cubicBezTo>
                    <a:pt x="83" y="18"/>
                    <a:pt x="64" y="0"/>
                    <a:pt x="41" y="0"/>
                  </a:cubicBezTo>
                  <a:close/>
                  <a:moveTo>
                    <a:pt x="41" y="67"/>
                  </a:moveTo>
                  <a:cubicBezTo>
                    <a:pt x="27" y="67"/>
                    <a:pt x="15" y="56"/>
                    <a:pt x="15" y="41"/>
                  </a:cubicBezTo>
                  <a:cubicBezTo>
                    <a:pt x="15" y="27"/>
                    <a:pt x="27" y="15"/>
                    <a:pt x="41" y="15"/>
                  </a:cubicBezTo>
                  <a:cubicBezTo>
                    <a:pt x="56" y="15"/>
                    <a:pt x="68" y="27"/>
                    <a:pt x="68" y="41"/>
                  </a:cubicBezTo>
                  <a:cubicBezTo>
                    <a:pt x="68" y="56"/>
                    <a:pt x="56" y="67"/>
                    <a:pt x="41" y="6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îṡḷiḑè"/>
            <p:cNvSpPr/>
            <p:nvPr/>
          </p:nvSpPr>
          <p:spPr bwMode="auto">
            <a:xfrm>
              <a:off x="6109" y="8084"/>
              <a:ext cx="243" cy="243"/>
            </a:xfrm>
            <a:custGeom>
              <a:avLst/>
              <a:gdLst>
                <a:gd name="T0" fmla="*/ 43 w 87"/>
                <a:gd name="T1" fmla="*/ 2 h 87"/>
                <a:gd name="T2" fmla="*/ 43 w 87"/>
                <a:gd name="T3" fmla="*/ 0 h 87"/>
                <a:gd name="T4" fmla="*/ 0 w 87"/>
                <a:gd name="T5" fmla="*/ 43 h 87"/>
                <a:gd name="T6" fmla="*/ 43 w 87"/>
                <a:gd name="T7" fmla="*/ 87 h 87"/>
                <a:gd name="T8" fmla="*/ 87 w 87"/>
                <a:gd name="T9" fmla="*/ 43 h 87"/>
                <a:gd name="T10" fmla="*/ 43 w 87"/>
                <a:gd name="T11" fmla="*/ 0 h 87"/>
                <a:gd name="T12" fmla="*/ 43 w 87"/>
                <a:gd name="T13" fmla="*/ 2 h 87"/>
                <a:gd name="T14" fmla="*/ 43 w 87"/>
                <a:gd name="T15" fmla="*/ 4 h 87"/>
                <a:gd name="T16" fmla="*/ 71 w 87"/>
                <a:gd name="T17" fmla="*/ 15 h 87"/>
                <a:gd name="T18" fmla="*/ 83 w 87"/>
                <a:gd name="T19" fmla="*/ 43 h 87"/>
                <a:gd name="T20" fmla="*/ 71 w 87"/>
                <a:gd name="T21" fmla="*/ 71 h 87"/>
                <a:gd name="T22" fmla="*/ 43 w 87"/>
                <a:gd name="T23" fmla="*/ 83 h 87"/>
                <a:gd name="T24" fmla="*/ 16 w 87"/>
                <a:gd name="T25" fmla="*/ 71 h 87"/>
                <a:gd name="T26" fmla="*/ 4 w 87"/>
                <a:gd name="T27" fmla="*/ 43 h 87"/>
                <a:gd name="T28" fmla="*/ 16 w 87"/>
                <a:gd name="T29" fmla="*/ 15 h 87"/>
                <a:gd name="T30" fmla="*/ 43 w 87"/>
                <a:gd name="T31" fmla="*/ 4 h 87"/>
                <a:gd name="T32" fmla="*/ 43 w 87"/>
                <a:gd name="T33" fmla="*/ 2 h 87"/>
                <a:gd name="T34" fmla="*/ 43 w 87"/>
                <a:gd name="T35" fmla="*/ 69 h 87"/>
                <a:gd name="T36" fmla="*/ 43 w 87"/>
                <a:gd name="T37" fmla="*/ 67 h 87"/>
                <a:gd name="T38" fmla="*/ 26 w 87"/>
                <a:gd name="T39" fmla="*/ 60 h 87"/>
                <a:gd name="T40" fmla="*/ 19 w 87"/>
                <a:gd name="T41" fmla="*/ 43 h 87"/>
                <a:gd name="T42" fmla="*/ 26 w 87"/>
                <a:gd name="T43" fmla="*/ 26 h 87"/>
                <a:gd name="T44" fmla="*/ 43 w 87"/>
                <a:gd name="T45" fmla="*/ 19 h 87"/>
                <a:gd name="T46" fmla="*/ 61 w 87"/>
                <a:gd name="T47" fmla="*/ 26 h 87"/>
                <a:gd name="T48" fmla="*/ 68 w 87"/>
                <a:gd name="T49" fmla="*/ 43 h 87"/>
                <a:gd name="T50" fmla="*/ 61 w 87"/>
                <a:gd name="T51" fmla="*/ 60 h 87"/>
                <a:gd name="T52" fmla="*/ 43 w 87"/>
                <a:gd name="T53" fmla="*/ 67 h 87"/>
                <a:gd name="T54" fmla="*/ 43 w 87"/>
                <a:gd name="T55" fmla="*/ 69 h 87"/>
                <a:gd name="T56" fmla="*/ 43 w 87"/>
                <a:gd name="T57" fmla="*/ 71 h 87"/>
                <a:gd name="T58" fmla="*/ 72 w 87"/>
                <a:gd name="T59" fmla="*/ 43 h 87"/>
                <a:gd name="T60" fmla="*/ 43 w 87"/>
                <a:gd name="T61" fmla="*/ 15 h 87"/>
                <a:gd name="T62" fmla="*/ 15 w 87"/>
                <a:gd name="T63" fmla="*/ 43 h 87"/>
                <a:gd name="T64" fmla="*/ 43 w 87"/>
                <a:gd name="T65" fmla="*/ 71 h 87"/>
                <a:gd name="T66" fmla="*/ 43 w 87"/>
                <a:gd name="T67" fmla="*/ 6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87">
                  <a:moveTo>
                    <a:pt x="43" y="2"/>
                  </a:moveTo>
                  <a:cubicBezTo>
                    <a:pt x="43" y="0"/>
                    <a:pt x="43" y="0"/>
                    <a:pt x="43" y="0"/>
                  </a:cubicBezTo>
                  <a:cubicBezTo>
                    <a:pt x="19" y="0"/>
                    <a:pt x="0" y="19"/>
                    <a:pt x="0" y="43"/>
                  </a:cubicBezTo>
                  <a:cubicBezTo>
                    <a:pt x="0" y="67"/>
                    <a:pt x="19" y="87"/>
                    <a:pt x="43" y="87"/>
                  </a:cubicBezTo>
                  <a:cubicBezTo>
                    <a:pt x="67" y="87"/>
                    <a:pt x="87" y="67"/>
                    <a:pt x="87" y="43"/>
                  </a:cubicBezTo>
                  <a:cubicBezTo>
                    <a:pt x="87" y="19"/>
                    <a:pt x="67" y="0"/>
                    <a:pt x="43" y="0"/>
                  </a:cubicBezTo>
                  <a:cubicBezTo>
                    <a:pt x="43" y="2"/>
                    <a:pt x="43" y="2"/>
                    <a:pt x="43" y="2"/>
                  </a:cubicBezTo>
                  <a:cubicBezTo>
                    <a:pt x="43" y="4"/>
                    <a:pt x="43" y="4"/>
                    <a:pt x="43" y="4"/>
                  </a:cubicBezTo>
                  <a:cubicBezTo>
                    <a:pt x="54" y="4"/>
                    <a:pt x="64" y="8"/>
                    <a:pt x="71" y="15"/>
                  </a:cubicBezTo>
                  <a:cubicBezTo>
                    <a:pt x="78" y="23"/>
                    <a:pt x="83" y="32"/>
                    <a:pt x="83" y="43"/>
                  </a:cubicBezTo>
                  <a:cubicBezTo>
                    <a:pt x="83" y="54"/>
                    <a:pt x="78" y="64"/>
                    <a:pt x="71" y="71"/>
                  </a:cubicBezTo>
                  <a:cubicBezTo>
                    <a:pt x="64" y="78"/>
                    <a:pt x="54" y="83"/>
                    <a:pt x="43" y="83"/>
                  </a:cubicBezTo>
                  <a:cubicBezTo>
                    <a:pt x="33" y="83"/>
                    <a:pt x="23" y="78"/>
                    <a:pt x="16" y="71"/>
                  </a:cubicBezTo>
                  <a:cubicBezTo>
                    <a:pt x="8" y="64"/>
                    <a:pt x="4" y="54"/>
                    <a:pt x="4" y="43"/>
                  </a:cubicBezTo>
                  <a:cubicBezTo>
                    <a:pt x="4" y="32"/>
                    <a:pt x="8" y="23"/>
                    <a:pt x="16" y="15"/>
                  </a:cubicBezTo>
                  <a:cubicBezTo>
                    <a:pt x="23" y="8"/>
                    <a:pt x="33" y="4"/>
                    <a:pt x="43" y="4"/>
                  </a:cubicBezTo>
                  <a:lnTo>
                    <a:pt x="43" y="2"/>
                  </a:lnTo>
                  <a:close/>
                  <a:moveTo>
                    <a:pt x="43" y="69"/>
                  </a:moveTo>
                  <a:cubicBezTo>
                    <a:pt x="43" y="67"/>
                    <a:pt x="43" y="67"/>
                    <a:pt x="43" y="67"/>
                  </a:cubicBezTo>
                  <a:cubicBezTo>
                    <a:pt x="37" y="67"/>
                    <a:pt x="31" y="65"/>
                    <a:pt x="26" y="60"/>
                  </a:cubicBezTo>
                  <a:cubicBezTo>
                    <a:pt x="22" y="56"/>
                    <a:pt x="19" y="50"/>
                    <a:pt x="19" y="43"/>
                  </a:cubicBezTo>
                  <a:cubicBezTo>
                    <a:pt x="19" y="37"/>
                    <a:pt x="22" y="31"/>
                    <a:pt x="26" y="26"/>
                  </a:cubicBezTo>
                  <a:cubicBezTo>
                    <a:pt x="31" y="22"/>
                    <a:pt x="37" y="19"/>
                    <a:pt x="43" y="19"/>
                  </a:cubicBezTo>
                  <a:cubicBezTo>
                    <a:pt x="50" y="19"/>
                    <a:pt x="56" y="22"/>
                    <a:pt x="61" y="26"/>
                  </a:cubicBezTo>
                  <a:cubicBezTo>
                    <a:pt x="65" y="31"/>
                    <a:pt x="68" y="37"/>
                    <a:pt x="68" y="43"/>
                  </a:cubicBezTo>
                  <a:cubicBezTo>
                    <a:pt x="68" y="50"/>
                    <a:pt x="65" y="56"/>
                    <a:pt x="61" y="60"/>
                  </a:cubicBezTo>
                  <a:cubicBezTo>
                    <a:pt x="56" y="65"/>
                    <a:pt x="50" y="67"/>
                    <a:pt x="43" y="67"/>
                  </a:cubicBezTo>
                  <a:cubicBezTo>
                    <a:pt x="43" y="69"/>
                    <a:pt x="43" y="69"/>
                    <a:pt x="43" y="69"/>
                  </a:cubicBezTo>
                  <a:cubicBezTo>
                    <a:pt x="43" y="71"/>
                    <a:pt x="43" y="71"/>
                    <a:pt x="43" y="71"/>
                  </a:cubicBezTo>
                  <a:cubicBezTo>
                    <a:pt x="59" y="71"/>
                    <a:pt x="72" y="59"/>
                    <a:pt x="72" y="43"/>
                  </a:cubicBezTo>
                  <a:cubicBezTo>
                    <a:pt x="72" y="28"/>
                    <a:pt x="59" y="15"/>
                    <a:pt x="43" y="15"/>
                  </a:cubicBezTo>
                  <a:cubicBezTo>
                    <a:pt x="28" y="15"/>
                    <a:pt x="15" y="28"/>
                    <a:pt x="15" y="43"/>
                  </a:cubicBezTo>
                  <a:cubicBezTo>
                    <a:pt x="15" y="59"/>
                    <a:pt x="28" y="71"/>
                    <a:pt x="43" y="71"/>
                  </a:cubicBezTo>
                  <a:lnTo>
                    <a:pt x="43" y="6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iṩḻiḓê"/>
            <p:cNvSpPr/>
            <p:nvPr/>
          </p:nvSpPr>
          <p:spPr bwMode="auto">
            <a:xfrm>
              <a:off x="5916" y="8022"/>
              <a:ext cx="319" cy="369"/>
            </a:xfrm>
            <a:custGeom>
              <a:avLst/>
              <a:gdLst>
                <a:gd name="T0" fmla="*/ 91 w 114"/>
                <a:gd name="T1" fmla="*/ 132 h 132"/>
                <a:gd name="T2" fmla="*/ 23 w 114"/>
                <a:gd name="T3" fmla="*/ 132 h 132"/>
                <a:gd name="T4" fmla="*/ 0 w 114"/>
                <a:gd name="T5" fmla="*/ 108 h 132"/>
                <a:gd name="T6" fmla="*/ 0 w 114"/>
                <a:gd name="T7" fmla="*/ 24 h 132"/>
                <a:gd name="T8" fmla="*/ 23 w 114"/>
                <a:gd name="T9" fmla="*/ 0 h 132"/>
                <a:gd name="T10" fmla="*/ 91 w 114"/>
                <a:gd name="T11" fmla="*/ 0 h 132"/>
                <a:gd name="T12" fmla="*/ 114 w 114"/>
                <a:gd name="T13" fmla="*/ 24 h 132"/>
                <a:gd name="T14" fmla="*/ 114 w 114"/>
                <a:gd name="T15" fmla="*/ 108 h 132"/>
                <a:gd name="T16" fmla="*/ 91 w 114"/>
                <a:gd name="T1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132">
                  <a:moveTo>
                    <a:pt x="91" y="132"/>
                  </a:moveTo>
                  <a:cubicBezTo>
                    <a:pt x="23" y="132"/>
                    <a:pt x="23" y="132"/>
                    <a:pt x="23" y="132"/>
                  </a:cubicBezTo>
                  <a:cubicBezTo>
                    <a:pt x="10" y="132"/>
                    <a:pt x="0" y="121"/>
                    <a:pt x="0" y="108"/>
                  </a:cubicBezTo>
                  <a:cubicBezTo>
                    <a:pt x="0" y="24"/>
                    <a:pt x="0" y="24"/>
                    <a:pt x="0" y="24"/>
                  </a:cubicBezTo>
                  <a:cubicBezTo>
                    <a:pt x="0" y="11"/>
                    <a:pt x="10" y="0"/>
                    <a:pt x="23" y="0"/>
                  </a:cubicBezTo>
                  <a:cubicBezTo>
                    <a:pt x="91" y="0"/>
                    <a:pt x="91" y="0"/>
                    <a:pt x="91" y="0"/>
                  </a:cubicBezTo>
                  <a:cubicBezTo>
                    <a:pt x="104" y="0"/>
                    <a:pt x="114" y="11"/>
                    <a:pt x="114" y="24"/>
                  </a:cubicBezTo>
                  <a:cubicBezTo>
                    <a:pt x="114" y="108"/>
                    <a:pt x="114" y="108"/>
                    <a:pt x="114" y="108"/>
                  </a:cubicBezTo>
                  <a:cubicBezTo>
                    <a:pt x="114" y="121"/>
                    <a:pt x="104" y="132"/>
                    <a:pt x="91" y="13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ïṣḻîďè"/>
            <p:cNvSpPr/>
            <p:nvPr/>
          </p:nvSpPr>
          <p:spPr bwMode="auto">
            <a:xfrm>
              <a:off x="5911" y="8016"/>
              <a:ext cx="329" cy="381"/>
            </a:xfrm>
            <a:custGeom>
              <a:avLst/>
              <a:gdLst>
                <a:gd name="T0" fmla="*/ 93 w 118"/>
                <a:gd name="T1" fmla="*/ 134 h 136"/>
                <a:gd name="T2" fmla="*/ 93 w 118"/>
                <a:gd name="T3" fmla="*/ 132 h 136"/>
                <a:gd name="T4" fmla="*/ 25 w 118"/>
                <a:gd name="T5" fmla="*/ 132 h 136"/>
                <a:gd name="T6" fmla="*/ 10 w 118"/>
                <a:gd name="T7" fmla="*/ 125 h 136"/>
                <a:gd name="T8" fmla="*/ 4 w 118"/>
                <a:gd name="T9" fmla="*/ 110 h 136"/>
                <a:gd name="T10" fmla="*/ 4 w 118"/>
                <a:gd name="T11" fmla="*/ 26 h 136"/>
                <a:gd name="T12" fmla="*/ 10 w 118"/>
                <a:gd name="T13" fmla="*/ 11 h 136"/>
                <a:gd name="T14" fmla="*/ 25 w 118"/>
                <a:gd name="T15" fmla="*/ 4 h 136"/>
                <a:gd name="T16" fmla="*/ 93 w 118"/>
                <a:gd name="T17" fmla="*/ 4 h 136"/>
                <a:gd name="T18" fmla="*/ 108 w 118"/>
                <a:gd name="T19" fmla="*/ 11 h 136"/>
                <a:gd name="T20" fmla="*/ 114 w 118"/>
                <a:gd name="T21" fmla="*/ 26 h 136"/>
                <a:gd name="T22" fmla="*/ 114 w 118"/>
                <a:gd name="T23" fmla="*/ 110 h 136"/>
                <a:gd name="T24" fmla="*/ 108 w 118"/>
                <a:gd name="T25" fmla="*/ 125 h 136"/>
                <a:gd name="T26" fmla="*/ 93 w 118"/>
                <a:gd name="T27" fmla="*/ 132 h 136"/>
                <a:gd name="T28" fmla="*/ 93 w 118"/>
                <a:gd name="T29" fmla="*/ 134 h 136"/>
                <a:gd name="T30" fmla="*/ 93 w 118"/>
                <a:gd name="T31" fmla="*/ 136 h 136"/>
                <a:gd name="T32" fmla="*/ 118 w 118"/>
                <a:gd name="T33" fmla="*/ 110 h 136"/>
                <a:gd name="T34" fmla="*/ 118 w 118"/>
                <a:gd name="T35" fmla="*/ 26 h 136"/>
                <a:gd name="T36" fmla="*/ 93 w 118"/>
                <a:gd name="T37" fmla="*/ 0 h 136"/>
                <a:gd name="T38" fmla="*/ 25 w 118"/>
                <a:gd name="T39" fmla="*/ 0 h 136"/>
                <a:gd name="T40" fmla="*/ 0 w 118"/>
                <a:gd name="T41" fmla="*/ 26 h 136"/>
                <a:gd name="T42" fmla="*/ 0 w 118"/>
                <a:gd name="T43" fmla="*/ 110 h 136"/>
                <a:gd name="T44" fmla="*/ 25 w 118"/>
                <a:gd name="T45" fmla="*/ 136 h 136"/>
                <a:gd name="T46" fmla="*/ 93 w 118"/>
                <a:gd name="T47" fmla="*/ 136 h 136"/>
                <a:gd name="T48" fmla="*/ 93 w 118"/>
                <a:gd name="T49" fmla="*/ 13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136">
                  <a:moveTo>
                    <a:pt x="93" y="134"/>
                  </a:moveTo>
                  <a:cubicBezTo>
                    <a:pt x="93" y="132"/>
                    <a:pt x="93" y="132"/>
                    <a:pt x="93" y="132"/>
                  </a:cubicBezTo>
                  <a:cubicBezTo>
                    <a:pt x="25" y="132"/>
                    <a:pt x="25" y="132"/>
                    <a:pt x="25" y="132"/>
                  </a:cubicBezTo>
                  <a:cubicBezTo>
                    <a:pt x="20" y="132"/>
                    <a:pt x="14" y="129"/>
                    <a:pt x="10" y="125"/>
                  </a:cubicBezTo>
                  <a:cubicBezTo>
                    <a:pt x="6" y="122"/>
                    <a:pt x="4" y="116"/>
                    <a:pt x="4" y="110"/>
                  </a:cubicBezTo>
                  <a:cubicBezTo>
                    <a:pt x="4" y="26"/>
                    <a:pt x="4" y="26"/>
                    <a:pt x="4" y="26"/>
                  </a:cubicBezTo>
                  <a:cubicBezTo>
                    <a:pt x="4" y="20"/>
                    <a:pt x="6" y="14"/>
                    <a:pt x="10" y="11"/>
                  </a:cubicBezTo>
                  <a:cubicBezTo>
                    <a:pt x="14" y="7"/>
                    <a:pt x="20" y="4"/>
                    <a:pt x="25" y="4"/>
                  </a:cubicBezTo>
                  <a:cubicBezTo>
                    <a:pt x="93" y="4"/>
                    <a:pt x="93" y="4"/>
                    <a:pt x="93" y="4"/>
                  </a:cubicBezTo>
                  <a:cubicBezTo>
                    <a:pt x="99" y="4"/>
                    <a:pt x="104" y="7"/>
                    <a:pt x="108" y="11"/>
                  </a:cubicBezTo>
                  <a:cubicBezTo>
                    <a:pt x="112" y="14"/>
                    <a:pt x="114" y="20"/>
                    <a:pt x="114" y="26"/>
                  </a:cubicBezTo>
                  <a:cubicBezTo>
                    <a:pt x="114" y="110"/>
                    <a:pt x="114" y="110"/>
                    <a:pt x="114" y="110"/>
                  </a:cubicBezTo>
                  <a:cubicBezTo>
                    <a:pt x="114" y="116"/>
                    <a:pt x="112" y="122"/>
                    <a:pt x="108" y="125"/>
                  </a:cubicBezTo>
                  <a:cubicBezTo>
                    <a:pt x="104" y="129"/>
                    <a:pt x="99" y="132"/>
                    <a:pt x="93" y="132"/>
                  </a:cubicBezTo>
                  <a:cubicBezTo>
                    <a:pt x="93" y="134"/>
                    <a:pt x="93" y="134"/>
                    <a:pt x="93" y="134"/>
                  </a:cubicBezTo>
                  <a:cubicBezTo>
                    <a:pt x="93" y="136"/>
                    <a:pt x="93" y="136"/>
                    <a:pt x="93" y="136"/>
                  </a:cubicBezTo>
                  <a:cubicBezTo>
                    <a:pt x="107" y="136"/>
                    <a:pt x="118" y="124"/>
                    <a:pt x="118" y="110"/>
                  </a:cubicBezTo>
                  <a:cubicBezTo>
                    <a:pt x="118" y="26"/>
                    <a:pt x="118" y="26"/>
                    <a:pt x="118" y="26"/>
                  </a:cubicBezTo>
                  <a:cubicBezTo>
                    <a:pt x="118" y="12"/>
                    <a:pt x="107" y="0"/>
                    <a:pt x="93" y="0"/>
                  </a:cubicBezTo>
                  <a:cubicBezTo>
                    <a:pt x="25" y="0"/>
                    <a:pt x="25" y="0"/>
                    <a:pt x="25" y="0"/>
                  </a:cubicBezTo>
                  <a:cubicBezTo>
                    <a:pt x="11" y="0"/>
                    <a:pt x="0" y="12"/>
                    <a:pt x="0" y="26"/>
                  </a:cubicBezTo>
                  <a:cubicBezTo>
                    <a:pt x="0" y="110"/>
                    <a:pt x="0" y="110"/>
                    <a:pt x="0" y="110"/>
                  </a:cubicBezTo>
                  <a:cubicBezTo>
                    <a:pt x="0" y="124"/>
                    <a:pt x="11" y="136"/>
                    <a:pt x="25" y="136"/>
                  </a:cubicBezTo>
                  <a:cubicBezTo>
                    <a:pt x="93" y="136"/>
                    <a:pt x="93" y="136"/>
                    <a:pt x="93" y="136"/>
                  </a:cubicBezTo>
                  <a:lnTo>
                    <a:pt x="93" y="134"/>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ïSľíḋe"/>
            <p:cNvSpPr/>
            <p:nvPr/>
          </p:nvSpPr>
          <p:spPr bwMode="auto">
            <a:xfrm>
              <a:off x="5966" y="8106"/>
              <a:ext cx="67" cy="95"/>
            </a:xfrm>
            <a:custGeom>
              <a:avLst/>
              <a:gdLst>
                <a:gd name="T0" fmla="*/ 24 w 24"/>
                <a:gd name="T1" fmla="*/ 19 h 34"/>
                <a:gd name="T2" fmla="*/ 7 w 24"/>
                <a:gd name="T3" fmla="*/ 1 h 34"/>
                <a:gd name="T4" fmla="*/ 3 w 24"/>
                <a:gd name="T5" fmla="*/ 33 h 34"/>
                <a:gd name="T6" fmla="*/ 24 w 24"/>
                <a:gd name="T7" fmla="*/ 19 h 34"/>
              </a:gdLst>
              <a:ahLst/>
              <a:cxnLst>
                <a:cxn ang="0">
                  <a:pos x="T0" y="T1"/>
                </a:cxn>
                <a:cxn ang="0">
                  <a:pos x="T2" y="T3"/>
                </a:cxn>
                <a:cxn ang="0">
                  <a:pos x="T4" y="T5"/>
                </a:cxn>
                <a:cxn ang="0">
                  <a:pos x="T6" y="T7"/>
                </a:cxn>
              </a:cxnLst>
              <a:rect l="0" t="0" r="r" b="b"/>
              <a:pathLst>
                <a:path w="24" h="34">
                  <a:moveTo>
                    <a:pt x="24" y="19"/>
                  </a:moveTo>
                  <a:cubicBezTo>
                    <a:pt x="24" y="19"/>
                    <a:pt x="13" y="0"/>
                    <a:pt x="7" y="1"/>
                  </a:cubicBezTo>
                  <a:cubicBezTo>
                    <a:pt x="2" y="2"/>
                    <a:pt x="0" y="34"/>
                    <a:pt x="3" y="33"/>
                  </a:cubicBezTo>
                  <a:cubicBezTo>
                    <a:pt x="6" y="31"/>
                    <a:pt x="24" y="19"/>
                    <a:pt x="24"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iṧḷîďè"/>
            <p:cNvSpPr/>
            <p:nvPr/>
          </p:nvSpPr>
          <p:spPr bwMode="auto">
            <a:xfrm>
              <a:off x="6118" y="8106"/>
              <a:ext cx="67" cy="95"/>
            </a:xfrm>
            <a:custGeom>
              <a:avLst/>
              <a:gdLst>
                <a:gd name="T0" fmla="*/ 0 w 24"/>
                <a:gd name="T1" fmla="*/ 19 h 34"/>
                <a:gd name="T2" fmla="*/ 17 w 24"/>
                <a:gd name="T3" fmla="*/ 1 h 34"/>
                <a:gd name="T4" fmla="*/ 21 w 24"/>
                <a:gd name="T5" fmla="*/ 33 h 34"/>
                <a:gd name="T6" fmla="*/ 0 w 24"/>
                <a:gd name="T7" fmla="*/ 19 h 34"/>
              </a:gdLst>
              <a:ahLst/>
              <a:cxnLst>
                <a:cxn ang="0">
                  <a:pos x="T0" y="T1"/>
                </a:cxn>
                <a:cxn ang="0">
                  <a:pos x="T2" y="T3"/>
                </a:cxn>
                <a:cxn ang="0">
                  <a:pos x="T4" y="T5"/>
                </a:cxn>
                <a:cxn ang="0">
                  <a:pos x="T6" y="T7"/>
                </a:cxn>
              </a:cxnLst>
              <a:rect l="0" t="0" r="r" b="b"/>
              <a:pathLst>
                <a:path w="24" h="34">
                  <a:moveTo>
                    <a:pt x="0" y="19"/>
                  </a:moveTo>
                  <a:cubicBezTo>
                    <a:pt x="0" y="19"/>
                    <a:pt x="11" y="0"/>
                    <a:pt x="17" y="1"/>
                  </a:cubicBezTo>
                  <a:cubicBezTo>
                    <a:pt x="22" y="2"/>
                    <a:pt x="24" y="34"/>
                    <a:pt x="21" y="33"/>
                  </a:cubicBezTo>
                  <a:cubicBezTo>
                    <a:pt x="18" y="31"/>
                    <a:pt x="0" y="19"/>
                    <a:pt x="0"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iṥḷiďe"/>
            <p:cNvSpPr/>
            <p:nvPr/>
          </p:nvSpPr>
          <p:spPr bwMode="auto">
            <a:xfrm>
              <a:off x="5963" y="8123"/>
              <a:ext cx="224" cy="181"/>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íšḷiḑê"/>
            <p:cNvSpPr/>
            <p:nvPr/>
          </p:nvSpPr>
          <p:spPr bwMode="auto">
            <a:xfrm>
              <a:off x="6133" y="8182"/>
              <a:ext cx="16" cy="14"/>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iṧḻîḑe"/>
            <p:cNvSpPr/>
            <p:nvPr/>
          </p:nvSpPr>
          <p:spPr bwMode="auto">
            <a:xfrm>
              <a:off x="6109" y="8201"/>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îsliḍe"/>
            <p:cNvSpPr/>
            <p:nvPr/>
          </p:nvSpPr>
          <p:spPr bwMode="auto">
            <a:xfrm>
              <a:off x="6109" y="8213"/>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ïś1îďê"/>
            <p:cNvSpPr/>
            <p:nvPr/>
          </p:nvSpPr>
          <p:spPr bwMode="auto">
            <a:xfrm>
              <a:off x="6118" y="8206"/>
              <a:ext cx="5" cy="7"/>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îṩļíďè"/>
            <p:cNvSpPr/>
            <p:nvPr/>
          </p:nvSpPr>
          <p:spPr bwMode="auto">
            <a:xfrm>
              <a:off x="6042" y="8204"/>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iṧḷîḋe"/>
            <p:cNvSpPr/>
            <p:nvPr/>
          </p:nvSpPr>
          <p:spPr bwMode="auto">
            <a:xfrm>
              <a:off x="6042" y="8215"/>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îṧľîdè"/>
            <p:cNvSpPr/>
            <p:nvPr/>
          </p:nvSpPr>
          <p:spPr bwMode="auto">
            <a:xfrm>
              <a:off x="6033" y="8209"/>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iṣlîdê"/>
            <p:cNvSpPr/>
            <p:nvPr/>
          </p:nvSpPr>
          <p:spPr bwMode="auto">
            <a:xfrm>
              <a:off x="6000" y="8182"/>
              <a:ext cx="16" cy="16"/>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iS1îḍé"/>
            <p:cNvSpPr/>
            <p:nvPr/>
          </p:nvSpPr>
          <p:spPr bwMode="auto">
            <a:xfrm>
              <a:off x="6064" y="8223"/>
              <a:ext cx="31" cy="33"/>
            </a:xfrm>
            <a:custGeom>
              <a:avLst/>
              <a:gdLst>
                <a:gd name="T0" fmla="*/ 1 w 11"/>
                <a:gd name="T1" fmla="*/ 1 h 12"/>
                <a:gd name="T2" fmla="*/ 5 w 11"/>
                <a:gd name="T3" fmla="*/ 12 h 12"/>
                <a:gd name="T4" fmla="*/ 10 w 11"/>
                <a:gd name="T5" fmla="*/ 1 h 12"/>
                <a:gd name="T6" fmla="*/ 9 w 11"/>
                <a:gd name="T7" fmla="*/ 1 h 12"/>
                <a:gd name="T8" fmla="*/ 5 w 11"/>
                <a:gd name="T9" fmla="*/ 10 h 12"/>
                <a:gd name="T10" fmla="*/ 2 w 11"/>
                <a:gd name="T11" fmla="*/ 1 h 12"/>
                <a:gd name="T12" fmla="*/ 1 w 11"/>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1" y="1"/>
                  </a:moveTo>
                  <a:cubicBezTo>
                    <a:pt x="0" y="4"/>
                    <a:pt x="1" y="12"/>
                    <a:pt x="5" y="12"/>
                  </a:cubicBezTo>
                  <a:cubicBezTo>
                    <a:pt x="10" y="12"/>
                    <a:pt x="11" y="4"/>
                    <a:pt x="10" y="1"/>
                  </a:cubicBezTo>
                  <a:cubicBezTo>
                    <a:pt x="10" y="0"/>
                    <a:pt x="9" y="0"/>
                    <a:pt x="9" y="1"/>
                  </a:cubicBezTo>
                  <a:cubicBezTo>
                    <a:pt x="9" y="4"/>
                    <a:pt x="9" y="10"/>
                    <a:pt x="5" y="10"/>
                  </a:cubicBezTo>
                  <a:cubicBezTo>
                    <a:pt x="2" y="10"/>
                    <a:pt x="2" y="4"/>
                    <a:pt x="2" y="1"/>
                  </a:cubicBezTo>
                  <a:cubicBezTo>
                    <a:pt x="2" y="0"/>
                    <a:pt x="1" y="0"/>
                    <a:pt x="1"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iṣḻïḍe"/>
            <p:cNvSpPr/>
            <p:nvPr/>
          </p:nvSpPr>
          <p:spPr bwMode="auto">
            <a:xfrm>
              <a:off x="6069" y="8192"/>
              <a:ext cx="19" cy="31"/>
            </a:xfrm>
            <a:custGeom>
              <a:avLst/>
              <a:gdLst>
                <a:gd name="T0" fmla="*/ 7 w 7"/>
                <a:gd name="T1" fmla="*/ 2 h 11"/>
                <a:gd name="T2" fmla="*/ 3 w 7"/>
                <a:gd name="T3" fmla="*/ 0 h 11"/>
                <a:gd name="T4" fmla="*/ 0 w 7"/>
                <a:gd name="T5" fmla="*/ 2 h 11"/>
                <a:gd name="T6" fmla="*/ 3 w 7"/>
                <a:gd name="T7" fmla="*/ 5 h 11"/>
                <a:gd name="T8" fmla="*/ 3 w 7"/>
                <a:gd name="T9" fmla="*/ 10 h 11"/>
                <a:gd name="T10" fmla="*/ 4 w 7"/>
                <a:gd name="T11" fmla="*/ 10 h 11"/>
                <a:gd name="T12" fmla="*/ 4 w 7"/>
                <a:gd name="T13" fmla="*/ 5 h 11"/>
                <a:gd name="T14" fmla="*/ 7 w 7"/>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1">
                  <a:moveTo>
                    <a:pt x="7" y="2"/>
                  </a:moveTo>
                  <a:cubicBezTo>
                    <a:pt x="7" y="1"/>
                    <a:pt x="6" y="0"/>
                    <a:pt x="3" y="0"/>
                  </a:cubicBezTo>
                  <a:cubicBezTo>
                    <a:pt x="1" y="0"/>
                    <a:pt x="0" y="1"/>
                    <a:pt x="0" y="2"/>
                  </a:cubicBezTo>
                  <a:cubicBezTo>
                    <a:pt x="0" y="4"/>
                    <a:pt x="1" y="5"/>
                    <a:pt x="3" y="5"/>
                  </a:cubicBezTo>
                  <a:cubicBezTo>
                    <a:pt x="3" y="7"/>
                    <a:pt x="3" y="9"/>
                    <a:pt x="3" y="10"/>
                  </a:cubicBezTo>
                  <a:cubicBezTo>
                    <a:pt x="3" y="11"/>
                    <a:pt x="4" y="11"/>
                    <a:pt x="4" y="10"/>
                  </a:cubicBezTo>
                  <a:cubicBezTo>
                    <a:pt x="4" y="9"/>
                    <a:pt x="4" y="7"/>
                    <a:pt x="4" y="5"/>
                  </a:cubicBezTo>
                  <a:cubicBezTo>
                    <a:pt x="6" y="5"/>
                    <a:pt x="7" y="4"/>
                    <a:pt x="7"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íŝḻîḑê"/>
            <p:cNvSpPr/>
            <p:nvPr/>
          </p:nvSpPr>
          <p:spPr bwMode="auto">
            <a:xfrm>
              <a:off x="6083" y="7834"/>
              <a:ext cx="165" cy="165"/>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íşḻíḍé"/>
            <p:cNvSpPr/>
            <p:nvPr/>
          </p:nvSpPr>
          <p:spPr bwMode="auto">
            <a:xfrm>
              <a:off x="6149" y="7486"/>
              <a:ext cx="445" cy="393"/>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ïślîḑè"/>
            <p:cNvSpPr/>
            <p:nvPr/>
          </p:nvSpPr>
          <p:spPr bwMode="auto">
            <a:xfrm>
              <a:off x="2338" y="10327"/>
              <a:ext cx="4557" cy="10"/>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7" name="îsľîḋê"/>
            <p:cNvSpPr/>
            <p:nvPr/>
          </p:nvSpPr>
          <p:spPr bwMode="auto">
            <a:xfrm>
              <a:off x="2338" y="10327"/>
              <a:ext cx="4557" cy="10"/>
            </a:xfrm>
            <a:custGeom>
              <a:avLst/>
              <a:gdLst>
                <a:gd name="T0" fmla="*/ 0 w 2644"/>
                <a:gd name="T1" fmla="*/ 6 h 6"/>
                <a:gd name="T2" fmla="*/ 2644 w 2644"/>
                <a:gd name="T3" fmla="*/ 6 h 6"/>
                <a:gd name="T4" fmla="*/ 2644 w 2644"/>
                <a:gd name="T5" fmla="*/ 0 h 6"/>
                <a:gd name="T6" fmla="*/ 0 w 2644"/>
                <a:gd name="T7" fmla="*/ 0 h 6"/>
              </a:gdLst>
              <a:ahLst/>
              <a:cxnLst>
                <a:cxn ang="0">
                  <a:pos x="T0" y="T1"/>
                </a:cxn>
                <a:cxn ang="0">
                  <a:pos x="T2" y="T3"/>
                </a:cxn>
                <a:cxn ang="0">
                  <a:pos x="T4" y="T5"/>
                </a:cxn>
                <a:cxn ang="0">
                  <a:pos x="T6" y="T7"/>
                </a:cxn>
              </a:cxnLst>
              <a:rect l="0" t="0" r="r" b="b"/>
              <a:pathLst>
                <a:path w="2644" h="6">
                  <a:moveTo>
                    <a:pt x="0" y="6"/>
                  </a:moveTo>
                  <a:lnTo>
                    <a:pt x="2644" y="6"/>
                  </a:lnTo>
                  <a:lnTo>
                    <a:pt x="264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ustDataLst>
      <p:tags r:id="rId1"/>
    </p:custDataLst>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就业协议书</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28" name="组合 27"/>
          <p:cNvGrpSpPr/>
          <p:nvPr/>
        </p:nvGrpSpPr>
        <p:grpSpPr>
          <a:xfrm>
            <a:off x="1089025" y="4033520"/>
            <a:ext cx="10013315" cy="1960245"/>
            <a:chOff x="2120" y="7143"/>
            <a:chExt cx="14923" cy="3087"/>
          </a:xfrm>
        </p:grpSpPr>
        <p:grpSp>
          <p:nvGrpSpPr>
            <p:cNvPr id="5" name="组合 4"/>
            <p:cNvGrpSpPr/>
            <p:nvPr>
              <p:custDataLst>
                <p:tags r:id="rId2"/>
              </p:custDataLst>
            </p:nvPr>
          </p:nvGrpSpPr>
          <p:grpSpPr>
            <a:xfrm>
              <a:off x="2120" y="7147"/>
              <a:ext cx="3388" cy="3080"/>
              <a:chOff x="476250" y="2184400"/>
              <a:chExt cx="1816100" cy="1651000"/>
            </a:xfrm>
          </p:grpSpPr>
          <p:sp>
            <p:nvSpPr>
              <p:cNvPr id="6" name="任意多边形 5"/>
              <p:cNvSpPr/>
              <p:nvPr>
                <p:custDataLst>
                  <p:tags r:id="rId3"/>
                </p:custDataLst>
              </p:nvPr>
            </p:nvSpPr>
            <p:spPr>
              <a:xfrm>
                <a:off x="476250" y="2184400"/>
                <a:ext cx="1816100" cy="1447800"/>
              </a:xfrm>
              <a:custGeom>
                <a:avLst/>
                <a:gdLst>
                  <a:gd name="connsiteX0" fmla="*/ 908050 w 1816100"/>
                  <a:gd name="connsiteY0" fmla="*/ 0 h 1447800"/>
                  <a:gd name="connsiteX1" fmla="*/ 1816100 w 1816100"/>
                  <a:gd name="connsiteY1" fmla="*/ 908050 h 1447800"/>
                  <a:gd name="connsiteX2" fmla="*/ 1661019 w 1816100"/>
                  <a:gd name="connsiteY2" fmla="*/ 1415749 h 1447800"/>
                  <a:gd name="connsiteX3" fmla="*/ 1634575 w 1816100"/>
                  <a:gd name="connsiteY3" fmla="*/ 1447800 h 1447800"/>
                  <a:gd name="connsiteX4" fmla="*/ 181525 w 1816100"/>
                  <a:gd name="connsiteY4" fmla="*/ 1447800 h 1447800"/>
                  <a:gd name="connsiteX5" fmla="*/ 155081 w 1816100"/>
                  <a:gd name="connsiteY5" fmla="*/ 1415749 h 1447800"/>
                  <a:gd name="connsiteX6" fmla="*/ 0 w 1816100"/>
                  <a:gd name="connsiteY6" fmla="*/ 908050 h 1447800"/>
                  <a:gd name="connsiteX7" fmla="*/ 908050 w 1816100"/>
                  <a:gd name="connsiteY7" fmla="*/ 0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6100" h="1447800">
                    <a:moveTo>
                      <a:pt x="908050" y="0"/>
                    </a:moveTo>
                    <a:cubicBezTo>
                      <a:pt x="1409552" y="0"/>
                      <a:pt x="1816100" y="406548"/>
                      <a:pt x="1816100" y="908050"/>
                    </a:cubicBezTo>
                    <a:cubicBezTo>
                      <a:pt x="1816100" y="1096113"/>
                      <a:pt x="1758929" y="1270824"/>
                      <a:pt x="1661019" y="1415749"/>
                    </a:cubicBezTo>
                    <a:lnTo>
                      <a:pt x="1634575" y="1447800"/>
                    </a:lnTo>
                    <a:lnTo>
                      <a:pt x="181525" y="1447800"/>
                    </a:lnTo>
                    <a:lnTo>
                      <a:pt x="155081" y="1415749"/>
                    </a:lnTo>
                    <a:cubicBezTo>
                      <a:pt x="57171" y="1270824"/>
                      <a:pt x="0" y="1096113"/>
                      <a:pt x="0" y="908050"/>
                    </a:cubicBezTo>
                    <a:cubicBezTo>
                      <a:pt x="0" y="406548"/>
                      <a:pt x="406548" y="0"/>
                      <a:pt x="908050" y="0"/>
                    </a:cubicBezTo>
                    <a:close/>
                  </a:path>
                </a:pathLst>
              </a:custGeom>
              <a:solidFill>
                <a:schemeClr val="accent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p>
                <a:pPr algn="ctr"/>
                <a:endParaRPr lang="zh-CN" altLang="en-US">
                  <a:solidFill>
                    <a:srgbClr val="FFFFFF"/>
                  </a:solidFill>
                  <a:latin typeface="思源黑体 Normal" panose="020B0400000000000000" charset="-122"/>
                  <a:ea typeface="思源黑体 Normal" panose="020B0400000000000000" charset="-122"/>
                  <a:sym typeface="Arial" panose="020B0604020202020204" pitchFamily="34" charset="0"/>
                </a:endParaRPr>
              </a:p>
            </p:txBody>
          </p:sp>
          <p:sp>
            <p:nvSpPr>
              <p:cNvPr id="14" name="任意多边形 13"/>
              <p:cNvSpPr/>
              <p:nvPr>
                <p:custDataLst>
                  <p:tags r:id="rId4"/>
                </p:custDataLst>
              </p:nvPr>
            </p:nvSpPr>
            <p:spPr>
              <a:xfrm>
                <a:off x="600075" y="2283114"/>
                <a:ext cx="1568450" cy="1250373"/>
              </a:xfrm>
              <a:custGeom>
                <a:avLst/>
                <a:gdLst>
                  <a:gd name="connsiteX0" fmla="*/ 908050 w 1816100"/>
                  <a:gd name="connsiteY0" fmla="*/ 0 h 1447800"/>
                  <a:gd name="connsiteX1" fmla="*/ 1816100 w 1816100"/>
                  <a:gd name="connsiteY1" fmla="*/ 908050 h 1447800"/>
                  <a:gd name="connsiteX2" fmla="*/ 1661019 w 1816100"/>
                  <a:gd name="connsiteY2" fmla="*/ 1415749 h 1447800"/>
                  <a:gd name="connsiteX3" fmla="*/ 1634575 w 1816100"/>
                  <a:gd name="connsiteY3" fmla="*/ 1447800 h 1447800"/>
                  <a:gd name="connsiteX4" fmla="*/ 181525 w 1816100"/>
                  <a:gd name="connsiteY4" fmla="*/ 1447800 h 1447800"/>
                  <a:gd name="connsiteX5" fmla="*/ 155081 w 1816100"/>
                  <a:gd name="connsiteY5" fmla="*/ 1415749 h 1447800"/>
                  <a:gd name="connsiteX6" fmla="*/ 0 w 1816100"/>
                  <a:gd name="connsiteY6" fmla="*/ 908050 h 1447800"/>
                  <a:gd name="connsiteX7" fmla="*/ 908050 w 1816100"/>
                  <a:gd name="connsiteY7" fmla="*/ 0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6100" h="1447800">
                    <a:moveTo>
                      <a:pt x="908050" y="0"/>
                    </a:moveTo>
                    <a:cubicBezTo>
                      <a:pt x="1409552" y="0"/>
                      <a:pt x="1816100" y="406548"/>
                      <a:pt x="1816100" y="908050"/>
                    </a:cubicBezTo>
                    <a:cubicBezTo>
                      <a:pt x="1816100" y="1096113"/>
                      <a:pt x="1758929" y="1270824"/>
                      <a:pt x="1661019" y="1415749"/>
                    </a:cubicBezTo>
                    <a:lnTo>
                      <a:pt x="1634575" y="1447800"/>
                    </a:lnTo>
                    <a:lnTo>
                      <a:pt x="181525" y="1447800"/>
                    </a:lnTo>
                    <a:lnTo>
                      <a:pt x="155081" y="1415749"/>
                    </a:lnTo>
                    <a:cubicBezTo>
                      <a:pt x="57171" y="1270824"/>
                      <a:pt x="0" y="1096113"/>
                      <a:pt x="0" y="908050"/>
                    </a:cubicBezTo>
                    <a:cubicBezTo>
                      <a:pt x="0" y="406548"/>
                      <a:pt x="406548" y="0"/>
                      <a:pt x="90805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08000" rIns="91440" bIns="45720" numCol="1" spcCol="0" rtlCol="0" fromWordArt="0" anchor="ctr" anchorCtr="0" forceAA="0" compatLnSpc="1">
                <a:normAutofit/>
              </a:bodyPr>
              <a:p>
                <a:pPr algn="ctr"/>
                <a:r>
                  <a:rPr lang="da-DK" altLang="zh-CN" dirty="0">
                    <a:solidFill>
                      <a:schemeClr val="tx1"/>
                    </a:solidFill>
                    <a:latin typeface="思源黑体 Normal" panose="020B0400000000000000" charset="-122"/>
                    <a:ea typeface="思源黑体 Normal" panose="020B0400000000000000" charset="-122"/>
                    <a:sym typeface="Arial" panose="020B0604020202020204" pitchFamily="34" charset="0"/>
                  </a:rPr>
                  <a:t>规定条款</a:t>
                </a:r>
                <a:endParaRPr lang="da-DK" altLang="zh-CN" dirty="0">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15" name="椭圆 14"/>
              <p:cNvSpPr/>
              <p:nvPr>
                <p:custDataLst>
                  <p:tags r:id="rId5"/>
                </p:custDataLst>
              </p:nvPr>
            </p:nvSpPr>
            <p:spPr>
              <a:xfrm>
                <a:off x="1158875" y="3384550"/>
                <a:ext cx="450850" cy="450850"/>
              </a:xfrm>
              <a:prstGeom prst="ellipse">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normAutofit fontScale="90000"/>
              </a:bodyPr>
              <a:p>
                <a:pPr algn="ctr"/>
                <a:r>
                  <a:rPr lang="en-US" altLang="zh-CN" sz="2400" b="1" dirty="0">
                    <a:solidFill>
                      <a:schemeClr val="accent1"/>
                    </a:solidFill>
                    <a:latin typeface="思源黑体 Normal" panose="020B0400000000000000" charset="-122"/>
                    <a:ea typeface="思源黑体 Normal" panose="020B0400000000000000" charset="-122"/>
                    <a:sym typeface="Arial" panose="020B0604020202020204" pitchFamily="34" charset="0"/>
                  </a:rPr>
                  <a:t>A</a:t>
                </a:r>
                <a:endParaRPr lang="en-US" altLang="zh-CN" sz="2400" b="1" dirty="0">
                  <a:solidFill>
                    <a:schemeClr val="accent1"/>
                  </a:solidFill>
                  <a:latin typeface="思源黑体 Normal" panose="020B0400000000000000" charset="-122"/>
                  <a:ea typeface="思源黑体 Normal" panose="020B0400000000000000" charset="-122"/>
                  <a:sym typeface="Arial" panose="020B0604020202020204" pitchFamily="34" charset="0"/>
                </a:endParaRPr>
              </a:p>
            </p:txBody>
          </p:sp>
        </p:grpSp>
        <p:grpSp>
          <p:nvGrpSpPr>
            <p:cNvPr id="17" name="组合 16"/>
            <p:cNvGrpSpPr/>
            <p:nvPr>
              <p:custDataLst>
                <p:tags r:id="rId6"/>
              </p:custDataLst>
            </p:nvPr>
          </p:nvGrpSpPr>
          <p:grpSpPr>
            <a:xfrm>
              <a:off x="7966" y="7150"/>
              <a:ext cx="3388" cy="3080"/>
              <a:chOff x="476250" y="2184400"/>
              <a:chExt cx="1816100" cy="1651000"/>
            </a:xfrm>
          </p:grpSpPr>
          <p:sp>
            <p:nvSpPr>
              <p:cNvPr id="18" name="任意多边形 17"/>
              <p:cNvSpPr/>
              <p:nvPr>
                <p:custDataLst>
                  <p:tags r:id="rId7"/>
                </p:custDataLst>
              </p:nvPr>
            </p:nvSpPr>
            <p:spPr>
              <a:xfrm>
                <a:off x="476250" y="2184400"/>
                <a:ext cx="1816100" cy="1447800"/>
              </a:xfrm>
              <a:custGeom>
                <a:avLst/>
                <a:gdLst>
                  <a:gd name="connsiteX0" fmla="*/ 908050 w 1816100"/>
                  <a:gd name="connsiteY0" fmla="*/ 0 h 1447800"/>
                  <a:gd name="connsiteX1" fmla="*/ 1816100 w 1816100"/>
                  <a:gd name="connsiteY1" fmla="*/ 908050 h 1447800"/>
                  <a:gd name="connsiteX2" fmla="*/ 1661019 w 1816100"/>
                  <a:gd name="connsiteY2" fmla="*/ 1415749 h 1447800"/>
                  <a:gd name="connsiteX3" fmla="*/ 1634575 w 1816100"/>
                  <a:gd name="connsiteY3" fmla="*/ 1447800 h 1447800"/>
                  <a:gd name="connsiteX4" fmla="*/ 181525 w 1816100"/>
                  <a:gd name="connsiteY4" fmla="*/ 1447800 h 1447800"/>
                  <a:gd name="connsiteX5" fmla="*/ 155081 w 1816100"/>
                  <a:gd name="connsiteY5" fmla="*/ 1415749 h 1447800"/>
                  <a:gd name="connsiteX6" fmla="*/ 0 w 1816100"/>
                  <a:gd name="connsiteY6" fmla="*/ 908050 h 1447800"/>
                  <a:gd name="connsiteX7" fmla="*/ 908050 w 1816100"/>
                  <a:gd name="connsiteY7" fmla="*/ 0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6100" h="1447800">
                    <a:moveTo>
                      <a:pt x="908050" y="0"/>
                    </a:moveTo>
                    <a:cubicBezTo>
                      <a:pt x="1409552" y="0"/>
                      <a:pt x="1816100" y="406548"/>
                      <a:pt x="1816100" y="908050"/>
                    </a:cubicBezTo>
                    <a:cubicBezTo>
                      <a:pt x="1816100" y="1096113"/>
                      <a:pt x="1758929" y="1270824"/>
                      <a:pt x="1661019" y="1415749"/>
                    </a:cubicBezTo>
                    <a:lnTo>
                      <a:pt x="1634575" y="1447800"/>
                    </a:lnTo>
                    <a:lnTo>
                      <a:pt x="181525" y="1447800"/>
                    </a:lnTo>
                    <a:lnTo>
                      <a:pt x="155081" y="1415749"/>
                    </a:lnTo>
                    <a:cubicBezTo>
                      <a:pt x="57171" y="1270824"/>
                      <a:pt x="0" y="1096113"/>
                      <a:pt x="0" y="908050"/>
                    </a:cubicBezTo>
                    <a:cubicBezTo>
                      <a:pt x="0" y="406548"/>
                      <a:pt x="406548" y="0"/>
                      <a:pt x="908050" y="0"/>
                    </a:cubicBezTo>
                    <a:close/>
                  </a:path>
                </a:pathLst>
              </a:custGeom>
              <a:solidFill>
                <a:schemeClr val="accent2">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p>
                <a:pPr algn="ctr"/>
                <a:endParaRPr lang="zh-CN" altLang="en-US">
                  <a:solidFill>
                    <a:srgbClr val="FFFFFF"/>
                  </a:solidFill>
                  <a:latin typeface="思源黑体 Normal" panose="020B0400000000000000" charset="-122"/>
                  <a:ea typeface="思源黑体 Normal" panose="020B0400000000000000" charset="-122"/>
                  <a:sym typeface="Arial" panose="020B0604020202020204" pitchFamily="34" charset="0"/>
                </a:endParaRPr>
              </a:p>
            </p:txBody>
          </p:sp>
          <p:sp>
            <p:nvSpPr>
              <p:cNvPr id="19" name="任意多边形 18"/>
              <p:cNvSpPr/>
              <p:nvPr>
                <p:custDataLst>
                  <p:tags r:id="rId8"/>
                </p:custDataLst>
              </p:nvPr>
            </p:nvSpPr>
            <p:spPr>
              <a:xfrm>
                <a:off x="600075" y="2283114"/>
                <a:ext cx="1568450" cy="1250373"/>
              </a:xfrm>
              <a:custGeom>
                <a:avLst/>
                <a:gdLst>
                  <a:gd name="connsiteX0" fmla="*/ 908050 w 1816100"/>
                  <a:gd name="connsiteY0" fmla="*/ 0 h 1447800"/>
                  <a:gd name="connsiteX1" fmla="*/ 1816100 w 1816100"/>
                  <a:gd name="connsiteY1" fmla="*/ 908050 h 1447800"/>
                  <a:gd name="connsiteX2" fmla="*/ 1661019 w 1816100"/>
                  <a:gd name="connsiteY2" fmla="*/ 1415749 h 1447800"/>
                  <a:gd name="connsiteX3" fmla="*/ 1634575 w 1816100"/>
                  <a:gd name="connsiteY3" fmla="*/ 1447800 h 1447800"/>
                  <a:gd name="connsiteX4" fmla="*/ 181525 w 1816100"/>
                  <a:gd name="connsiteY4" fmla="*/ 1447800 h 1447800"/>
                  <a:gd name="connsiteX5" fmla="*/ 155081 w 1816100"/>
                  <a:gd name="connsiteY5" fmla="*/ 1415749 h 1447800"/>
                  <a:gd name="connsiteX6" fmla="*/ 0 w 1816100"/>
                  <a:gd name="connsiteY6" fmla="*/ 908050 h 1447800"/>
                  <a:gd name="connsiteX7" fmla="*/ 908050 w 1816100"/>
                  <a:gd name="connsiteY7" fmla="*/ 0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6100" h="1447800">
                    <a:moveTo>
                      <a:pt x="908050" y="0"/>
                    </a:moveTo>
                    <a:cubicBezTo>
                      <a:pt x="1409552" y="0"/>
                      <a:pt x="1816100" y="406548"/>
                      <a:pt x="1816100" y="908050"/>
                    </a:cubicBezTo>
                    <a:cubicBezTo>
                      <a:pt x="1816100" y="1096113"/>
                      <a:pt x="1758929" y="1270824"/>
                      <a:pt x="1661019" y="1415749"/>
                    </a:cubicBezTo>
                    <a:lnTo>
                      <a:pt x="1634575" y="1447800"/>
                    </a:lnTo>
                    <a:lnTo>
                      <a:pt x="181525" y="1447800"/>
                    </a:lnTo>
                    <a:lnTo>
                      <a:pt x="155081" y="1415749"/>
                    </a:lnTo>
                    <a:cubicBezTo>
                      <a:pt x="57171" y="1270824"/>
                      <a:pt x="0" y="1096113"/>
                      <a:pt x="0" y="908050"/>
                    </a:cubicBezTo>
                    <a:cubicBezTo>
                      <a:pt x="0" y="406548"/>
                      <a:pt x="406548" y="0"/>
                      <a:pt x="90805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08000" rIns="91440" bIns="45720" numCol="1" spcCol="0" rtlCol="0" fromWordArt="0" anchor="ctr" anchorCtr="0" forceAA="0" compatLnSpc="1">
                <a:normAutofit/>
              </a:bodyPr>
              <a:p>
                <a:pPr lvl="0" algn="ctr">
                  <a:lnSpc>
                    <a:spcPct val="150000"/>
                  </a:lnSpc>
                </a:pPr>
                <a:r>
                  <a:rPr lang="da-DK" altLang="zh-CN" dirty="0">
                    <a:solidFill>
                      <a:schemeClr val="tx1"/>
                    </a:solidFill>
                    <a:latin typeface="思源黑体 Normal" panose="020B0400000000000000" charset="-122"/>
                    <a:ea typeface="思源黑体 Normal" panose="020B0400000000000000" charset="-122"/>
                    <a:sym typeface="Arial" panose="020B0604020202020204" pitchFamily="34" charset="0"/>
                  </a:rPr>
                  <a:t>签署意见与</a:t>
                </a:r>
                <a:endParaRPr lang="da-DK" altLang="zh-CN" dirty="0">
                  <a:solidFill>
                    <a:schemeClr val="tx1"/>
                  </a:solidFill>
                  <a:latin typeface="思源黑体 Normal" panose="020B0400000000000000" charset="-122"/>
                  <a:ea typeface="思源黑体 Normal" panose="020B0400000000000000" charset="-122"/>
                  <a:sym typeface="Arial" panose="020B0604020202020204" pitchFamily="34" charset="0"/>
                </a:endParaRPr>
              </a:p>
              <a:p>
                <a:pPr lvl="0" algn="ctr">
                  <a:lnSpc>
                    <a:spcPct val="150000"/>
                  </a:lnSpc>
                </a:pPr>
                <a:r>
                  <a:rPr lang="da-DK" altLang="zh-CN" dirty="0">
                    <a:solidFill>
                      <a:schemeClr val="tx1"/>
                    </a:solidFill>
                    <a:latin typeface="思源黑体 Normal" panose="020B0400000000000000" charset="-122"/>
                    <a:ea typeface="思源黑体 Normal" panose="020B0400000000000000" charset="-122"/>
                    <a:sym typeface="Arial" panose="020B0604020202020204" pitchFamily="34" charset="0"/>
                  </a:rPr>
                  <a:t>签字盖章</a:t>
                </a:r>
                <a:endParaRPr lang="da-DK" altLang="zh-CN" dirty="0">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20" name="椭圆 19"/>
              <p:cNvSpPr/>
              <p:nvPr>
                <p:custDataLst>
                  <p:tags r:id="rId9"/>
                </p:custDataLst>
              </p:nvPr>
            </p:nvSpPr>
            <p:spPr>
              <a:xfrm>
                <a:off x="1158875" y="3384550"/>
                <a:ext cx="450850" cy="450850"/>
              </a:xfrm>
              <a:prstGeom prst="ellipse">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normAutofit fontScale="90000"/>
              </a:bodyPr>
              <a:p>
                <a:pPr algn="ctr"/>
                <a:r>
                  <a:rPr lang="en-US" altLang="zh-CN" sz="2400" b="1" dirty="0">
                    <a:solidFill>
                      <a:schemeClr val="accent2"/>
                    </a:solidFill>
                    <a:latin typeface="思源黑体 Normal" panose="020B0400000000000000" charset="-122"/>
                    <a:ea typeface="思源黑体 Normal" panose="020B0400000000000000" charset="-122"/>
                    <a:sym typeface="Arial" panose="020B0604020202020204" pitchFamily="34" charset="0"/>
                  </a:rPr>
                  <a:t>B</a:t>
                </a:r>
                <a:endParaRPr lang="en-US" altLang="zh-CN" sz="2400" b="1" dirty="0">
                  <a:solidFill>
                    <a:schemeClr val="accent2"/>
                  </a:solidFill>
                  <a:latin typeface="思源黑体 Normal" panose="020B0400000000000000" charset="-122"/>
                  <a:ea typeface="思源黑体 Normal" panose="020B0400000000000000" charset="-122"/>
                  <a:sym typeface="Arial" panose="020B0604020202020204" pitchFamily="34" charset="0"/>
                </a:endParaRPr>
              </a:p>
            </p:txBody>
          </p:sp>
        </p:grpSp>
        <p:grpSp>
          <p:nvGrpSpPr>
            <p:cNvPr id="21" name="组合 20"/>
            <p:cNvGrpSpPr/>
            <p:nvPr>
              <p:custDataLst>
                <p:tags r:id="rId10"/>
              </p:custDataLst>
            </p:nvPr>
          </p:nvGrpSpPr>
          <p:grpSpPr>
            <a:xfrm>
              <a:off x="13655" y="7143"/>
              <a:ext cx="3388" cy="3080"/>
              <a:chOff x="476250" y="2184400"/>
              <a:chExt cx="1816100" cy="1651000"/>
            </a:xfrm>
          </p:grpSpPr>
          <p:sp>
            <p:nvSpPr>
              <p:cNvPr id="22" name="任意多边形 21"/>
              <p:cNvSpPr/>
              <p:nvPr>
                <p:custDataLst>
                  <p:tags r:id="rId11"/>
                </p:custDataLst>
              </p:nvPr>
            </p:nvSpPr>
            <p:spPr>
              <a:xfrm>
                <a:off x="476250" y="2184400"/>
                <a:ext cx="1816100" cy="1447800"/>
              </a:xfrm>
              <a:custGeom>
                <a:avLst/>
                <a:gdLst>
                  <a:gd name="connsiteX0" fmla="*/ 908050 w 1816100"/>
                  <a:gd name="connsiteY0" fmla="*/ 0 h 1447800"/>
                  <a:gd name="connsiteX1" fmla="*/ 1816100 w 1816100"/>
                  <a:gd name="connsiteY1" fmla="*/ 908050 h 1447800"/>
                  <a:gd name="connsiteX2" fmla="*/ 1661019 w 1816100"/>
                  <a:gd name="connsiteY2" fmla="*/ 1415749 h 1447800"/>
                  <a:gd name="connsiteX3" fmla="*/ 1634575 w 1816100"/>
                  <a:gd name="connsiteY3" fmla="*/ 1447800 h 1447800"/>
                  <a:gd name="connsiteX4" fmla="*/ 181525 w 1816100"/>
                  <a:gd name="connsiteY4" fmla="*/ 1447800 h 1447800"/>
                  <a:gd name="connsiteX5" fmla="*/ 155081 w 1816100"/>
                  <a:gd name="connsiteY5" fmla="*/ 1415749 h 1447800"/>
                  <a:gd name="connsiteX6" fmla="*/ 0 w 1816100"/>
                  <a:gd name="connsiteY6" fmla="*/ 908050 h 1447800"/>
                  <a:gd name="connsiteX7" fmla="*/ 908050 w 1816100"/>
                  <a:gd name="connsiteY7" fmla="*/ 0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6100" h="1447800">
                    <a:moveTo>
                      <a:pt x="908050" y="0"/>
                    </a:moveTo>
                    <a:cubicBezTo>
                      <a:pt x="1409552" y="0"/>
                      <a:pt x="1816100" y="406548"/>
                      <a:pt x="1816100" y="908050"/>
                    </a:cubicBezTo>
                    <a:cubicBezTo>
                      <a:pt x="1816100" y="1096113"/>
                      <a:pt x="1758929" y="1270824"/>
                      <a:pt x="1661019" y="1415749"/>
                    </a:cubicBezTo>
                    <a:lnTo>
                      <a:pt x="1634575" y="1447800"/>
                    </a:lnTo>
                    <a:lnTo>
                      <a:pt x="181525" y="1447800"/>
                    </a:lnTo>
                    <a:lnTo>
                      <a:pt x="155081" y="1415749"/>
                    </a:lnTo>
                    <a:cubicBezTo>
                      <a:pt x="57171" y="1270824"/>
                      <a:pt x="0" y="1096113"/>
                      <a:pt x="0" y="908050"/>
                    </a:cubicBezTo>
                    <a:cubicBezTo>
                      <a:pt x="0" y="406548"/>
                      <a:pt x="406548" y="0"/>
                      <a:pt x="908050" y="0"/>
                    </a:cubicBezTo>
                    <a:close/>
                  </a:path>
                </a:pathLst>
              </a:custGeom>
              <a:solidFill>
                <a:schemeClr val="accent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p>
                <a:pPr algn="ctr"/>
                <a:endParaRPr lang="zh-CN" altLang="en-US">
                  <a:solidFill>
                    <a:srgbClr val="FFFFFF"/>
                  </a:solidFill>
                  <a:latin typeface="思源黑体 Normal" panose="020B0400000000000000" charset="-122"/>
                  <a:ea typeface="思源黑体 Normal" panose="020B0400000000000000" charset="-122"/>
                  <a:sym typeface="Arial" panose="020B0604020202020204" pitchFamily="34" charset="0"/>
                </a:endParaRPr>
              </a:p>
            </p:txBody>
          </p:sp>
          <p:sp>
            <p:nvSpPr>
              <p:cNvPr id="23" name="任意多边形 22"/>
              <p:cNvSpPr/>
              <p:nvPr>
                <p:custDataLst>
                  <p:tags r:id="rId12"/>
                </p:custDataLst>
              </p:nvPr>
            </p:nvSpPr>
            <p:spPr>
              <a:xfrm>
                <a:off x="600075" y="2283114"/>
                <a:ext cx="1568450" cy="1250373"/>
              </a:xfrm>
              <a:custGeom>
                <a:avLst/>
                <a:gdLst>
                  <a:gd name="connsiteX0" fmla="*/ 908050 w 1816100"/>
                  <a:gd name="connsiteY0" fmla="*/ 0 h 1447800"/>
                  <a:gd name="connsiteX1" fmla="*/ 1816100 w 1816100"/>
                  <a:gd name="connsiteY1" fmla="*/ 908050 h 1447800"/>
                  <a:gd name="connsiteX2" fmla="*/ 1661019 w 1816100"/>
                  <a:gd name="connsiteY2" fmla="*/ 1415749 h 1447800"/>
                  <a:gd name="connsiteX3" fmla="*/ 1634575 w 1816100"/>
                  <a:gd name="connsiteY3" fmla="*/ 1447800 h 1447800"/>
                  <a:gd name="connsiteX4" fmla="*/ 181525 w 1816100"/>
                  <a:gd name="connsiteY4" fmla="*/ 1447800 h 1447800"/>
                  <a:gd name="connsiteX5" fmla="*/ 155081 w 1816100"/>
                  <a:gd name="connsiteY5" fmla="*/ 1415749 h 1447800"/>
                  <a:gd name="connsiteX6" fmla="*/ 0 w 1816100"/>
                  <a:gd name="connsiteY6" fmla="*/ 908050 h 1447800"/>
                  <a:gd name="connsiteX7" fmla="*/ 908050 w 1816100"/>
                  <a:gd name="connsiteY7" fmla="*/ 0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6100" h="1447800">
                    <a:moveTo>
                      <a:pt x="908050" y="0"/>
                    </a:moveTo>
                    <a:cubicBezTo>
                      <a:pt x="1409552" y="0"/>
                      <a:pt x="1816100" y="406548"/>
                      <a:pt x="1816100" y="908050"/>
                    </a:cubicBezTo>
                    <a:cubicBezTo>
                      <a:pt x="1816100" y="1096113"/>
                      <a:pt x="1758929" y="1270824"/>
                      <a:pt x="1661019" y="1415749"/>
                    </a:cubicBezTo>
                    <a:lnTo>
                      <a:pt x="1634575" y="1447800"/>
                    </a:lnTo>
                    <a:lnTo>
                      <a:pt x="181525" y="1447800"/>
                    </a:lnTo>
                    <a:lnTo>
                      <a:pt x="155081" y="1415749"/>
                    </a:lnTo>
                    <a:cubicBezTo>
                      <a:pt x="57171" y="1270824"/>
                      <a:pt x="0" y="1096113"/>
                      <a:pt x="0" y="908050"/>
                    </a:cubicBezTo>
                    <a:cubicBezTo>
                      <a:pt x="0" y="406548"/>
                      <a:pt x="406548" y="0"/>
                      <a:pt x="90805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08000" rIns="91440" bIns="45720" numCol="1" spcCol="0" rtlCol="0" fromWordArt="0" anchor="ctr" anchorCtr="0" forceAA="0" compatLnSpc="1">
                <a:normAutofit/>
              </a:bodyPr>
              <a:p>
                <a:pPr lvl="0" algn="ctr"/>
                <a:r>
                  <a:rPr lang="da-DK" altLang="zh-CN" dirty="0">
                    <a:solidFill>
                      <a:schemeClr val="tx1"/>
                    </a:solidFill>
                    <a:latin typeface="思源黑体 Normal" panose="020B0400000000000000" charset="-122"/>
                    <a:ea typeface="思源黑体 Normal" panose="020B0400000000000000" charset="-122"/>
                    <a:sym typeface="Arial" panose="020B0604020202020204" pitchFamily="34" charset="0"/>
                  </a:rPr>
                  <a:t>备注</a:t>
                </a:r>
                <a:endParaRPr lang="da-DK" altLang="zh-CN" dirty="0">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26" name="椭圆 25"/>
              <p:cNvSpPr/>
              <p:nvPr>
                <p:custDataLst>
                  <p:tags r:id="rId13"/>
                </p:custDataLst>
              </p:nvPr>
            </p:nvSpPr>
            <p:spPr>
              <a:xfrm>
                <a:off x="1158875" y="3384550"/>
                <a:ext cx="450850" cy="450850"/>
              </a:xfrm>
              <a:prstGeom prst="ellipse">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normAutofit fontScale="90000"/>
              </a:bodyPr>
              <a:p>
                <a:pPr algn="ctr"/>
                <a:r>
                  <a:rPr lang="en-US" altLang="zh-CN" sz="2400" b="1" dirty="0">
                    <a:solidFill>
                      <a:schemeClr val="accent1"/>
                    </a:solidFill>
                    <a:latin typeface="思源黑体 Normal" panose="020B0400000000000000" charset="-122"/>
                    <a:ea typeface="思源黑体 Normal" panose="020B0400000000000000" charset="-122"/>
                    <a:sym typeface="Arial" panose="020B0604020202020204" pitchFamily="34" charset="0"/>
                  </a:rPr>
                  <a:t>C</a:t>
                </a:r>
                <a:endParaRPr lang="en-US" altLang="zh-CN" sz="2400" b="1" dirty="0">
                  <a:solidFill>
                    <a:schemeClr val="accent1"/>
                  </a:solidFill>
                  <a:latin typeface="思源黑体 Normal" panose="020B0400000000000000" charset="-122"/>
                  <a:ea typeface="思源黑体 Normal" panose="020B0400000000000000" charset="-122"/>
                  <a:sym typeface="Arial" panose="020B0604020202020204" pitchFamily="34" charset="0"/>
                </a:endParaRPr>
              </a:p>
            </p:txBody>
          </p:sp>
        </p:grpSp>
      </p:grpSp>
      <p:sp>
        <p:nvSpPr>
          <p:cNvPr id="27" name="文本框 26"/>
          <p:cNvSpPr txBox="1"/>
          <p:nvPr/>
        </p:nvSpPr>
        <p:spPr>
          <a:xfrm>
            <a:off x="628015" y="1462405"/>
            <a:ext cx="10873740" cy="1949450"/>
          </a:xfrm>
          <a:prstGeom prst="rect">
            <a:avLst/>
          </a:prstGeom>
          <a:noFill/>
        </p:spPr>
        <p:txBody>
          <a:bodyPr wrap="square" rtlCol="0">
            <a:spAutoFit/>
          </a:bodyPr>
          <a:p>
            <a:pPr marL="285750" indent="-285750" algn="just">
              <a:lnSpc>
                <a:spcPct val="180000"/>
              </a:lnSpc>
              <a:spcBef>
                <a:spcPts val="0"/>
              </a:spcBef>
              <a:spcAft>
                <a:spcPts val="0"/>
              </a:spcAft>
              <a:buFont typeface="Wingdings" panose="05000000000000000000" charset="0"/>
              <a:buChar char="l"/>
            </a:pPr>
            <a:r>
              <a:rPr lang="zh-CN" altLang="en-US" spc="150">
                <a:solidFill>
                  <a:schemeClr val="tx1"/>
                </a:solidFill>
                <a:uFillTx/>
                <a:latin typeface="思源黑体 Normal" panose="020B0400000000000000" charset="-122"/>
                <a:ea typeface="思源黑体 Normal" panose="020B0400000000000000" charset="-122"/>
                <a:cs typeface="微软雅黑" panose="020B0503020204020204" charset="-122"/>
              </a:rPr>
              <a:t>协议，就是指当事人之间就确立、变更或终止民事权利和义务关系的一种法律行为。</a:t>
            </a:r>
            <a:endParaRPr lang="zh-CN" altLang="en-US" spc="150">
              <a:solidFill>
                <a:schemeClr val="tx1"/>
              </a:solidFill>
              <a:uFillTx/>
              <a:latin typeface="思源黑体 Normal" panose="020B0400000000000000" charset="-122"/>
              <a:ea typeface="思源黑体 Normal" panose="020B0400000000000000" charset="-122"/>
              <a:cs typeface="微软雅黑" panose="020B0503020204020204" charset="-122"/>
            </a:endParaRPr>
          </a:p>
          <a:p>
            <a:pPr marL="285750" indent="-285750" algn="just">
              <a:lnSpc>
                <a:spcPct val="180000"/>
              </a:lnSpc>
              <a:spcBef>
                <a:spcPts val="0"/>
              </a:spcBef>
              <a:spcAft>
                <a:spcPts val="0"/>
              </a:spcAft>
              <a:buFont typeface="Wingdings" panose="05000000000000000000" charset="0"/>
              <a:buChar char="l"/>
            </a:pPr>
            <a:r>
              <a:rPr lang="zh-CN" altLang="en-US" spc="150">
                <a:solidFill>
                  <a:schemeClr val="tx1"/>
                </a:solidFill>
                <a:uFillTx/>
                <a:latin typeface="思源黑体 Normal" panose="020B0400000000000000" charset="-122"/>
                <a:ea typeface="思源黑体 Normal" panose="020B0400000000000000" charset="-122"/>
                <a:cs typeface="微软雅黑" panose="020B0503020204020204" charset="-122"/>
              </a:rPr>
              <a:t>就业协议是指用人单位与求职者确立劳动关系的法律依据。</a:t>
            </a:r>
            <a:endParaRPr lang="zh-CN" altLang="en-US" spc="150">
              <a:solidFill>
                <a:schemeClr val="tx1"/>
              </a:solidFill>
              <a:uFillTx/>
              <a:latin typeface="思源黑体 Normal" panose="020B0400000000000000" charset="-122"/>
              <a:ea typeface="思源黑体 Normal" panose="020B0400000000000000" charset="-122"/>
              <a:cs typeface="微软雅黑" panose="020B0503020204020204" charset="-122"/>
            </a:endParaRPr>
          </a:p>
          <a:p>
            <a:pPr marL="285750" indent="-285750" algn="just">
              <a:lnSpc>
                <a:spcPct val="100000"/>
              </a:lnSpc>
              <a:buFont typeface="Wingdings" panose="05000000000000000000" charset="0"/>
              <a:buChar char="l"/>
            </a:pPr>
            <a:endParaRPr lang="zh-CN" altLang="en-US" spc="150">
              <a:solidFill>
                <a:schemeClr val="tx1"/>
              </a:solidFill>
              <a:uFillTx/>
              <a:latin typeface="思源黑体 Normal" panose="020B0400000000000000" charset="-122"/>
              <a:ea typeface="思源黑体 Normal" panose="020B0400000000000000" charset="-122"/>
              <a:cs typeface="微软雅黑" panose="020B0503020204020204" charset="-122"/>
            </a:endParaRPr>
          </a:p>
          <a:p>
            <a:pPr marL="285750" indent="-285750" algn="just">
              <a:lnSpc>
                <a:spcPct val="100000"/>
              </a:lnSpc>
              <a:buFont typeface="Wingdings" panose="05000000000000000000" charset="0"/>
              <a:buChar char="l"/>
            </a:pPr>
            <a:endParaRPr lang="zh-CN" altLang="en-US" spc="150">
              <a:solidFill>
                <a:schemeClr val="tx1"/>
              </a:solidFill>
              <a:uFillTx/>
              <a:latin typeface="思源黑体 Normal" panose="020B0400000000000000" charset="-122"/>
              <a:ea typeface="思源黑体 Normal" panose="020B0400000000000000" charset="-122"/>
              <a:cs typeface="微软雅黑" panose="020B0503020204020204" charset="-122"/>
            </a:endParaRPr>
          </a:p>
          <a:p>
            <a:pPr indent="0" algn="ctr">
              <a:lnSpc>
                <a:spcPct val="100000"/>
              </a:lnSpc>
              <a:buFont typeface="Wingdings" panose="05000000000000000000" charset="0"/>
              <a:buNone/>
            </a:pPr>
            <a:r>
              <a:rPr lang="zh-CN" altLang="en-US" sz="2000" b="1" spc="150">
                <a:solidFill>
                  <a:schemeClr val="tx1"/>
                </a:solidFill>
                <a:uFillTx/>
                <a:latin typeface="思源黑体 Normal" panose="020B0400000000000000" charset="-122"/>
                <a:ea typeface="思源黑体 Normal" panose="020B0400000000000000" charset="-122"/>
                <a:cs typeface="微软雅黑" panose="020B0503020204020204" charset="-122"/>
              </a:rPr>
              <a:t>内容☟</a:t>
            </a:r>
            <a:r>
              <a:rPr lang="zh-CN" altLang="en-US" sz="2000" b="1" spc="150">
                <a:solidFill>
                  <a:schemeClr val="tx1"/>
                </a:solidFill>
                <a:uFillTx/>
                <a:latin typeface="思源黑体 Normal" panose="020B0400000000000000" charset="-122"/>
                <a:ea typeface="思源黑体 Normal" panose="020B0400000000000000" charset="-122"/>
                <a:cs typeface="微软雅黑" panose="020B0503020204020204" charset="-122"/>
                <a:sym typeface="+mn-ea"/>
              </a:rPr>
              <a:t>☟☟</a:t>
            </a:r>
            <a:endParaRPr lang="zh-CN" altLang="en-US" sz="2000" b="1" spc="150">
              <a:solidFill>
                <a:schemeClr val="tx1"/>
              </a:solidFill>
              <a:uFillTx/>
              <a:latin typeface="思源黑体 Normal" panose="020B0400000000000000" charset="-122"/>
              <a:ea typeface="思源黑体 Normal" panose="020B0400000000000000" charset="-122"/>
              <a:cs typeface="微软雅黑" panose="020B0503020204020204" charset="-122"/>
              <a:sym typeface="+mn-ea"/>
            </a:endParaRPr>
          </a:p>
        </p:txBody>
      </p:sp>
    </p:spTree>
    <p:custDataLst>
      <p:tags r:id="rId14"/>
    </p:custDataLst>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就业协议书</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 name="文本框 7"/>
          <p:cNvSpPr txBox="1"/>
          <p:nvPr/>
        </p:nvSpPr>
        <p:spPr>
          <a:xfrm>
            <a:off x="668655" y="899160"/>
            <a:ext cx="10821670" cy="706755"/>
          </a:xfrm>
          <a:prstGeom prst="rect">
            <a:avLst/>
          </a:prstGeom>
          <a:noFill/>
        </p:spPr>
        <p:txBody>
          <a:bodyPr wrap="square" rtlCol="0">
            <a:spAutoFit/>
          </a:bodyPr>
          <a:p>
            <a:pPr algn="ctr">
              <a:lnSpc>
                <a:spcPct val="200000"/>
              </a:lnSpc>
            </a:pPr>
            <a:r>
              <a:rPr lang="zh-CN" altLang="en-US" sz="2000" spc="150">
                <a:solidFill>
                  <a:schemeClr val="tx1"/>
                </a:solidFill>
                <a:uFillTx/>
                <a:latin typeface="思源黑体 Normal" panose="020B0400000000000000" charset="-122"/>
                <a:ea typeface="思源黑体 Normal" panose="020B0400000000000000" charset="-122"/>
                <a:cs typeface="思源黑体 Normal" panose="020B0400000000000000" charset="-122"/>
              </a:rPr>
              <a:t>规定条款</a:t>
            </a:r>
            <a:endParaRPr lang="zh-CN" altLang="en-US" sz="2000" spc="15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sp>
        <p:nvSpPr>
          <p:cNvPr id="4" name="文本框 3"/>
          <p:cNvSpPr txBox="1"/>
          <p:nvPr/>
        </p:nvSpPr>
        <p:spPr>
          <a:xfrm>
            <a:off x="635000" y="1841500"/>
            <a:ext cx="10901680" cy="4769485"/>
          </a:xfrm>
          <a:prstGeom prst="rect">
            <a:avLst/>
          </a:prstGeom>
          <a:noFill/>
        </p:spPr>
        <p:txBody>
          <a:bodyPr wrap="square" rtlCol="0">
            <a:spAutoFit/>
          </a:bodyPr>
          <a:p>
            <a:pPr marL="342900" indent="-342900" algn="just">
              <a:lnSpc>
                <a:spcPct val="150000"/>
              </a:lnSpc>
              <a:buFont typeface="+mj-lt"/>
              <a:buAutoNum type="arabicPeriod"/>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毕业生应按国家规定就业，向用人单位如实介绍自己的情况，了解单位的使用意图，表明自己的就业意见，在规定的时间内报到，若遇到特殊情况不能按时报到，需征得用人单位同意。</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marL="342900" indent="-342900" algn="just">
              <a:lnSpc>
                <a:spcPct val="150000"/>
              </a:lnSpc>
              <a:buFont typeface="+mj-lt"/>
              <a:buAutoNum type="arabicPeriod"/>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用人单位要如实介绍本单位的情况，明确对毕业生的要求及使用意图，做好各项接收工作。凡取得毕业资格的毕业生，用人单位不得以学习成绩为由提出违约，未取得毕业资格的结业生，本协议无效。</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marL="342900" indent="-342900" algn="just">
              <a:lnSpc>
                <a:spcPct val="150000"/>
              </a:lnSpc>
              <a:buFont typeface="+mj-lt"/>
              <a:buAutoNum type="arabicPeriod"/>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学校要如实向用人单位介绍毕业生的情况，做好推荐工作，用人单位同意录用后，经学校审核列入建议就业计划，报毕业生就业主管部门批准，学校负责办理派遣手续。</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marL="342900" indent="-342900" algn="just">
              <a:lnSpc>
                <a:spcPct val="150000"/>
              </a:lnSpc>
              <a:buFont typeface="+mj-lt"/>
              <a:buAutoNum type="arabicPeriod"/>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学校应在学生毕业前安排体检，体检不合格者不派遣，本协议自行取消由学校通知用人单位。如用人单位对毕业生身体条件有特殊要求，原则上应在签订就业协议书前进行单独体检，否则，以学校体检为准。</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marL="342900" indent="-342900" algn="just">
              <a:lnSpc>
                <a:spcPct val="150000"/>
              </a:lnSpc>
              <a:buFont typeface="+mj-lt"/>
              <a:buAutoNum type="arabicPeriod"/>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毕业生、用人单位、学校三方如有其他约定，应在备注中注明，并视为本协议书的一部分。</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marL="342900" indent="-342900" algn="just">
              <a:lnSpc>
                <a:spcPct val="150000"/>
              </a:lnSpc>
              <a:buFont typeface="+mj-lt"/>
              <a:buAutoNum type="arabicPeriod"/>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本协议经各方签字、盖章后生效，三方都应严格履行本协议，若有一方提出变更协议，须征得另两方同意，由违约方承担违约责任，并在备注栏中注明。</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marL="342900" indent="-342900" algn="just">
              <a:lnSpc>
                <a:spcPct val="150000"/>
              </a:lnSpc>
              <a:buFont typeface="+mj-lt"/>
              <a:buAutoNum type="arabicPeriod"/>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本协议一式三份，毕业生、用人单位、学校各执一份，复印无效。</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marL="342900" indent="-342900" algn="just"/>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spTree>
    <p:custDataLst>
      <p:tags r:id="rId2"/>
    </p:custDataLst>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就业协议书</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 name="文本框 7"/>
          <p:cNvSpPr txBox="1"/>
          <p:nvPr/>
        </p:nvSpPr>
        <p:spPr>
          <a:xfrm>
            <a:off x="668655" y="899160"/>
            <a:ext cx="10821670" cy="706755"/>
          </a:xfrm>
          <a:prstGeom prst="rect">
            <a:avLst/>
          </a:prstGeom>
          <a:noFill/>
        </p:spPr>
        <p:txBody>
          <a:bodyPr wrap="square" rtlCol="0">
            <a:spAutoFit/>
          </a:bodyPr>
          <a:p>
            <a:pPr algn="ctr">
              <a:lnSpc>
                <a:spcPct val="200000"/>
              </a:lnSpc>
            </a:pPr>
            <a:r>
              <a:rPr lang="zh-CN" altLang="en-US" sz="2000" spc="150">
                <a:solidFill>
                  <a:schemeClr val="tx1"/>
                </a:solidFill>
                <a:uFillTx/>
                <a:latin typeface="思源黑体 Normal" panose="020B0400000000000000" charset="-122"/>
                <a:ea typeface="思源黑体 Normal" panose="020B0400000000000000" charset="-122"/>
                <a:cs typeface="思源黑体 Normal" panose="020B0400000000000000" charset="-122"/>
              </a:rPr>
              <a:t>签署意见与签字盖章</a:t>
            </a:r>
            <a:endParaRPr lang="zh-CN" altLang="en-US" sz="2000" spc="15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grpSp>
        <p:nvGrpSpPr>
          <p:cNvPr id="108" name="组合 107"/>
          <p:cNvGrpSpPr/>
          <p:nvPr/>
        </p:nvGrpSpPr>
        <p:grpSpPr>
          <a:xfrm>
            <a:off x="431800" y="1820545"/>
            <a:ext cx="3801745" cy="4302125"/>
            <a:chOff x="792" y="2867"/>
            <a:chExt cx="5987" cy="6775"/>
          </a:xfrm>
        </p:grpSpPr>
        <p:sp>
          <p:nvSpPr>
            <p:cNvPr id="88" name="ísḷíḋê"/>
            <p:cNvSpPr/>
            <p:nvPr/>
          </p:nvSpPr>
          <p:spPr>
            <a:xfrm>
              <a:off x="1336" y="3425"/>
              <a:ext cx="5443" cy="6217"/>
            </a:xfrm>
            <a:custGeom>
              <a:avLst/>
              <a:gdLst>
                <a:gd name="connsiteX0" fmla="*/ 528923 w 573690"/>
                <a:gd name="connsiteY0" fmla="*/ 448723 h 448722"/>
                <a:gd name="connsiteX1" fmla="*/ 44767 w 573690"/>
                <a:gd name="connsiteY1" fmla="*/ 448723 h 448722"/>
                <a:gd name="connsiteX2" fmla="*/ 0 w 573690"/>
                <a:gd name="connsiteY2" fmla="*/ 403955 h 448722"/>
                <a:gd name="connsiteX3" fmla="*/ 0 w 573690"/>
                <a:gd name="connsiteY3" fmla="*/ 44767 h 448722"/>
                <a:gd name="connsiteX4" fmla="*/ 44767 w 573690"/>
                <a:gd name="connsiteY4" fmla="*/ 0 h 448722"/>
                <a:gd name="connsiteX5" fmla="*/ 528923 w 573690"/>
                <a:gd name="connsiteY5" fmla="*/ 0 h 448722"/>
                <a:gd name="connsiteX6" fmla="*/ 573691 w 573690"/>
                <a:gd name="connsiteY6" fmla="*/ 44767 h 448722"/>
                <a:gd name="connsiteX7" fmla="*/ 573691 w 573690"/>
                <a:gd name="connsiteY7" fmla="*/ 403955 h 448722"/>
                <a:gd name="connsiteX8" fmla="*/ 528923 w 573690"/>
                <a:gd name="connsiteY8" fmla="*/ 448723 h 448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3690" h="448722">
                  <a:moveTo>
                    <a:pt x="528923" y="448723"/>
                  </a:moveTo>
                  <a:lnTo>
                    <a:pt x="44767" y="448723"/>
                  </a:lnTo>
                  <a:cubicBezTo>
                    <a:pt x="20098" y="448723"/>
                    <a:pt x="0" y="428720"/>
                    <a:pt x="0" y="403955"/>
                  </a:cubicBezTo>
                  <a:lnTo>
                    <a:pt x="0" y="44767"/>
                  </a:lnTo>
                  <a:cubicBezTo>
                    <a:pt x="0" y="20098"/>
                    <a:pt x="20002" y="0"/>
                    <a:pt x="44767" y="0"/>
                  </a:cubicBezTo>
                  <a:lnTo>
                    <a:pt x="528923" y="0"/>
                  </a:lnTo>
                  <a:cubicBezTo>
                    <a:pt x="553593" y="0"/>
                    <a:pt x="573691" y="20003"/>
                    <a:pt x="573691" y="44767"/>
                  </a:cubicBezTo>
                  <a:lnTo>
                    <a:pt x="573691" y="403955"/>
                  </a:lnTo>
                  <a:cubicBezTo>
                    <a:pt x="573691" y="428625"/>
                    <a:pt x="553593" y="448723"/>
                    <a:pt x="528923" y="448723"/>
                  </a:cubicBezTo>
                  <a:close/>
                </a:path>
              </a:pathLst>
            </a:custGeom>
            <a:solidFill>
              <a:srgbClr val="E7E6E6"/>
            </a:solidFill>
            <a:ln w="9525" cap="flat">
              <a:noFill/>
              <a:prstDash val="solid"/>
              <a:miter/>
            </a:ln>
          </p:spPr>
          <p:txBody>
            <a:bodyPr rtlCol="0" anchor="ctr"/>
            <a:lstStyle/>
            <a:p>
              <a:endParaRPr lang="zh-CN" altLang="en-US"/>
            </a:p>
          </p:txBody>
        </p:sp>
        <p:grpSp>
          <p:nvGrpSpPr>
            <p:cNvPr id="82" name="ïšḻïḍê"/>
            <p:cNvGrpSpPr/>
            <p:nvPr/>
          </p:nvGrpSpPr>
          <p:grpSpPr>
            <a:xfrm rot="0">
              <a:off x="792" y="2867"/>
              <a:ext cx="1329" cy="1329"/>
              <a:chOff x="4927365" y="3531526"/>
              <a:chExt cx="273868" cy="273868"/>
            </a:xfrm>
          </p:grpSpPr>
          <p:sp>
            <p:nvSpPr>
              <p:cNvPr id="86" name="îṧľîďè"/>
              <p:cNvSpPr/>
              <p:nvPr/>
            </p:nvSpPr>
            <p:spPr>
              <a:xfrm rot="-2794334">
                <a:off x="4967436" y="3571597"/>
                <a:ext cx="193727" cy="193727"/>
              </a:xfrm>
              <a:custGeom>
                <a:avLst/>
                <a:gdLst>
                  <a:gd name="connsiteX0" fmla="*/ 193727 w 193727"/>
                  <a:gd name="connsiteY0" fmla="*/ 96864 h 193727"/>
                  <a:gd name="connsiteX1" fmla="*/ 96864 w 193727"/>
                  <a:gd name="connsiteY1" fmla="*/ 193727 h 193727"/>
                  <a:gd name="connsiteX2" fmla="*/ 0 w 193727"/>
                  <a:gd name="connsiteY2" fmla="*/ 96864 h 193727"/>
                  <a:gd name="connsiteX3" fmla="*/ 96864 w 193727"/>
                  <a:gd name="connsiteY3" fmla="*/ 0 h 193727"/>
                  <a:gd name="connsiteX4" fmla="*/ 193727 w 193727"/>
                  <a:gd name="connsiteY4" fmla="*/ 96864 h 193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727" h="193727">
                    <a:moveTo>
                      <a:pt x="193727" y="96864"/>
                    </a:moveTo>
                    <a:cubicBezTo>
                      <a:pt x="193727" y="150360"/>
                      <a:pt x="150360" y="193727"/>
                      <a:pt x="96864" y="193727"/>
                    </a:cubicBezTo>
                    <a:cubicBezTo>
                      <a:pt x="43367" y="193727"/>
                      <a:pt x="0" y="150360"/>
                      <a:pt x="0" y="96864"/>
                    </a:cubicBezTo>
                    <a:cubicBezTo>
                      <a:pt x="0" y="43367"/>
                      <a:pt x="43367" y="0"/>
                      <a:pt x="96864" y="0"/>
                    </a:cubicBezTo>
                    <a:cubicBezTo>
                      <a:pt x="150360" y="0"/>
                      <a:pt x="193727" y="43367"/>
                      <a:pt x="193727" y="96864"/>
                    </a:cubicBezTo>
                    <a:close/>
                  </a:path>
                </a:pathLst>
              </a:custGeom>
              <a:solidFill>
                <a:srgbClr val="3D6D84"/>
              </a:solidFill>
              <a:ln w="9524" cap="flat">
                <a:noFill/>
                <a:prstDash val="solid"/>
                <a:miter/>
              </a:ln>
            </p:spPr>
            <p:txBody>
              <a:bodyPr rtlCol="0" anchor="ctr"/>
              <a:lstStyle/>
              <a:p>
                <a:endParaRPr lang="zh-CN" altLang="en-US"/>
              </a:p>
            </p:txBody>
          </p:sp>
          <p:sp>
            <p:nvSpPr>
              <p:cNvPr id="87" name="îŝľíďé"/>
              <p:cNvSpPr/>
              <p:nvPr/>
            </p:nvSpPr>
            <p:spPr>
              <a:xfrm>
                <a:off x="5021389" y="3644931"/>
                <a:ext cx="79343" cy="54863"/>
              </a:xfrm>
              <a:custGeom>
                <a:avLst/>
                <a:gdLst>
                  <a:gd name="connsiteX0" fmla="*/ 0 w 79343"/>
                  <a:gd name="connsiteY0" fmla="*/ 28384 h 54863"/>
                  <a:gd name="connsiteX1" fmla="*/ 36195 w 79343"/>
                  <a:gd name="connsiteY1" fmla="*/ 54864 h 54863"/>
                  <a:gd name="connsiteX2" fmla="*/ 79343 w 79343"/>
                  <a:gd name="connsiteY2" fmla="*/ 0 h 54863"/>
                </a:gdLst>
                <a:ahLst/>
                <a:cxnLst>
                  <a:cxn ang="0">
                    <a:pos x="connsiteX0" y="connsiteY0"/>
                  </a:cxn>
                  <a:cxn ang="0">
                    <a:pos x="connsiteX1" y="connsiteY1"/>
                  </a:cxn>
                  <a:cxn ang="0">
                    <a:pos x="connsiteX2" y="connsiteY2"/>
                  </a:cxn>
                </a:cxnLst>
                <a:rect l="l" t="t" r="r" b="b"/>
                <a:pathLst>
                  <a:path w="79343" h="54863">
                    <a:moveTo>
                      <a:pt x="0" y="28384"/>
                    </a:moveTo>
                    <a:lnTo>
                      <a:pt x="36195" y="54864"/>
                    </a:lnTo>
                    <a:lnTo>
                      <a:pt x="79343" y="0"/>
                    </a:lnTo>
                  </a:path>
                </a:pathLst>
              </a:custGeom>
              <a:noFill/>
              <a:ln w="16711" cap="rnd">
                <a:solidFill>
                  <a:schemeClr val="bg1"/>
                </a:solidFill>
                <a:prstDash val="solid"/>
                <a:round/>
              </a:ln>
            </p:spPr>
            <p:txBody>
              <a:bodyPr rtlCol="0" anchor="ctr"/>
              <a:lstStyle/>
              <a:p>
                <a:endParaRPr lang="zh-CN" altLang="en-US"/>
              </a:p>
            </p:txBody>
          </p:sp>
        </p:grpSp>
        <p:sp>
          <p:nvSpPr>
            <p:cNvPr id="99" name="文本框 98"/>
            <p:cNvSpPr txBox="1"/>
            <p:nvPr/>
          </p:nvSpPr>
          <p:spPr>
            <a:xfrm>
              <a:off x="1499" y="3620"/>
              <a:ext cx="5083" cy="5863"/>
            </a:xfrm>
            <a:prstGeom prst="rect">
              <a:avLst/>
            </a:prstGeom>
            <a:noFill/>
          </p:spPr>
          <p:txBody>
            <a:bodyPr wrap="square" rtlCol="0">
              <a:spAutoFit/>
            </a:bodyPr>
            <a:p>
              <a:pPr algn="ctr"/>
              <a:r>
                <a:rPr lang="zh-CN" altLang="en-US" spc="100">
                  <a:solidFill>
                    <a:schemeClr val="tx1"/>
                  </a:solidFill>
                  <a:uFillTx/>
                  <a:latin typeface="思源黑体 Normal" panose="020B0400000000000000" charset="-122"/>
                  <a:ea typeface="思源黑体 Normal" panose="020B0400000000000000" charset="-122"/>
                  <a:cs typeface="思源黑体 Normal" panose="020B0400000000000000" charset="-122"/>
                </a:rPr>
                <a:t>毕业生的情况及意见</a:t>
              </a:r>
              <a:endParaRPr lang="zh-CN" altLang="en-US"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endParaRPr lang="zh-CN" altLang="en-US"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ct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毕业生本人填写</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lnSpc>
                  <a:spcPct val="150000"/>
                </a:lnSpc>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情况：姓名、性别、年龄、民族、政治面貌、培养方式、健康状况、专业、学制学历和家庭住址。</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lnSpc>
                  <a:spcPct val="150000"/>
                </a:lnSpc>
              </a:pP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lnSpc>
                  <a:spcPct val="150000"/>
                </a:lnSpc>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意见：填写是否自愿到用人单位就业，同时写明与用人单位在协商过程中达成的基本条件。</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grpSp>
      <p:grpSp>
        <p:nvGrpSpPr>
          <p:cNvPr id="109" name="组合 108"/>
          <p:cNvGrpSpPr/>
          <p:nvPr/>
        </p:nvGrpSpPr>
        <p:grpSpPr>
          <a:xfrm>
            <a:off x="4135755" y="1815465"/>
            <a:ext cx="3801745" cy="4302125"/>
            <a:chOff x="792" y="2867"/>
            <a:chExt cx="5987" cy="6775"/>
          </a:xfrm>
        </p:grpSpPr>
        <p:sp>
          <p:nvSpPr>
            <p:cNvPr id="110" name="ísḷíḋê"/>
            <p:cNvSpPr/>
            <p:nvPr/>
          </p:nvSpPr>
          <p:spPr>
            <a:xfrm>
              <a:off x="1336" y="3425"/>
              <a:ext cx="5443" cy="6217"/>
            </a:xfrm>
            <a:custGeom>
              <a:avLst/>
              <a:gdLst>
                <a:gd name="connsiteX0" fmla="*/ 528923 w 573690"/>
                <a:gd name="connsiteY0" fmla="*/ 448723 h 448722"/>
                <a:gd name="connsiteX1" fmla="*/ 44767 w 573690"/>
                <a:gd name="connsiteY1" fmla="*/ 448723 h 448722"/>
                <a:gd name="connsiteX2" fmla="*/ 0 w 573690"/>
                <a:gd name="connsiteY2" fmla="*/ 403955 h 448722"/>
                <a:gd name="connsiteX3" fmla="*/ 0 w 573690"/>
                <a:gd name="connsiteY3" fmla="*/ 44767 h 448722"/>
                <a:gd name="connsiteX4" fmla="*/ 44767 w 573690"/>
                <a:gd name="connsiteY4" fmla="*/ 0 h 448722"/>
                <a:gd name="connsiteX5" fmla="*/ 528923 w 573690"/>
                <a:gd name="connsiteY5" fmla="*/ 0 h 448722"/>
                <a:gd name="connsiteX6" fmla="*/ 573691 w 573690"/>
                <a:gd name="connsiteY6" fmla="*/ 44767 h 448722"/>
                <a:gd name="connsiteX7" fmla="*/ 573691 w 573690"/>
                <a:gd name="connsiteY7" fmla="*/ 403955 h 448722"/>
                <a:gd name="connsiteX8" fmla="*/ 528923 w 573690"/>
                <a:gd name="connsiteY8" fmla="*/ 448723 h 448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3690" h="448722">
                  <a:moveTo>
                    <a:pt x="528923" y="448723"/>
                  </a:moveTo>
                  <a:lnTo>
                    <a:pt x="44767" y="448723"/>
                  </a:lnTo>
                  <a:cubicBezTo>
                    <a:pt x="20098" y="448723"/>
                    <a:pt x="0" y="428720"/>
                    <a:pt x="0" y="403955"/>
                  </a:cubicBezTo>
                  <a:lnTo>
                    <a:pt x="0" y="44767"/>
                  </a:lnTo>
                  <a:cubicBezTo>
                    <a:pt x="0" y="20098"/>
                    <a:pt x="20002" y="0"/>
                    <a:pt x="44767" y="0"/>
                  </a:cubicBezTo>
                  <a:lnTo>
                    <a:pt x="528923" y="0"/>
                  </a:lnTo>
                  <a:cubicBezTo>
                    <a:pt x="553593" y="0"/>
                    <a:pt x="573691" y="20003"/>
                    <a:pt x="573691" y="44767"/>
                  </a:cubicBezTo>
                  <a:lnTo>
                    <a:pt x="573691" y="403955"/>
                  </a:lnTo>
                  <a:cubicBezTo>
                    <a:pt x="573691" y="428625"/>
                    <a:pt x="553593" y="448723"/>
                    <a:pt x="528923" y="448723"/>
                  </a:cubicBezTo>
                  <a:close/>
                </a:path>
              </a:pathLst>
            </a:custGeom>
            <a:solidFill>
              <a:srgbClr val="E7E6E6"/>
            </a:solidFill>
            <a:ln w="9525" cap="flat">
              <a:noFill/>
              <a:prstDash val="solid"/>
              <a:miter/>
            </a:ln>
          </p:spPr>
          <p:txBody>
            <a:bodyPr rtlCol="0" anchor="ctr"/>
            <a:p>
              <a:endParaRPr lang="zh-CN" altLang="en-US"/>
            </a:p>
          </p:txBody>
        </p:sp>
        <p:grpSp>
          <p:nvGrpSpPr>
            <p:cNvPr id="111" name="ïšḻïḍê"/>
            <p:cNvGrpSpPr/>
            <p:nvPr/>
          </p:nvGrpSpPr>
          <p:grpSpPr>
            <a:xfrm rot="0">
              <a:off x="792" y="2867"/>
              <a:ext cx="1329" cy="1329"/>
              <a:chOff x="4927365" y="3531526"/>
              <a:chExt cx="273868" cy="273868"/>
            </a:xfrm>
          </p:grpSpPr>
          <p:sp>
            <p:nvSpPr>
              <p:cNvPr id="112" name="îṧľîďè"/>
              <p:cNvSpPr/>
              <p:nvPr/>
            </p:nvSpPr>
            <p:spPr>
              <a:xfrm rot="-2794334">
                <a:off x="4967436" y="3571597"/>
                <a:ext cx="193727" cy="193727"/>
              </a:xfrm>
              <a:custGeom>
                <a:avLst/>
                <a:gdLst>
                  <a:gd name="connsiteX0" fmla="*/ 193727 w 193727"/>
                  <a:gd name="connsiteY0" fmla="*/ 96864 h 193727"/>
                  <a:gd name="connsiteX1" fmla="*/ 96864 w 193727"/>
                  <a:gd name="connsiteY1" fmla="*/ 193727 h 193727"/>
                  <a:gd name="connsiteX2" fmla="*/ 0 w 193727"/>
                  <a:gd name="connsiteY2" fmla="*/ 96864 h 193727"/>
                  <a:gd name="connsiteX3" fmla="*/ 96864 w 193727"/>
                  <a:gd name="connsiteY3" fmla="*/ 0 h 193727"/>
                  <a:gd name="connsiteX4" fmla="*/ 193727 w 193727"/>
                  <a:gd name="connsiteY4" fmla="*/ 96864 h 193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727" h="193727">
                    <a:moveTo>
                      <a:pt x="193727" y="96864"/>
                    </a:moveTo>
                    <a:cubicBezTo>
                      <a:pt x="193727" y="150360"/>
                      <a:pt x="150360" y="193727"/>
                      <a:pt x="96864" y="193727"/>
                    </a:cubicBezTo>
                    <a:cubicBezTo>
                      <a:pt x="43367" y="193727"/>
                      <a:pt x="0" y="150360"/>
                      <a:pt x="0" y="96864"/>
                    </a:cubicBezTo>
                    <a:cubicBezTo>
                      <a:pt x="0" y="43367"/>
                      <a:pt x="43367" y="0"/>
                      <a:pt x="96864" y="0"/>
                    </a:cubicBezTo>
                    <a:cubicBezTo>
                      <a:pt x="150360" y="0"/>
                      <a:pt x="193727" y="43367"/>
                      <a:pt x="193727" y="96864"/>
                    </a:cubicBezTo>
                    <a:close/>
                  </a:path>
                </a:pathLst>
              </a:custGeom>
              <a:solidFill>
                <a:srgbClr val="3D6D84"/>
              </a:solidFill>
              <a:ln w="9524" cap="flat">
                <a:noFill/>
                <a:prstDash val="solid"/>
                <a:miter/>
              </a:ln>
            </p:spPr>
            <p:txBody>
              <a:bodyPr rtlCol="0" anchor="ctr"/>
              <a:p>
                <a:endParaRPr lang="zh-CN" altLang="en-US"/>
              </a:p>
            </p:txBody>
          </p:sp>
          <p:sp>
            <p:nvSpPr>
              <p:cNvPr id="113" name="îŝľíďé"/>
              <p:cNvSpPr/>
              <p:nvPr/>
            </p:nvSpPr>
            <p:spPr>
              <a:xfrm>
                <a:off x="5021389" y="3644931"/>
                <a:ext cx="79343" cy="54863"/>
              </a:xfrm>
              <a:custGeom>
                <a:avLst/>
                <a:gdLst>
                  <a:gd name="connsiteX0" fmla="*/ 0 w 79343"/>
                  <a:gd name="connsiteY0" fmla="*/ 28384 h 54863"/>
                  <a:gd name="connsiteX1" fmla="*/ 36195 w 79343"/>
                  <a:gd name="connsiteY1" fmla="*/ 54864 h 54863"/>
                  <a:gd name="connsiteX2" fmla="*/ 79343 w 79343"/>
                  <a:gd name="connsiteY2" fmla="*/ 0 h 54863"/>
                </a:gdLst>
                <a:ahLst/>
                <a:cxnLst>
                  <a:cxn ang="0">
                    <a:pos x="connsiteX0" y="connsiteY0"/>
                  </a:cxn>
                  <a:cxn ang="0">
                    <a:pos x="connsiteX1" y="connsiteY1"/>
                  </a:cxn>
                  <a:cxn ang="0">
                    <a:pos x="connsiteX2" y="connsiteY2"/>
                  </a:cxn>
                </a:cxnLst>
                <a:rect l="l" t="t" r="r" b="b"/>
                <a:pathLst>
                  <a:path w="79343" h="54863">
                    <a:moveTo>
                      <a:pt x="0" y="28384"/>
                    </a:moveTo>
                    <a:lnTo>
                      <a:pt x="36195" y="54864"/>
                    </a:lnTo>
                    <a:lnTo>
                      <a:pt x="79343" y="0"/>
                    </a:lnTo>
                  </a:path>
                </a:pathLst>
              </a:custGeom>
              <a:noFill/>
              <a:ln w="16711" cap="rnd">
                <a:solidFill>
                  <a:schemeClr val="bg1"/>
                </a:solidFill>
                <a:prstDash val="solid"/>
                <a:round/>
              </a:ln>
            </p:spPr>
            <p:txBody>
              <a:bodyPr rtlCol="0" anchor="ctr"/>
              <a:p>
                <a:endParaRPr lang="zh-CN" altLang="en-US"/>
              </a:p>
            </p:txBody>
          </p:sp>
        </p:grpSp>
        <p:sp>
          <p:nvSpPr>
            <p:cNvPr id="114" name="文本框 113"/>
            <p:cNvSpPr txBox="1"/>
            <p:nvPr/>
          </p:nvSpPr>
          <p:spPr>
            <a:xfrm>
              <a:off x="1547" y="3620"/>
              <a:ext cx="5068" cy="5281"/>
            </a:xfrm>
            <a:prstGeom prst="rect">
              <a:avLst/>
            </a:prstGeom>
            <a:noFill/>
          </p:spPr>
          <p:txBody>
            <a:bodyPr wrap="square" rtlCol="0">
              <a:spAutoFit/>
            </a:bodyPr>
            <a:p>
              <a:pPr algn="ctr"/>
              <a:r>
                <a:rPr lang="zh-CN" altLang="en-US" spc="100">
                  <a:solidFill>
                    <a:schemeClr val="tx1"/>
                  </a:solidFill>
                  <a:uFillTx/>
                  <a:latin typeface="思源黑体 Normal" panose="020B0400000000000000" charset="-122"/>
                  <a:ea typeface="思源黑体 Normal" panose="020B0400000000000000" charset="-122"/>
                  <a:cs typeface="思源黑体 Normal" panose="020B0400000000000000" charset="-122"/>
                </a:rPr>
                <a:t>用人单位的情况及意见</a:t>
              </a:r>
              <a:endParaRPr lang="zh-CN" altLang="en-US"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endParaRPr lang="zh-CN" altLang="en-US"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ct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用人单位填写</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lnSpc>
                  <a:spcPct val="150000"/>
                </a:lnSpc>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情况：名称、单位隶属、联系人、联系电话、所有制性质、单位性质和毕业生档案转寄详细地址。</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lnSpc>
                  <a:spcPct val="150000"/>
                </a:lnSpc>
              </a:pP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lnSpc>
                  <a:spcPct val="150000"/>
                </a:lnSpc>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意见：用人单位的意见；用人单位上级主管部门的意见。</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grpSp>
      <p:grpSp>
        <p:nvGrpSpPr>
          <p:cNvPr id="115" name="组合 114"/>
          <p:cNvGrpSpPr/>
          <p:nvPr/>
        </p:nvGrpSpPr>
        <p:grpSpPr>
          <a:xfrm>
            <a:off x="7842250" y="1815465"/>
            <a:ext cx="3801745" cy="4302125"/>
            <a:chOff x="792" y="2867"/>
            <a:chExt cx="5987" cy="6775"/>
          </a:xfrm>
        </p:grpSpPr>
        <p:sp>
          <p:nvSpPr>
            <p:cNvPr id="116" name="ísḷíḋê"/>
            <p:cNvSpPr/>
            <p:nvPr/>
          </p:nvSpPr>
          <p:spPr>
            <a:xfrm>
              <a:off x="1336" y="3425"/>
              <a:ext cx="5443" cy="6217"/>
            </a:xfrm>
            <a:custGeom>
              <a:avLst/>
              <a:gdLst>
                <a:gd name="connsiteX0" fmla="*/ 528923 w 573690"/>
                <a:gd name="connsiteY0" fmla="*/ 448723 h 448722"/>
                <a:gd name="connsiteX1" fmla="*/ 44767 w 573690"/>
                <a:gd name="connsiteY1" fmla="*/ 448723 h 448722"/>
                <a:gd name="connsiteX2" fmla="*/ 0 w 573690"/>
                <a:gd name="connsiteY2" fmla="*/ 403955 h 448722"/>
                <a:gd name="connsiteX3" fmla="*/ 0 w 573690"/>
                <a:gd name="connsiteY3" fmla="*/ 44767 h 448722"/>
                <a:gd name="connsiteX4" fmla="*/ 44767 w 573690"/>
                <a:gd name="connsiteY4" fmla="*/ 0 h 448722"/>
                <a:gd name="connsiteX5" fmla="*/ 528923 w 573690"/>
                <a:gd name="connsiteY5" fmla="*/ 0 h 448722"/>
                <a:gd name="connsiteX6" fmla="*/ 573691 w 573690"/>
                <a:gd name="connsiteY6" fmla="*/ 44767 h 448722"/>
                <a:gd name="connsiteX7" fmla="*/ 573691 w 573690"/>
                <a:gd name="connsiteY7" fmla="*/ 403955 h 448722"/>
                <a:gd name="connsiteX8" fmla="*/ 528923 w 573690"/>
                <a:gd name="connsiteY8" fmla="*/ 448723 h 448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3690" h="448722">
                  <a:moveTo>
                    <a:pt x="528923" y="448723"/>
                  </a:moveTo>
                  <a:lnTo>
                    <a:pt x="44767" y="448723"/>
                  </a:lnTo>
                  <a:cubicBezTo>
                    <a:pt x="20098" y="448723"/>
                    <a:pt x="0" y="428720"/>
                    <a:pt x="0" y="403955"/>
                  </a:cubicBezTo>
                  <a:lnTo>
                    <a:pt x="0" y="44767"/>
                  </a:lnTo>
                  <a:cubicBezTo>
                    <a:pt x="0" y="20098"/>
                    <a:pt x="20002" y="0"/>
                    <a:pt x="44767" y="0"/>
                  </a:cubicBezTo>
                  <a:lnTo>
                    <a:pt x="528923" y="0"/>
                  </a:lnTo>
                  <a:cubicBezTo>
                    <a:pt x="553593" y="0"/>
                    <a:pt x="573691" y="20003"/>
                    <a:pt x="573691" y="44767"/>
                  </a:cubicBezTo>
                  <a:lnTo>
                    <a:pt x="573691" y="403955"/>
                  </a:lnTo>
                  <a:cubicBezTo>
                    <a:pt x="573691" y="428625"/>
                    <a:pt x="553593" y="448723"/>
                    <a:pt x="528923" y="448723"/>
                  </a:cubicBezTo>
                  <a:close/>
                </a:path>
              </a:pathLst>
            </a:custGeom>
            <a:solidFill>
              <a:srgbClr val="E7E6E6"/>
            </a:solidFill>
            <a:ln w="9525" cap="flat">
              <a:noFill/>
              <a:prstDash val="solid"/>
              <a:miter/>
            </a:ln>
          </p:spPr>
          <p:txBody>
            <a:bodyPr rtlCol="0" anchor="ctr"/>
            <a:p>
              <a:endParaRPr lang="zh-CN" altLang="en-US"/>
            </a:p>
          </p:txBody>
        </p:sp>
        <p:grpSp>
          <p:nvGrpSpPr>
            <p:cNvPr id="117" name="ïšḻïḍê"/>
            <p:cNvGrpSpPr/>
            <p:nvPr/>
          </p:nvGrpSpPr>
          <p:grpSpPr>
            <a:xfrm rot="0">
              <a:off x="792" y="2867"/>
              <a:ext cx="1329" cy="1329"/>
              <a:chOff x="4927365" y="3531526"/>
              <a:chExt cx="273868" cy="273868"/>
            </a:xfrm>
          </p:grpSpPr>
          <p:sp>
            <p:nvSpPr>
              <p:cNvPr id="118" name="îṧľîďè"/>
              <p:cNvSpPr/>
              <p:nvPr/>
            </p:nvSpPr>
            <p:spPr>
              <a:xfrm rot="-2794334">
                <a:off x="4967436" y="3571597"/>
                <a:ext cx="193727" cy="193727"/>
              </a:xfrm>
              <a:custGeom>
                <a:avLst/>
                <a:gdLst>
                  <a:gd name="connsiteX0" fmla="*/ 193727 w 193727"/>
                  <a:gd name="connsiteY0" fmla="*/ 96864 h 193727"/>
                  <a:gd name="connsiteX1" fmla="*/ 96864 w 193727"/>
                  <a:gd name="connsiteY1" fmla="*/ 193727 h 193727"/>
                  <a:gd name="connsiteX2" fmla="*/ 0 w 193727"/>
                  <a:gd name="connsiteY2" fmla="*/ 96864 h 193727"/>
                  <a:gd name="connsiteX3" fmla="*/ 96864 w 193727"/>
                  <a:gd name="connsiteY3" fmla="*/ 0 h 193727"/>
                  <a:gd name="connsiteX4" fmla="*/ 193727 w 193727"/>
                  <a:gd name="connsiteY4" fmla="*/ 96864 h 193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727" h="193727">
                    <a:moveTo>
                      <a:pt x="193727" y="96864"/>
                    </a:moveTo>
                    <a:cubicBezTo>
                      <a:pt x="193727" y="150360"/>
                      <a:pt x="150360" y="193727"/>
                      <a:pt x="96864" y="193727"/>
                    </a:cubicBezTo>
                    <a:cubicBezTo>
                      <a:pt x="43367" y="193727"/>
                      <a:pt x="0" y="150360"/>
                      <a:pt x="0" y="96864"/>
                    </a:cubicBezTo>
                    <a:cubicBezTo>
                      <a:pt x="0" y="43367"/>
                      <a:pt x="43367" y="0"/>
                      <a:pt x="96864" y="0"/>
                    </a:cubicBezTo>
                    <a:cubicBezTo>
                      <a:pt x="150360" y="0"/>
                      <a:pt x="193727" y="43367"/>
                      <a:pt x="193727" y="96864"/>
                    </a:cubicBezTo>
                    <a:close/>
                  </a:path>
                </a:pathLst>
              </a:custGeom>
              <a:solidFill>
                <a:srgbClr val="3D6D84"/>
              </a:solidFill>
              <a:ln w="9524" cap="flat">
                <a:noFill/>
                <a:prstDash val="solid"/>
                <a:miter/>
              </a:ln>
            </p:spPr>
            <p:txBody>
              <a:bodyPr rtlCol="0" anchor="ctr"/>
              <a:p>
                <a:endParaRPr lang="zh-CN" altLang="en-US"/>
              </a:p>
            </p:txBody>
          </p:sp>
          <p:sp>
            <p:nvSpPr>
              <p:cNvPr id="119" name="îŝľíďé"/>
              <p:cNvSpPr/>
              <p:nvPr/>
            </p:nvSpPr>
            <p:spPr>
              <a:xfrm>
                <a:off x="5021389" y="3644931"/>
                <a:ext cx="79343" cy="54863"/>
              </a:xfrm>
              <a:custGeom>
                <a:avLst/>
                <a:gdLst>
                  <a:gd name="connsiteX0" fmla="*/ 0 w 79343"/>
                  <a:gd name="connsiteY0" fmla="*/ 28384 h 54863"/>
                  <a:gd name="connsiteX1" fmla="*/ 36195 w 79343"/>
                  <a:gd name="connsiteY1" fmla="*/ 54864 h 54863"/>
                  <a:gd name="connsiteX2" fmla="*/ 79343 w 79343"/>
                  <a:gd name="connsiteY2" fmla="*/ 0 h 54863"/>
                </a:gdLst>
                <a:ahLst/>
                <a:cxnLst>
                  <a:cxn ang="0">
                    <a:pos x="connsiteX0" y="connsiteY0"/>
                  </a:cxn>
                  <a:cxn ang="0">
                    <a:pos x="connsiteX1" y="connsiteY1"/>
                  </a:cxn>
                  <a:cxn ang="0">
                    <a:pos x="connsiteX2" y="connsiteY2"/>
                  </a:cxn>
                </a:cxnLst>
                <a:rect l="l" t="t" r="r" b="b"/>
                <a:pathLst>
                  <a:path w="79343" h="54863">
                    <a:moveTo>
                      <a:pt x="0" y="28384"/>
                    </a:moveTo>
                    <a:lnTo>
                      <a:pt x="36195" y="54864"/>
                    </a:lnTo>
                    <a:lnTo>
                      <a:pt x="79343" y="0"/>
                    </a:lnTo>
                  </a:path>
                </a:pathLst>
              </a:custGeom>
              <a:noFill/>
              <a:ln w="16711" cap="rnd">
                <a:solidFill>
                  <a:schemeClr val="bg1"/>
                </a:solidFill>
                <a:prstDash val="solid"/>
                <a:round/>
              </a:ln>
            </p:spPr>
            <p:txBody>
              <a:bodyPr rtlCol="0" anchor="ctr"/>
              <a:p>
                <a:endParaRPr lang="zh-CN" altLang="en-US"/>
              </a:p>
            </p:txBody>
          </p:sp>
        </p:grpSp>
        <p:sp>
          <p:nvSpPr>
            <p:cNvPr id="120" name="文本框 119"/>
            <p:cNvSpPr txBox="1"/>
            <p:nvPr/>
          </p:nvSpPr>
          <p:spPr>
            <a:xfrm>
              <a:off x="1547" y="3620"/>
              <a:ext cx="5068" cy="5281"/>
            </a:xfrm>
            <a:prstGeom prst="rect">
              <a:avLst/>
            </a:prstGeom>
            <a:noFill/>
          </p:spPr>
          <p:txBody>
            <a:bodyPr wrap="square" rtlCol="0">
              <a:spAutoFit/>
            </a:bodyPr>
            <a:p>
              <a:pPr algn="ctr"/>
              <a:r>
                <a:rPr lang="zh-CN" altLang="en-US" spc="100">
                  <a:solidFill>
                    <a:schemeClr val="tx1"/>
                  </a:solidFill>
                  <a:uFillTx/>
                  <a:latin typeface="思源黑体 Normal" panose="020B0400000000000000" charset="-122"/>
                  <a:ea typeface="思源黑体 Normal" panose="020B0400000000000000" charset="-122"/>
                  <a:cs typeface="思源黑体 Normal" panose="020B0400000000000000" charset="-122"/>
                </a:rPr>
                <a:t>学校意见</a:t>
              </a:r>
              <a:endParaRPr lang="zh-CN" altLang="en-US"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endParaRPr lang="zh-CN" altLang="en-US"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ct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学校填写</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lnSpc>
                  <a:spcPct val="150000"/>
                </a:lnSpc>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学院意见：毕业生所在学院基层意见，在学院完成初步审核后，要了解毕业生的具体就业去向。</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lnSpc>
                  <a:spcPct val="150000"/>
                </a:lnSpc>
              </a:pP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a:p>
              <a:pPr algn="just">
                <a:lnSpc>
                  <a:spcPct val="150000"/>
                </a:lnSpc>
              </a:pPr>
              <a:r>
                <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rPr>
                <a:t>学校意见：代表学校的一方在就业协议书上签字并盖章。</a:t>
              </a:r>
              <a:endParaRPr lang="zh-CN" altLang="en-US" sz="1600" spc="10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grpSp>
    </p:spTree>
    <p:custDataLst>
      <p:tags r:id="rId2"/>
    </p:custDataLst>
  </p:cSld>
  <p:clrMapOvr>
    <a:masterClrMapping/>
  </p:clrMapOvr>
  <p:transition spd="slow"/>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就业协议书</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 name="文本框 7"/>
          <p:cNvSpPr txBox="1"/>
          <p:nvPr/>
        </p:nvSpPr>
        <p:spPr>
          <a:xfrm>
            <a:off x="668655" y="899160"/>
            <a:ext cx="10821670" cy="706755"/>
          </a:xfrm>
          <a:prstGeom prst="rect">
            <a:avLst/>
          </a:prstGeom>
          <a:noFill/>
        </p:spPr>
        <p:txBody>
          <a:bodyPr wrap="square" rtlCol="0">
            <a:spAutoFit/>
          </a:bodyPr>
          <a:p>
            <a:pPr algn="ctr">
              <a:lnSpc>
                <a:spcPct val="200000"/>
              </a:lnSpc>
            </a:pPr>
            <a:r>
              <a:rPr lang="zh-CN" altLang="en-US" sz="2000" spc="150">
                <a:solidFill>
                  <a:schemeClr val="tx1"/>
                </a:solidFill>
                <a:uFillTx/>
                <a:latin typeface="思源黑体 Normal" panose="020B0400000000000000" charset="-122"/>
                <a:ea typeface="思源黑体 Normal" panose="020B0400000000000000" charset="-122"/>
                <a:cs typeface="思源黑体 Normal" panose="020B0400000000000000" charset="-122"/>
              </a:rPr>
              <a:t>备注</a:t>
            </a:r>
            <a:endParaRPr lang="zh-CN" altLang="en-US" sz="2000" spc="15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sp>
        <p:nvSpPr>
          <p:cNvPr id="4" name="椭圆 3"/>
          <p:cNvSpPr/>
          <p:nvPr/>
        </p:nvSpPr>
        <p:spPr>
          <a:xfrm>
            <a:off x="597639" y="3344183"/>
            <a:ext cx="451413" cy="451413"/>
          </a:xfrm>
          <a:prstGeom prst="ellipse">
            <a:avLst/>
          </a:prstGeom>
          <a:gradFill flip="none" rotWithShape="1">
            <a:gsLst>
              <a:gs pos="0">
                <a:schemeClr val="accent1"/>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0" name="椭圆 9"/>
          <p:cNvSpPr/>
          <p:nvPr/>
        </p:nvSpPr>
        <p:spPr>
          <a:xfrm>
            <a:off x="11158767" y="3376013"/>
            <a:ext cx="451413" cy="451413"/>
          </a:xfrm>
          <a:prstGeom prst="ellipse">
            <a:avLst/>
          </a:prstGeom>
          <a:gradFill flip="none" rotWithShape="1">
            <a:gsLst>
              <a:gs pos="0">
                <a:schemeClr val="accent1"/>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1" name="文本框 10"/>
          <p:cNvSpPr txBox="1"/>
          <p:nvPr/>
        </p:nvSpPr>
        <p:spPr>
          <a:xfrm>
            <a:off x="619751" y="3344183"/>
            <a:ext cx="397201" cy="461665"/>
          </a:xfrm>
          <a:prstGeom prst="rect">
            <a:avLst/>
          </a:prstGeom>
          <a:noFill/>
        </p:spPr>
        <p:txBody>
          <a:bodyPr wrap="square" rtlCol="0">
            <a:spAutoFit/>
          </a:bodyPr>
          <a:lstStyle/>
          <a:p>
            <a:r>
              <a:rPr lang="en-US" altLang="zh-CN" sz="2400" b="1">
                <a:solidFill>
                  <a:schemeClr val="bg1"/>
                </a:solidFill>
                <a:effectLst>
                  <a:outerShdw blurRad="38100" dist="38100" dir="2700000" algn="tl">
                    <a:srgbClr val="000000">
                      <a:alpha val="43137"/>
                    </a:srgbClr>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rPr>
              <a:t>&lt;</a:t>
            </a:r>
            <a:endParaRPr lang="zh-CN" altLang="en-US" sz="2400" b="1" dirty="0">
              <a:solidFill>
                <a:schemeClr val="bg1"/>
              </a:solidFill>
              <a:effectLst>
                <a:outerShdw blurRad="38100" dist="38100" dir="2700000" algn="tl">
                  <a:srgbClr val="000000">
                    <a:alpha val="43137"/>
                  </a:srgbClr>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2" name="文本框 11"/>
          <p:cNvSpPr txBox="1"/>
          <p:nvPr/>
        </p:nvSpPr>
        <p:spPr>
          <a:xfrm rot="10800000">
            <a:off x="11212979" y="3370887"/>
            <a:ext cx="397201" cy="461665"/>
          </a:xfrm>
          <a:prstGeom prst="rect">
            <a:avLst/>
          </a:prstGeom>
          <a:noFill/>
        </p:spPr>
        <p:txBody>
          <a:bodyPr wrap="square" rtlCol="0">
            <a:spAutoFit/>
          </a:bodyPr>
          <a:lstStyle/>
          <a:p>
            <a:r>
              <a:rPr lang="en-US" altLang="zh-CN" sz="2400" b="1" dirty="0">
                <a:solidFill>
                  <a:schemeClr val="bg1"/>
                </a:solidFill>
                <a:effectLst>
                  <a:outerShdw blurRad="38100" dist="38100" dir="2700000" algn="tl">
                    <a:srgbClr val="000000">
                      <a:alpha val="43137"/>
                    </a:srgbClr>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rPr>
              <a:t>&lt;</a:t>
            </a:r>
            <a:endParaRPr lang="zh-CN" altLang="en-US" sz="2400" b="1" dirty="0">
              <a:solidFill>
                <a:schemeClr val="bg1"/>
              </a:solidFill>
              <a:effectLst>
                <a:outerShdw blurRad="38100" dist="38100" dir="2700000" algn="tl">
                  <a:srgbClr val="000000">
                    <a:alpha val="43137"/>
                  </a:srgbClr>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6" name="i$ļïdè"/>
          <p:cNvSpPr/>
          <p:nvPr/>
        </p:nvSpPr>
        <p:spPr>
          <a:xfrm>
            <a:off x="2039091" y="2059022"/>
            <a:ext cx="8097535" cy="4031169"/>
          </a:xfrm>
          <a:prstGeom prst="rect">
            <a:avLst/>
          </a:prstGeom>
          <a:solidFill>
            <a:schemeClr val="bg1"/>
          </a:solidFill>
          <a:ln>
            <a:solidFill>
              <a:schemeClr val="bg1">
                <a:lumMod val="85000"/>
                <a:alpha val="74000"/>
              </a:schemeClr>
            </a:solidFill>
          </a:ln>
          <a:effectLst>
            <a:outerShdw blurRad="812800" dist="342900" dir="5100000" sx="96000" sy="96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5" name="íṡlîḓè"/>
          <p:cNvSpPr/>
          <p:nvPr/>
        </p:nvSpPr>
        <p:spPr>
          <a:xfrm>
            <a:off x="6480520" y="2538586"/>
            <a:ext cx="3072748" cy="3179688"/>
          </a:xfrm>
          <a:prstGeom prst="rect">
            <a:avLst/>
          </a:prstGeom>
          <a:blipFill>
            <a:blip r:embed="rId2" cstate="print">
              <a:extLst>
                <a:ext uri="{28A0092B-C50C-407E-A947-70E740481C1C}">
                  <a14:useLocalDpi xmlns:a14="http://schemas.microsoft.com/office/drawing/2010/main" val="0"/>
                </a:ext>
              </a:extLst>
            </a:blip>
            <a:stretch>
              <a:fillRect/>
            </a:stretch>
          </a:blipFill>
          <a:ln>
            <a:noFill/>
          </a:ln>
          <a:effectLst>
            <a:outerShdw blurRad="393700" dist="266700" dir="1500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0" name="íśḻiḑé"/>
          <p:cNvSpPr/>
          <p:nvPr/>
        </p:nvSpPr>
        <p:spPr>
          <a:xfrm rot="5400000" flipV="1">
            <a:off x="1992394" y="2105720"/>
            <a:ext cx="1007463" cy="914073"/>
          </a:xfrm>
          <a:prstGeom prst="homePlate">
            <a:avLst>
              <a:gd name="adj" fmla="val 30217"/>
            </a:avLst>
          </a:prstGeom>
          <a:gradFill flip="none" rotWithShape="1">
            <a:gsLst>
              <a:gs pos="0">
                <a:schemeClr val="accent1"/>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1" name="iṧḷïdè"/>
          <p:cNvSpPr/>
          <p:nvPr/>
        </p:nvSpPr>
        <p:spPr bwMode="auto">
          <a:xfrm>
            <a:off x="2261347" y="2253700"/>
            <a:ext cx="469559" cy="468832"/>
          </a:xfrm>
          <a:custGeom>
            <a:avLst/>
            <a:gdLst>
              <a:gd name="connsiteX0" fmla="*/ 25829 w 578320"/>
              <a:gd name="connsiteY0" fmla="*/ 524911 h 577432"/>
              <a:gd name="connsiteX1" fmla="*/ 220466 w 578320"/>
              <a:gd name="connsiteY1" fmla="*/ 524911 h 577432"/>
              <a:gd name="connsiteX2" fmla="*/ 247217 w 578320"/>
              <a:gd name="connsiteY2" fmla="*/ 550711 h 577432"/>
              <a:gd name="connsiteX3" fmla="*/ 220466 w 578320"/>
              <a:gd name="connsiteY3" fmla="*/ 577432 h 577432"/>
              <a:gd name="connsiteX4" fmla="*/ 25829 w 578320"/>
              <a:gd name="connsiteY4" fmla="*/ 577432 h 577432"/>
              <a:gd name="connsiteX5" fmla="*/ 0 w 578320"/>
              <a:gd name="connsiteY5" fmla="*/ 550711 h 577432"/>
              <a:gd name="connsiteX6" fmla="*/ 25829 w 578320"/>
              <a:gd name="connsiteY6" fmla="*/ 524911 h 577432"/>
              <a:gd name="connsiteX7" fmla="*/ 25820 w 578320"/>
              <a:gd name="connsiteY7" fmla="*/ 458632 h 577432"/>
              <a:gd name="connsiteX8" fmla="*/ 165988 w 578320"/>
              <a:gd name="connsiteY8" fmla="*/ 458632 h 577432"/>
              <a:gd name="connsiteX9" fmla="*/ 245294 w 578320"/>
              <a:gd name="connsiteY9" fmla="*/ 493646 h 577432"/>
              <a:gd name="connsiteX10" fmla="*/ 220396 w 578320"/>
              <a:gd name="connsiteY10" fmla="*/ 511153 h 577432"/>
              <a:gd name="connsiteX11" fmla="*/ 25820 w 578320"/>
              <a:gd name="connsiteY11" fmla="*/ 511153 h 577432"/>
              <a:gd name="connsiteX12" fmla="*/ 0 w 578320"/>
              <a:gd name="connsiteY12" fmla="*/ 484432 h 577432"/>
              <a:gd name="connsiteX13" fmla="*/ 25820 w 578320"/>
              <a:gd name="connsiteY13" fmla="*/ 458632 h 577432"/>
              <a:gd name="connsiteX14" fmla="*/ 468575 w 578320"/>
              <a:gd name="connsiteY14" fmla="*/ 396938 h 577432"/>
              <a:gd name="connsiteX15" fmla="*/ 551575 w 578320"/>
              <a:gd name="connsiteY15" fmla="*/ 396938 h 577432"/>
              <a:gd name="connsiteX16" fmla="*/ 578320 w 578320"/>
              <a:gd name="connsiteY16" fmla="*/ 422738 h 577432"/>
              <a:gd name="connsiteX17" fmla="*/ 551575 w 578320"/>
              <a:gd name="connsiteY17" fmla="*/ 449459 h 577432"/>
              <a:gd name="connsiteX18" fmla="*/ 424308 w 578320"/>
              <a:gd name="connsiteY18" fmla="*/ 449459 h 577432"/>
              <a:gd name="connsiteX19" fmla="*/ 468575 w 578320"/>
              <a:gd name="connsiteY19" fmla="*/ 396938 h 577432"/>
              <a:gd name="connsiteX20" fmla="*/ 25827 w 578320"/>
              <a:gd name="connsiteY20" fmla="*/ 392352 h 577432"/>
              <a:gd name="connsiteX21" fmla="*/ 106996 w 578320"/>
              <a:gd name="connsiteY21" fmla="*/ 392352 h 577432"/>
              <a:gd name="connsiteX22" fmla="*/ 149425 w 578320"/>
              <a:gd name="connsiteY22" fmla="*/ 444725 h 577432"/>
              <a:gd name="connsiteX23" fmla="*/ 25827 w 578320"/>
              <a:gd name="connsiteY23" fmla="*/ 444725 h 577432"/>
              <a:gd name="connsiteX24" fmla="*/ 0 w 578320"/>
              <a:gd name="connsiteY24" fmla="*/ 418998 h 577432"/>
              <a:gd name="connsiteX25" fmla="*/ 25827 w 578320"/>
              <a:gd name="connsiteY25" fmla="*/ 392352 h 577432"/>
              <a:gd name="connsiteX26" fmla="*/ 495311 w 578320"/>
              <a:gd name="connsiteY26" fmla="*/ 330659 h 577432"/>
              <a:gd name="connsiteX27" fmla="*/ 551573 w 578320"/>
              <a:gd name="connsiteY27" fmla="*/ 330659 h 577432"/>
              <a:gd name="connsiteX28" fmla="*/ 578320 w 578320"/>
              <a:gd name="connsiteY28" fmla="*/ 357305 h 577432"/>
              <a:gd name="connsiteX29" fmla="*/ 551573 w 578320"/>
              <a:gd name="connsiteY29" fmla="*/ 383032 h 577432"/>
              <a:gd name="connsiteX30" fmla="*/ 475942 w 578320"/>
              <a:gd name="connsiteY30" fmla="*/ 383032 h 577432"/>
              <a:gd name="connsiteX31" fmla="*/ 495311 w 578320"/>
              <a:gd name="connsiteY31" fmla="*/ 330659 h 577432"/>
              <a:gd name="connsiteX32" fmla="*/ 25814 w 578320"/>
              <a:gd name="connsiteY32" fmla="*/ 325924 h 577432"/>
              <a:gd name="connsiteX33" fmla="*/ 82051 w 578320"/>
              <a:gd name="connsiteY33" fmla="*/ 325924 h 577432"/>
              <a:gd name="connsiteX34" fmla="*/ 99568 w 578320"/>
              <a:gd name="connsiteY34" fmla="*/ 378445 h 577432"/>
              <a:gd name="connsiteX35" fmla="*/ 25814 w 578320"/>
              <a:gd name="connsiteY35" fmla="*/ 378445 h 577432"/>
              <a:gd name="connsiteX36" fmla="*/ 0 w 578320"/>
              <a:gd name="connsiteY36" fmla="*/ 352645 h 577432"/>
              <a:gd name="connsiteX37" fmla="*/ 25814 w 578320"/>
              <a:gd name="connsiteY37" fmla="*/ 325924 h 577432"/>
              <a:gd name="connsiteX38" fmla="*/ 297074 w 578320"/>
              <a:gd name="connsiteY38" fmla="*/ 302072 h 577432"/>
              <a:gd name="connsiteX39" fmla="*/ 297074 w 578320"/>
              <a:gd name="connsiteY39" fmla="*/ 349966 h 577432"/>
              <a:gd name="connsiteX40" fmla="*/ 326589 w 578320"/>
              <a:gd name="connsiteY40" fmla="*/ 326019 h 577432"/>
              <a:gd name="connsiteX41" fmla="*/ 297074 w 578320"/>
              <a:gd name="connsiteY41" fmla="*/ 302072 h 577432"/>
              <a:gd name="connsiteX42" fmla="*/ 498167 w 578320"/>
              <a:gd name="connsiteY42" fmla="*/ 264231 h 577432"/>
              <a:gd name="connsiteX43" fmla="*/ 551602 w 578320"/>
              <a:gd name="connsiteY43" fmla="*/ 264231 h 577432"/>
              <a:gd name="connsiteX44" fmla="*/ 578320 w 578320"/>
              <a:gd name="connsiteY44" fmla="*/ 290952 h 577432"/>
              <a:gd name="connsiteX45" fmla="*/ 551602 w 578320"/>
              <a:gd name="connsiteY45" fmla="*/ 316752 h 577432"/>
              <a:gd name="connsiteX46" fmla="*/ 497246 w 578320"/>
              <a:gd name="connsiteY46" fmla="*/ 316752 h 577432"/>
              <a:gd name="connsiteX47" fmla="*/ 499089 w 578320"/>
              <a:gd name="connsiteY47" fmla="*/ 288188 h 577432"/>
              <a:gd name="connsiteX48" fmla="*/ 498167 w 578320"/>
              <a:gd name="connsiteY48" fmla="*/ 264231 h 577432"/>
              <a:gd name="connsiteX49" fmla="*/ 25843 w 578320"/>
              <a:gd name="connsiteY49" fmla="*/ 259645 h 577432"/>
              <a:gd name="connsiteX50" fmla="*/ 81222 w 578320"/>
              <a:gd name="connsiteY50" fmla="*/ 259645 h 577432"/>
              <a:gd name="connsiteX51" fmla="*/ 78453 w 578320"/>
              <a:gd name="connsiteY51" fmla="*/ 288209 h 577432"/>
              <a:gd name="connsiteX52" fmla="*/ 80299 w 578320"/>
              <a:gd name="connsiteY52" fmla="*/ 312166 h 577432"/>
              <a:gd name="connsiteX53" fmla="*/ 25843 w 578320"/>
              <a:gd name="connsiteY53" fmla="*/ 312166 h 577432"/>
              <a:gd name="connsiteX54" fmla="*/ 0 w 578320"/>
              <a:gd name="connsiteY54" fmla="*/ 286366 h 577432"/>
              <a:gd name="connsiteX55" fmla="*/ 25843 w 578320"/>
              <a:gd name="connsiteY55" fmla="*/ 259645 h 577432"/>
              <a:gd name="connsiteX56" fmla="*/ 282316 w 578320"/>
              <a:gd name="connsiteY56" fmla="*/ 225625 h 577432"/>
              <a:gd name="connsiteX57" fmla="*/ 255567 w 578320"/>
              <a:gd name="connsiteY57" fmla="*/ 245888 h 577432"/>
              <a:gd name="connsiteX58" fmla="*/ 282316 w 578320"/>
              <a:gd name="connsiteY58" fmla="*/ 267993 h 577432"/>
              <a:gd name="connsiteX59" fmla="*/ 478752 w 578320"/>
              <a:gd name="connsiteY59" fmla="*/ 197951 h 577432"/>
              <a:gd name="connsiteX60" fmla="*/ 551584 w 578320"/>
              <a:gd name="connsiteY60" fmla="*/ 197951 h 577432"/>
              <a:gd name="connsiteX61" fmla="*/ 578320 w 578320"/>
              <a:gd name="connsiteY61" fmla="*/ 224672 h 577432"/>
              <a:gd name="connsiteX62" fmla="*/ 551584 w 578320"/>
              <a:gd name="connsiteY62" fmla="*/ 250472 h 577432"/>
              <a:gd name="connsiteX63" fmla="*/ 495347 w 578320"/>
              <a:gd name="connsiteY63" fmla="*/ 250472 h 577432"/>
              <a:gd name="connsiteX64" fmla="*/ 478752 w 578320"/>
              <a:gd name="connsiteY64" fmla="*/ 197951 h 577432"/>
              <a:gd name="connsiteX65" fmla="*/ 25834 w 578320"/>
              <a:gd name="connsiteY65" fmla="*/ 194253 h 577432"/>
              <a:gd name="connsiteX66" fmla="*/ 101491 w 578320"/>
              <a:gd name="connsiteY66" fmla="*/ 194253 h 577432"/>
              <a:gd name="connsiteX67" fmla="*/ 83038 w 578320"/>
              <a:gd name="connsiteY67" fmla="*/ 246774 h 577432"/>
              <a:gd name="connsiteX68" fmla="*/ 25834 w 578320"/>
              <a:gd name="connsiteY68" fmla="*/ 246774 h 577432"/>
              <a:gd name="connsiteX69" fmla="*/ 0 w 578320"/>
              <a:gd name="connsiteY69" fmla="*/ 220053 h 577432"/>
              <a:gd name="connsiteX70" fmla="*/ 25834 w 578320"/>
              <a:gd name="connsiteY70" fmla="*/ 194253 h 577432"/>
              <a:gd name="connsiteX71" fmla="*/ 289695 w 578320"/>
              <a:gd name="connsiteY71" fmla="*/ 180494 h 577432"/>
              <a:gd name="connsiteX72" fmla="*/ 297074 w 578320"/>
              <a:gd name="connsiteY72" fmla="*/ 188783 h 577432"/>
              <a:gd name="connsiteX73" fmla="*/ 297074 w 578320"/>
              <a:gd name="connsiteY73" fmla="*/ 200757 h 577432"/>
              <a:gd name="connsiteX74" fmla="*/ 353338 w 578320"/>
              <a:gd name="connsiteY74" fmla="*/ 236678 h 577432"/>
              <a:gd name="connsiteX75" fmla="*/ 338580 w 578320"/>
              <a:gd name="connsiteY75" fmla="*/ 251414 h 577432"/>
              <a:gd name="connsiteX76" fmla="*/ 297074 w 578320"/>
              <a:gd name="connsiteY76" fmla="*/ 225625 h 577432"/>
              <a:gd name="connsiteX77" fmla="*/ 297074 w 578320"/>
              <a:gd name="connsiteY77" fmla="*/ 270756 h 577432"/>
              <a:gd name="connsiteX78" fmla="*/ 356105 w 578320"/>
              <a:gd name="connsiteY78" fmla="*/ 323256 h 577432"/>
              <a:gd name="connsiteX79" fmla="*/ 297074 w 578320"/>
              <a:gd name="connsiteY79" fmla="*/ 373913 h 577432"/>
              <a:gd name="connsiteX80" fmla="*/ 297074 w 578320"/>
              <a:gd name="connsiteY80" fmla="*/ 388650 h 577432"/>
              <a:gd name="connsiteX81" fmla="*/ 289695 w 578320"/>
              <a:gd name="connsiteY81" fmla="*/ 396939 h 577432"/>
              <a:gd name="connsiteX82" fmla="*/ 282316 w 578320"/>
              <a:gd name="connsiteY82" fmla="*/ 388650 h 577432"/>
              <a:gd name="connsiteX83" fmla="*/ 282316 w 578320"/>
              <a:gd name="connsiteY83" fmla="*/ 373913 h 577432"/>
              <a:gd name="connsiteX84" fmla="*/ 222362 w 578320"/>
              <a:gd name="connsiteY84" fmla="*/ 329703 h 577432"/>
              <a:gd name="connsiteX85" fmla="*/ 237120 w 578320"/>
              <a:gd name="connsiteY85" fmla="*/ 314966 h 577432"/>
              <a:gd name="connsiteX86" fmla="*/ 282316 w 578320"/>
              <a:gd name="connsiteY86" fmla="*/ 349966 h 577432"/>
              <a:gd name="connsiteX87" fmla="*/ 282316 w 578320"/>
              <a:gd name="connsiteY87" fmla="*/ 299308 h 577432"/>
              <a:gd name="connsiteX88" fmla="*/ 225129 w 578320"/>
              <a:gd name="connsiteY88" fmla="*/ 251414 h 577432"/>
              <a:gd name="connsiteX89" fmla="*/ 282316 w 578320"/>
              <a:gd name="connsiteY89" fmla="*/ 200757 h 577432"/>
              <a:gd name="connsiteX90" fmla="*/ 282316 w 578320"/>
              <a:gd name="connsiteY90" fmla="*/ 188783 h 577432"/>
              <a:gd name="connsiteX91" fmla="*/ 289695 w 578320"/>
              <a:gd name="connsiteY91" fmla="*/ 180494 h 577432"/>
              <a:gd name="connsiteX92" fmla="*/ 288698 w 578320"/>
              <a:gd name="connsiteY92" fmla="*/ 157519 h 577432"/>
              <a:gd name="connsiteX93" fmla="*/ 157752 w 578320"/>
              <a:gd name="connsiteY93" fmla="*/ 288255 h 577432"/>
              <a:gd name="connsiteX94" fmla="*/ 288698 w 578320"/>
              <a:gd name="connsiteY94" fmla="*/ 419912 h 577432"/>
              <a:gd name="connsiteX95" fmla="*/ 420567 w 578320"/>
              <a:gd name="connsiteY95" fmla="*/ 288255 h 577432"/>
              <a:gd name="connsiteX96" fmla="*/ 288698 w 578320"/>
              <a:gd name="connsiteY96" fmla="*/ 157519 h 577432"/>
              <a:gd name="connsiteX97" fmla="*/ 428895 w 578320"/>
              <a:gd name="connsiteY97" fmla="*/ 132559 h 577432"/>
              <a:gd name="connsiteX98" fmla="*/ 551571 w 578320"/>
              <a:gd name="connsiteY98" fmla="*/ 132559 h 577432"/>
              <a:gd name="connsiteX99" fmla="*/ 578320 w 578320"/>
              <a:gd name="connsiteY99" fmla="*/ 158359 h 577432"/>
              <a:gd name="connsiteX100" fmla="*/ 551571 w 578320"/>
              <a:gd name="connsiteY100" fmla="*/ 185080 h 577432"/>
              <a:gd name="connsiteX101" fmla="*/ 471324 w 578320"/>
              <a:gd name="connsiteY101" fmla="*/ 185080 h 577432"/>
              <a:gd name="connsiteX102" fmla="*/ 428895 w 578320"/>
              <a:gd name="connsiteY102" fmla="*/ 132559 h 577432"/>
              <a:gd name="connsiteX103" fmla="*/ 25822 w 578320"/>
              <a:gd name="connsiteY103" fmla="*/ 127973 h 577432"/>
              <a:gd name="connsiteX104" fmla="*/ 154012 w 578320"/>
              <a:gd name="connsiteY104" fmla="*/ 127973 h 577432"/>
              <a:gd name="connsiteX105" fmla="*/ 108823 w 578320"/>
              <a:gd name="connsiteY105" fmla="*/ 180494 h 577432"/>
              <a:gd name="connsiteX106" fmla="*/ 25822 w 578320"/>
              <a:gd name="connsiteY106" fmla="*/ 180494 h 577432"/>
              <a:gd name="connsiteX107" fmla="*/ 0 w 578320"/>
              <a:gd name="connsiteY107" fmla="*/ 153773 h 577432"/>
              <a:gd name="connsiteX108" fmla="*/ 25822 w 578320"/>
              <a:gd name="connsiteY108" fmla="*/ 127973 h 577432"/>
              <a:gd name="connsiteX109" fmla="*/ 288698 w 578320"/>
              <a:gd name="connsiteY109" fmla="*/ 105041 h 577432"/>
              <a:gd name="connsiteX110" fmla="*/ 473130 w 578320"/>
              <a:gd name="connsiteY110" fmla="*/ 288255 h 577432"/>
              <a:gd name="connsiteX111" fmla="*/ 288698 w 578320"/>
              <a:gd name="connsiteY111" fmla="*/ 472390 h 577432"/>
              <a:gd name="connsiteX112" fmla="*/ 105189 w 578320"/>
              <a:gd name="connsiteY112" fmla="*/ 288255 h 577432"/>
              <a:gd name="connsiteX113" fmla="*/ 288698 w 578320"/>
              <a:gd name="connsiteY113" fmla="*/ 105041 h 577432"/>
              <a:gd name="connsiteX114" fmla="*/ 357002 w 578320"/>
              <a:gd name="connsiteY114" fmla="*/ 66280 h 577432"/>
              <a:gd name="connsiteX115" fmla="*/ 551577 w 578320"/>
              <a:gd name="connsiteY115" fmla="*/ 66280 h 577432"/>
              <a:gd name="connsiteX116" fmla="*/ 578320 w 578320"/>
              <a:gd name="connsiteY116" fmla="*/ 92080 h 577432"/>
              <a:gd name="connsiteX117" fmla="*/ 551577 w 578320"/>
              <a:gd name="connsiteY117" fmla="*/ 118801 h 577432"/>
              <a:gd name="connsiteX118" fmla="*/ 411409 w 578320"/>
              <a:gd name="connsiteY118" fmla="*/ 118801 h 577432"/>
              <a:gd name="connsiteX119" fmla="*/ 333026 w 578320"/>
              <a:gd name="connsiteY119" fmla="*/ 82866 h 577432"/>
              <a:gd name="connsiteX120" fmla="*/ 357002 w 578320"/>
              <a:gd name="connsiteY120" fmla="*/ 66280 h 577432"/>
              <a:gd name="connsiteX121" fmla="*/ 356932 w 578320"/>
              <a:gd name="connsiteY121" fmla="*/ 0 h 577432"/>
              <a:gd name="connsiteX122" fmla="*/ 551569 w 578320"/>
              <a:gd name="connsiteY122" fmla="*/ 0 h 577432"/>
              <a:gd name="connsiteX123" fmla="*/ 578320 w 578320"/>
              <a:gd name="connsiteY123" fmla="*/ 25800 h 577432"/>
              <a:gd name="connsiteX124" fmla="*/ 551569 w 578320"/>
              <a:gd name="connsiteY124" fmla="*/ 52521 h 577432"/>
              <a:gd name="connsiteX125" fmla="*/ 356932 w 578320"/>
              <a:gd name="connsiteY125" fmla="*/ 52521 h 577432"/>
              <a:gd name="connsiteX126" fmla="*/ 331103 w 578320"/>
              <a:gd name="connsiteY126" fmla="*/ 25800 h 577432"/>
              <a:gd name="connsiteX127" fmla="*/ 356932 w 578320"/>
              <a:gd name="connsiteY127" fmla="*/ 0 h 57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578320" h="577432">
                <a:moveTo>
                  <a:pt x="25829" y="524911"/>
                </a:moveTo>
                <a:lnTo>
                  <a:pt x="220466" y="524911"/>
                </a:lnTo>
                <a:cubicBezTo>
                  <a:pt x="235225" y="524911"/>
                  <a:pt x="247217" y="535968"/>
                  <a:pt x="247217" y="550711"/>
                </a:cubicBezTo>
                <a:cubicBezTo>
                  <a:pt x="247217" y="565454"/>
                  <a:pt x="235225" y="577432"/>
                  <a:pt x="220466" y="577432"/>
                </a:cubicBezTo>
                <a:lnTo>
                  <a:pt x="25829" y="577432"/>
                </a:lnTo>
                <a:cubicBezTo>
                  <a:pt x="11992" y="577432"/>
                  <a:pt x="0" y="565454"/>
                  <a:pt x="0" y="550711"/>
                </a:cubicBezTo>
                <a:cubicBezTo>
                  <a:pt x="0" y="535968"/>
                  <a:pt x="11992" y="524911"/>
                  <a:pt x="25829" y="524911"/>
                </a:cubicBezTo>
                <a:close/>
                <a:moveTo>
                  <a:pt x="25820" y="458632"/>
                </a:moveTo>
                <a:lnTo>
                  <a:pt x="165988" y="458632"/>
                </a:lnTo>
                <a:cubicBezTo>
                  <a:pt x="189042" y="475218"/>
                  <a:pt x="215785" y="488117"/>
                  <a:pt x="245294" y="493646"/>
                </a:cubicBezTo>
                <a:cubicBezTo>
                  <a:pt x="241605" y="503782"/>
                  <a:pt x="232384" y="511153"/>
                  <a:pt x="220396" y="511153"/>
                </a:cubicBezTo>
                <a:lnTo>
                  <a:pt x="25820" y="511153"/>
                </a:lnTo>
                <a:cubicBezTo>
                  <a:pt x="11988" y="511153"/>
                  <a:pt x="0" y="499175"/>
                  <a:pt x="0" y="484432"/>
                </a:cubicBezTo>
                <a:cubicBezTo>
                  <a:pt x="0" y="470610"/>
                  <a:pt x="11988" y="458632"/>
                  <a:pt x="25820" y="458632"/>
                </a:cubicBezTo>
                <a:close/>
                <a:moveTo>
                  <a:pt x="468575" y="396938"/>
                </a:moveTo>
                <a:lnTo>
                  <a:pt x="551575" y="396938"/>
                </a:lnTo>
                <a:cubicBezTo>
                  <a:pt x="566331" y="396938"/>
                  <a:pt x="578320" y="408916"/>
                  <a:pt x="578320" y="422738"/>
                </a:cubicBezTo>
                <a:cubicBezTo>
                  <a:pt x="578320" y="437481"/>
                  <a:pt x="566331" y="449459"/>
                  <a:pt x="551575" y="449459"/>
                </a:cubicBezTo>
                <a:lnTo>
                  <a:pt x="424308" y="449459"/>
                </a:lnTo>
                <a:cubicBezTo>
                  <a:pt x="441830" y="434716"/>
                  <a:pt x="456586" y="416288"/>
                  <a:pt x="468575" y="396938"/>
                </a:cubicBezTo>
                <a:close/>
                <a:moveTo>
                  <a:pt x="25827" y="392352"/>
                </a:moveTo>
                <a:lnTo>
                  <a:pt x="106996" y="392352"/>
                </a:lnTo>
                <a:cubicBezTo>
                  <a:pt x="118064" y="412566"/>
                  <a:pt x="131900" y="430024"/>
                  <a:pt x="149425" y="444725"/>
                </a:cubicBezTo>
                <a:lnTo>
                  <a:pt x="25827" y="444725"/>
                </a:lnTo>
                <a:cubicBezTo>
                  <a:pt x="11991" y="444725"/>
                  <a:pt x="0" y="432780"/>
                  <a:pt x="0" y="418998"/>
                </a:cubicBezTo>
                <a:cubicBezTo>
                  <a:pt x="0" y="404297"/>
                  <a:pt x="11991" y="392352"/>
                  <a:pt x="25827" y="392352"/>
                </a:cubicBezTo>
                <a:close/>
                <a:moveTo>
                  <a:pt x="495311" y="330659"/>
                </a:moveTo>
                <a:lnTo>
                  <a:pt x="551573" y="330659"/>
                </a:lnTo>
                <a:cubicBezTo>
                  <a:pt x="566330" y="330659"/>
                  <a:pt x="578320" y="342604"/>
                  <a:pt x="578320" y="357305"/>
                </a:cubicBezTo>
                <a:cubicBezTo>
                  <a:pt x="578320" y="371087"/>
                  <a:pt x="566330" y="383032"/>
                  <a:pt x="551573" y="383032"/>
                </a:cubicBezTo>
                <a:lnTo>
                  <a:pt x="475942" y="383032"/>
                </a:lnTo>
                <a:cubicBezTo>
                  <a:pt x="485165" y="366493"/>
                  <a:pt x="490699" y="349035"/>
                  <a:pt x="495311" y="330659"/>
                </a:cubicBezTo>
                <a:close/>
                <a:moveTo>
                  <a:pt x="25814" y="325924"/>
                </a:moveTo>
                <a:lnTo>
                  <a:pt x="82051" y="325924"/>
                </a:lnTo>
                <a:cubicBezTo>
                  <a:pt x="85739" y="344352"/>
                  <a:pt x="91271" y="361859"/>
                  <a:pt x="99568" y="378445"/>
                </a:cubicBezTo>
                <a:lnTo>
                  <a:pt x="25814" y="378445"/>
                </a:lnTo>
                <a:cubicBezTo>
                  <a:pt x="11985" y="378445"/>
                  <a:pt x="0" y="367388"/>
                  <a:pt x="0" y="352645"/>
                </a:cubicBezTo>
                <a:cubicBezTo>
                  <a:pt x="0" y="337902"/>
                  <a:pt x="11985" y="325924"/>
                  <a:pt x="25814" y="325924"/>
                </a:cubicBezTo>
                <a:close/>
                <a:moveTo>
                  <a:pt x="297074" y="302072"/>
                </a:moveTo>
                <a:lnTo>
                  <a:pt x="297074" y="349966"/>
                </a:lnTo>
                <a:cubicBezTo>
                  <a:pt x="310909" y="349045"/>
                  <a:pt x="326589" y="341676"/>
                  <a:pt x="326589" y="326019"/>
                </a:cubicBezTo>
                <a:cubicBezTo>
                  <a:pt x="326589" y="310361"/>
                  <a:pt x="309987" y="304835"/>
                  <a:pt x="297074" y="302072"/>
                </a:cubicBezTo>
                <a:close/>
                <a:moveTo>
                  <a:pt x="498167" y="264231"/>
                </a:moveTo>
                <a:lnTo>
                  <a:pt x="551602" y="264231"/>
                </a:lnTo>
                <a:cubicBezTo>
                  <a:pt x="566343" y="264231"/>
                  <a:pt x="578320" y="276209"/>
                  <a:pt x="578320" y="290952"/>
                </a:cubicBezTo>
                <a:cubicBezTo>
                  <a:pt x="578320" y="304774"/>
                  <a:pt x="566343" y="316752"/>
                  <a:pt x="551602" y="316752"/>
                </a:cubicBezTo>
                <a:lnTo>
                  <a:pt x="497246" y="316752"/>
                </a:lnTo>
                <a:cubicBezTo>
                  <a:pt x="498167" y="307538"/>
                  <a:pt x="499089" y="298324"/>
                  <a:pt x="499089" y="288188"/>
                </a:cubicBezTo>
                <a:cubicBezTo>
                  <a:pt x="499089" y="279895"/>
                  <a:pt x="499089" y="272524"/>
                  <a:pt x="498167" y="264231"/>
                </a:cubicBezTo>
                <a:close/>
                <a:moveTo>
                  <a:pt x="25843" y="259645"/>
                </a:moveTo>
                <a:lnTo>
                  <a:pt x="81222" y="259645"/>
                </a:lnTo>
                <a:cubicBezTo>
                  <a:pt x="79376" y="269781"/>
                  <a:pt x="78453" y="278995"/>
                  <a:pt x="78453" y="288209"/>
                </a:cubicBezTo>
                <a:cubicBezTo>
                  <a:pt x="78453" y="296502"/>
                  <a:pt x="79376" y="304795"/>
                  <a:pt x="80299" y="312166"/>
                </a:cubicBezTo>
                <a:lnTo>
                  <a:pt x="25843" y="312166"/>
                </a:lnTo>
                <a:cubicBezTo>
                  <a:pt x="11999" y="312166"/>
                  <a:pt x="0" y="301109"/>
                  <a:pt x="0" y="286366"/>
                </a:cubicBezTo>
                <a:cubicBezTo>
                  <a:pt x="0" y="271623"/>
                  <a:pt x="11999" y="259645"/>
                  <a:pt x="25843" y="259645"/>
                </a:cubicBezTo>
                <a:close/>
                <a:moveTo>
                  <a:pt x="282316" y="225625"/>
                </a:moveTo>
                <a:cubicBezTo>
                  <a:pt x="265713" y="225625"/>
                  <a:pt x="255567" y="235757"/>
                  <a:pt x="255567" y="245888"/>
                </a:cubicBezTo>
                <a:cubicBezTo>
                  <a:pt x="255567" y="257862"/>
                  <a:pt x="264791" y="264309"/>
                  <a:pt x="282316" y="267993"/>
                </a:cubicBezTo>
                <a:close/>
                <a:moveTo>
                  <a:pt x="478752" y="197951"/>
                </a:moveTo>
                <a:lnTo>
                  <a:pt x="551584" y="197951"/>
                </a:lnTo>
                <a:cubicBezTo>
                  <a:pt x="566335" y="197951"/>
                  <a:pt x="578320" y="209929"/>
                  <a:pt x="578320" y="224672"/>
                </a:cubicBezTo>
                <a:cubicBezTo>
                  <a:pt x="578320" y="239415"/>
                  <a:pt x="566335" y="250472"/>
                  <a:pt x="551584" y="250472"/>
                </a:cubicBezTo>
                <a:lnTo>
                  <a:pt x="495347" y="250472"/>
                </a:lnTo>
                <a:cubicBezTo>
                  <a:pt x="492581" y="232044"/>
                  <a:pt x="486127" y="214537"/>
                  <a:pt x="478752" y="197951"/>
                </a:cubicBezTo>
                <a:close/>
                <a:moveTo>
                  <a:pt x="25834" y="194253"/>
                </a:moveTo>
                <a:lnTo>
                  <a:pt x="101491" y="194253"/>
                </a:lnTo>
                <a:cubicBezTo>
                  <a:pt x="93187" y="209917"/>
                  <a:pt x="86729" y="228346"/>
                  <a:pt x="83038" y="246774"/>
                </a:cubicBezTo>
                <a:lnTo>
                  <a:pt x="25834" y="246774"/>
                </a:lnTo>
                <a:cubicBezTo>
                  <a:pt x="11994" y="246774"/>
                  <a:pt x="0" y="234796"/>
                  <a:pt x="0" y="220053"/>
                </a:cubicBezTo>
                <a:cubicBezTo>
                  <a:pt x="0" y="205310"/>
                  <a:pt x="11994" y="194253"/>
                  <a:pt x="25834" y="194253"/>
                </a:cubicBezTo>
                <a:close/>
                <a:moveTo>
                  <a:pt x="289695" y="180494"/>
                </a:moveTo>
                <a:cubicBezTo>
                  <a:pt x="293384" y="180494"/>
                  <a:pt x="297074" y="184178"/>
                  <a:pt x="297074" y="188783"/>
                </a:cubicBezTo>
                <a:lnTo>
                  <a:pt x="297074" y="200757"/>
                </a:lnTo>
                <a:cubicBezTo>
                  <a:pt x="315521" y="201678"/>
                  <a:pt x="353338" y="213652"/>
                  <a:pt x="353338" y="236678"/>
                </a:cubicBezTo>
                <a:cubicBezTo>
                  <a:pt x="353338" y="245888"/>
                  <a:pt x="346881" y="251414"/>
                  <a:pt x="338580" y="251414"/>
                </a:cubicBezTo>
                <a:cubicBezTo>
                  <a:pt x="322900" y="251414"/>
                  <a:pt x="322900" y="225625"/>
                  <a:pt x="297074" y="225625"/>
                </a:cubicBezTo>
                <a:lnTo>
                  <a:pt x="297074" y="270756"/>
                </a:lnTo>
                <a:cubicBezTo>
                  <a:pt x="328434" y="277203"/>
                  <a:pt x="356105" y="286414"/>
                  <a:pt x="356105" y="323256"/>
                </a:cubicBezTo>
                <a:cubicBezTo>
                  <a:pt x="356105" y="355492"/>
                  <a:pt x="332123" y="372071"/>
                  <a:pt x="297074" y="373913"/>
                </a:cubicBezTo>
                <a:lnTo>
                  <a:pt x="297074" y="388650"/>
                </a:lnTo>
                <a:cubicBezTo>
                  <a:pt x="297074" y="392334"/>
                  <a:pt x="293384" y="396939"/>
                  <a:pt x="289695" y="396939"/>
                </a:cubicBezTo>
                <a:cubicBezTo>
                  <a:pt x="285083" y="396939"/>
                  <a:pt x="282316" y="392334"/>
                  <a:pt x="282316" y="388650"/>
                </a:cubicBezTo>
                <a:lnTo>
                  <a:pt x="282316" y="373913"/>
                </a:lnTo>
                <a:cubicBezTo>
                  <a:pt x="241732" y="372992"/>
                  <a:pt x="222362" y="349045"/>
                  <a:pt x="222362" y="329703"/>
                </a:cubicBezTo>
                <a:cubicBezTo>
                  <a:pt x="222362" y="320492"/>
                  <a:pt x="227896" y="314966"/>
                  <a:pt x="237120" y="314966"/>
                </a:cubicBezTo>
                <a:cubicBezTo>
                  <a:pt x="263868" y="314966"/>
                  <a:pt x="242654" y="348124"/>
                  <a:pt x="282316" y="349966"/>
                </a:cubicBezTo>
                <a:lnTo>
                  <a:pt x="282316" y="299308"/>
                </a:lnTo>
                <a:cubicBezTo>
                  <a:pt x="247266" y="292861"/>
                  <a:pt x="225129" y="278125"/>
                  <a:pt x="225129" y="251414"/>
                </a:cubicBezTo>
                <a:cubicBezTo>
                  <a:pt x="225129" y="219178"/>
                  <a:pt x="252800" y="201678"/>
                  <a:pt x="282316" y="200757"/>
                </a:cubicBezTo>
                <a:lnTo>
                  <a:pt x="282316" y="188783"/>
                </a:lnTo>
                <a:cubicBezTo>
                  <a:pt x="282316" y="184178"/>
                  <a:pt x="285083" y="180494"/>
                  <a:pt x="289695" y="180494"/>
                </a:cubicBezTo>
                <a:close/>
                <a:moveTo>
                  <a:pt x="288698" y="157519"/>
                </a:moveTo>
                <a:cubicBezTo>
                  <a:pt x="216770" y="157519"/>
                  <a:pt x="157752" y="216443"/>
                  <a:pt x="157752" y="288255"/>
                </a:cubicBezTo>
                <a:cubicBezTo>
                  <a:pt x="157752" y="360988"/>
                  <a:pt x="216770" y="419912"/>
                  <a:pt x="288698" y="419912"/>
                </a:cubicBezTo>
                <a:cubicBezTo>
                  <a:pt x="361549" y="419912"/>
                  <a:pt x="420567" y="360988"/>
                  <a:pt x="420567" y="288255"/>
                </a:cubicBezTo>
                <a:cubicBezTo>
                  <a:pt x="420567" y="216443"/>
                  <a:pt x="361549" y="157519"/>
                  <a:pt x="288698" y="157519"/>
                </a:cubicBezTo>
                <a:close/>
                <a:moveTo>
                  <a:pt x="428895" y="132559"/>
                </a:moveTo>
                <a:lnTo>
                  <a:pt x="551571" y="132559"/>
                </a:lnTo>
                <a:cubicBezTo>
                  <a:pt x="566329" y="132559"/>
                  <a:pt x="578320" y="143616"/>
                  <a:pt x="578320" y="158359"/>
                </a:cubicBezTo>
                <a:cubicBezTo>
                  <a:pt x="578320" y="173102"/>
                  <a:pt x="566329" y="185080"/>
                  <a:pt x="551571" y="185080"/>
                </a:cubicBezTo>
                <a:lnTo>
                  <a:pt x="471324" y="185080"/>
                </a:lnTo>
                <a:cubicBezTo>
                  <a:pt x="460256" y="164809"/>
                  <a:pt x="445498" y="147302"/>
                  <a:pt x="428895" y="132559"/>
                </a:cubicBezTo>
                <a:close/>
                <a:moveTo>
                  <a:pt x="25822" y="127973"/>
                </a:moveTo>
                <a:lnTo>
                  <a:pt x="154012" y="127973"/>
                </a:lnTo>
                <a:cubicBezTo>
                  <a:pt x="136490" y="142716"/>
                  <a:pt x="121734" y="160223"/>
                  <a:pt x="108823" y="180494"/>
                </a:cubicBezTo>
                <a:lnTo>
                  <a:pt x="25822" y="180494"/>
                </a:lnTo>
                <a:cubicBezTo>
                  <a:pt x="11989" y="180494"/>
                  <a:pt x="0" y="168516"/>
                  <a:pt x="0" y="153773"/>
                </a:cubicBezTo>
                <a:cubicBezTo>
                  <a:pt x="0" y="139951"/>
                  <a:pt x="11989" y="127973"/>
                  <a:pt x="25822" y="127973"/>
                </a:cubicBezTo>
                <a:close/>
                <a:moveTo>
                  <a:pt x="288698" y="105041"/>
                </a:moveTo>
                <a:cubicBezTo>
                  <a:pt x="390136" y="105041"/>
                  <a:pt x="473130" y="186981"/>
                  <a:pt x="473130" y="288255"/>
                </a:cubicBezTo>
                <a:cubicBezTo>
                  <a:pt x="473130" y="389529"/>
                  <a:pt x="390136" y="472390"/>
                  <a:pt x="288698" y="472390"/>
                </a:cubicBezTo>
                <a:cubicBezTo>
                  <a:pt x="187261" y="472390"/>
                  <a:pt x="105189" y="389529"/>
                  <a:pt x="105189" y="288255"/>
                </a:cubicBezTo>
                <a:cubicBezTo>
                  <a:pt x="105189" y="186981"/>
                  <a:pt x="187261" y="105041"/>
                  <a:pt x="288698" y="105041"/>
                </a:cubicBezTo>
                <a:close/>
                <a:moveTo>
                  <a:pt x="357002" y="66280"/>
                </a:moveTo>
                <a:lnTo>
                  <a:pt x="551577" y="66280"/>
                </a:lnTo>
                <a:cubicBezTo>
                  <a:pt x="566332" y="66280"/>
                  <a:pt x="578320" y="78258"/>
                  <a:pt x="578320" y="92080"/>
                </a:cubicBezTo>
                <a:cubicBezTo>
                  <a:pt x="578320" y="106823"/>
                  <a:pt x="566332" y="118801"/>
                  <a:pt x="551577" y="118801"/>
                </a:cubicBezTo>
                <a:lnTo>
                  <a:pt x="411409" y="118801"/>
                </a:lnTo>
                <a:cubicBezTo>
                  <a:pt x="388355" y="102215"/>
                  <a:pt x="361613" y="89316"/>
                  <a:pt x="333026" y="82866"/>
                </a:cubicBezTo>
                <a:cubicBezTo>
                  <a:pt x="336715" y="73651"/>
                  <a:pt x="345936" y="66280"/>
                  <a:pt x="357002" y="66280"/>
                </a:cubicBezTo>
                <a:close/>
                <a:moveTo>
                  <a:pt x="356932" y="0"/>
                </a:moveTo>
                <a:lnTo>
                  <a:pt x="551569" y="0"/>
                </a:lnTo>
                <a:cubicBezTo>
                  <a:pt x="566328" y="0"/>
                  <a:pt x="578320" y="11978"/>
                  <a:pt x="578320" y="25800"/>
                </a:cubicBezTo>
                <a:cubicBezTo>
                  <a:pt x="578320" y="40543"/>
                  <a:pt x="566328" y="52521"/>
                  <a:pt x="551569" y="52521"/>
                </a:cubicBezTo>
                <a:lnTo>
                  <a:pt x="356932" y="52521"/>
                </a:lnTo>
                <a:cubicBezTo>
                  <a:pt x="343095" y="52521"/>
                  <a:pt x="331103" y="40543"/>
                  <a:pt x="331103" y="25800"/>
                </a:cubicBezTo>
                <a:cubicBezTo>
                  <a:pt x="331103" y="11978"/>
                  <a:pt x="343095" y="0"/>
                  <a:pt x="356932" y="0"/>
                </a:cubicBezTo>
                <a:close/>
              </a:path>
            </a:pathLst>
          </a:custGeom>
          <a:solidFill>
            <a:schemeClr val="bg1"/>
          </a:solidFill>
          <a:ln>
            <a:noFill/>
          </a:ln>
        </p:spPr>
        <p:txBody>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07" name="文本框 106"/>
          <p:cNvSpPr txBox="1"/>
          <p:nvPr/>
        </p:nvSpPr>
        <p:spPr>
          <a:xfrm>
            <a:off x="2496185" y="3540760"/>
            <a:ext cx="3815715" cy="945515"/>
          </a:xfrm>
          <a:prstGeom prst="rect">
            <a:avLst/>
          </a:prstGeom>
          <a:noFill/>
        </p:spPr>
        <p:txBody>
          <a:bodyPr wrap="square" rtlCol="0">
            <a:spAutoFit/>
          </a:bodyPr>
          <a:lstStyle/>
          <a:p>
            <a:pPr>
              <a:lnSpc>
                <a:spcPct val="150000"/>
              </a:lnSpc>
            </a:pPr>
            <a:r>
              <a:rPr lang="zh-CN" altLang="en-US" sz="1850" spc="100" dirty="0">
                <a:solidFill>
                  <a:schemeClr val="tx1"/>
                </a:solidFill>
                <a:uFillTx/>
                <a:latin typeface="思源黑体 Normal" panose="020B0400000000000000" charset="-122"/>
                <a:ea typeface="思源黑体 Normal" panose="020B0400000000000000" charset="-122"/>
                <a:sym typeface="思源黑体 CN Medium" panose="020B0600000000000000" pitchFamily="34" charset="-122"/>
              </a:rPr>
              <a:t>毕业生、学校和用人单位三方共同约定的其他条款。</a:t>
            </a:r>
            <a:endParaRPr lang="zh-CN" altLang="en-US" sz="1850" spc="100" dirty="0">
              <a:solidFill>
                <a:schemeClr val="tx1"/>
              </a:solidFill>
              <a:uFillTx/>
              <a:latin typeface="思源黑体 Normal" panose="020B0400000000000000" charset="-122"/>
              <a:ea typeface="思源黑体 Normal" panose="020B0400000000000000" charset="-122"/>
              <a:sym typeface="思源黑体 CN Medium" panose="020B0600000000000000" pitchFamily="34" charset="-122"/>
            </a:endParaRPr>
          </a:p>
        </p:txBody>
      </p:sp>
    </p:spTree>
    <p:custDataLst>
      <p:tags r:id="rId3"/>
    </p:custData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86"/>
                                        </p:tgtEl>
                                        <p:attrNameLst>
                                          <p:attrName>style.visibility</p:attrName>
                                        </p:attrNameLst>
                                      </p:cBhvr>
                                      <p:to>
                                        <p:strVal val="visible"/>
                                      </p:to>
                                    </p:set>
                                    <p:anim calcmode="lin" valueType="num">
                                      <p:cBhvr>
                                        <p:cTn id="7" dur="500" fill="hold"/>
                                        <p:tgtEl>
                                          <p:spTgt spid="86"/>
                                        </p:tgtEl>
                                        <p:attrNameLst>
                                          <p:attrName>ppt_w</p:attrName>
                                        </p:attrNameLst>
                                      </p:cBhvr>
                                      <p:tavLst>
                                        <p:tav tm="0">
                                          <p:val>
                                            <p:fltVal val="0"/>
                                          </p:val>
                                        </p:tav>
                                        <p:tav tm="100000">
                                          <p:val>
                                            <p:strVal val="#ppt_w"/>
                                          </p:val>
                                        </p:tav>
                                      </p:tavLst>
                                    </p:anim>
                                    <p:anim calcmode="lin" valueType="num">
                                      <p:cBhvr>
                                        <p:cTn id="8" dur="500" fill="hold"/>
                                        <p:tgtEl>
                                          <p:spTgt spid="86"/>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85"/>
                                        </p:tgtEl>
                                        <p:attrNameLst>
                                          <p:attrName>style.visibility</p:attrName>
                                        </p:attrNameLst>
                                      </p:cBhvr>
                                      <p:to>
                                        <p:strVal val="visible"/>
                                      </p:to>
                                    </p:set>
                                    <p:animEffect transition="in" filter="fade">
                                      <p:cBhvr>
                                        <p:cTn id="13" dur="500"/>
                                        <p:tgtEl>
                                          <p:spTgt spid="85"/>
                                        </p:tgtEl>
                                      </p:cBhvr>
                                    </p:animEffect>
                                  </p:childTnLst>
                                </p:cTn>
                              </p:par>
                            </p:childTnLst>
                          </p:cTn>
                        </p:par>
                      </p:childTnLst>
                    </p:cTn>
                  </p:par>
                  <p:par>
                    <p:cTn id="14" fill="hold">
                      <p:stCondLst>
                        <p:cond delay="indefinite"/>
                      </p:stCondLst>
                      <p:childTnLst>
                        <p:par>
                          <p:cTn id="15" fill="hold">
                            <p:stCondLst>
                              <p:cond delay="0"/>
                            </p:stCondLst>
                            <p:childTnLst>
                              <p:par>
                                <p:cTn id="16" presetID="47" presetClass="entr" presetSubtype="0" fill="hold" grpId="0" nodeType="clickEffect">
                                  <p:stCondLst>
                                    <p:cond delay="0"/>
                                  </p:stCondLst>
                                  <p:childTnLst>
                                    <p:set>
                                      <p:cBhvr>
                                        <p:cTn id="17" dur="1" fill="hold">
                                          <p:stCondLst>
                                            <p:cond delay="0"/>
                                          </p:stCondLst>
                                        </p:cTn>
                                        <p:tgtEl>
                                          <p:spTgt spid="80"/>
                                        </p:tgtEl>
                                        <p:attrNameLst>
                                          <p:attrName>style.visibility</p:attrName>
                                        </p:attrNameLst>
                                      </p:cBhvr>
                                      <p:to>
                                        <p:strVal val="visible"/>
                                      </p:to>
                                    </p:set>
                                    <p:animEffect transition="in" filter="fade">
                                      <p:cBhvr>
                                        <p:cTn id="18" dur="1000"/>
                                        <p:tgtEl>
                                          <p:spTgt spid="80"/>
                                        </p:tgtEl>
                                      </p:cBhvr>
                                    </p:animEffect>
                                    <p:anim calcmode="lin" valueType="num">
                                      <p:cBhvr>
                                        <p:cTn id="19" dur="1000" fill="hold"/>
                                        <p:tgtEl>
                                          <p:spTgt spid="80"/>
                                        </p:tgtEl>
                                        <p:attrNameLst>
                                          <p:attrName>ppt_x</p:attrName>
                                        </p:attrNameLst>
                                      </p:cBhvr>
                                      <p:tavLst>
                                        <p:tav tm="0">
                                          <p:val>
                                            <p:strVal val="#ppt_x"/>
                                          </p:val>
                                        </p:tav>
                                        <p:tav tm="100000">
                                          <p:val>
                                            <p:strVal val="#ppt_x"/>
                                          </p:val>
                                        </p:tav>
                                      </p:tavLst>
                                    </p:anim>
                                    <p:anim calcmode="lin" valueType="num">
                                      <p:cBhvr>
                                        <p:cTn id="20" dur="1000" fill="hold"/>
                                        <p:tgtEl>
                                          <p:spTgt spid="80"/>
                                        </p:tgtEl>
                                        <p:attrNameLst>
                                          <p:attrName>ppt_y</p:attrName>
                                        </p:attrNameLst>
                                      </p:cBhvr>
                                      <p:tavLst>
                                        <p:tav tm="0">
                                          <p:val>
                                            <p:strVal val="#ppt_y-.1"/>
                                          </p:val>
                                        </p:tav>
                                        <p:tav tm="100000">
                                          <p:val>
                                            <p:strVal val="#ppt_y"/>
                                          </p:val>
                                        </p:tav>
                                      </p:tavLst>
                                    </p:anim>
                                  </p:childTnLst>
                                </p:cTn>
                              </p:par>
                              <p:par>
                                <p:cTn id="21" presetID="47" presetClass="entr" presetSubtype="0" fill="hold" nodeType="withEffect">
                                  <p:stCondLst>
                                    <p:cond delay="0"/>
                                  </p:stCondLst>
                                  <p:childTnLst>
                                    <p:set>
                                      <p:cBhvr>
                                        <p:cTn id="22" dur="1" fill="hold">
                                          <p:stCondLst>
                                            <p:cond delay="0"/>
                                          </p:stCondLst>
                                        </p:cTn>
                                        <p:tgtEl>
                                          <p:spTgt spid="81"/>
                                        </p:tgtEl>
                                        <p:attrNameLst>
                                          <p:attrName>style.visibility</p:attrName>
                                        </p:attrNameLst>
                                      </p:cBhvr>
                                      <p:to>
                                        <p:strVal val="visible"/>
                                      </p:to>
                                    </p:set>
                                    <p:animEffect transition="in" filter="fade">
                                      <p:cBhvr>
                                        <p:cTn id="23" dur="1000"/>
                                        <p:tgtEl>
                                          <p:spTgt spid="81"/>
                                        </p:tgtEl>
                                      </p:cBhvr>
                                    </p:animEffect>
                                    <p:anim calcmode="lin" valueType="num">
                                      <p:cBhvr>
                                        <p:cTn id="24" dur="1000" fill="hold"/>
                                        <p:tgtEl>
                                          <p:spTgt spid="81"/>
                                        </p:tgtEl>
                                        <p:attrNameLst>
                                          <p:attrName>ppt_x</p:attrName>
                                        </p:attrNameLst>
                                      </p:cBhvr>
                                      <p:tavLst>
                                        <p:tav tm="0">
                                          <p:val>
                                            <p:strVal val="#ppt_x"/>
                                          </p:val>
                                        </p:tav>
                                        <p:tav tm="100000">
                                          <p:val>
                                            <p:strVal val="#ppt_x"/>
                                          </p:val>
                                        </p:tav>
                                      </p:tavLst>
                                    </p:anim>
                                    <p:anim calcmode="lin" valueType="num">
                                      <p:cBhvr>
                                        <p:cTn id="25" dur="1000" fill="hold"/>
                                        <p:tgtEl>
                                          <p:spTgt spid="81"/>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7"/>
                                        </p:tgtEl>
                                        <p:attrNameLst>
                                          <p:attrName>style.visibility</p:attrName>
                                        </p:attrNameLst>
                                      </p:cBhvr>
                                      <p:to>
                                        <p:strVal val="visible"/>
                                      </p:to>
                                    </p:set>
                                    <p:animEffect transition="in" filter="fade">
                                      <p:cBhvr>
                                        <p:cTn id="30"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bldLvl="0" animBg="1"/>
      <p:bldP spid="85" grpId="0" bldLvl="0" animBg="1"/>
      <p:bldP spid="80" grpId="0" bldLvl="0" animBg="1"/>
      <p:bldP spid="10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p:cNvSpPr/>
          <p:nvPr/>
        </p:nvSpPr>
        <p:spPr>
          <a:xfrm>
            <a:off x="4768850" y="2111375"/>
            <a:ext cx="2658110" cy="265811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srgbClr val="FFFFFF"/>
              </a:solidFill>
              <a:effectLst/>
              <a:uLnTx/>
              <a:uFillTx/>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14" name="椭圆 13"/>
          <p:cNvSpPr/>
          <p:nvPr/>
        </p:nvSpPr>
        <p:spPr>
          <a:xfrm>
            <a:off x="5105400" y="2447925"/>
            <a:ext cx="1985010" cy="1985010"/>
          </a:xfrm>
          <a:prstGeom prst="ellipse">
            <a:avLst/>
          </a:prstGeom>
          <a:solidFill>
            <a:schemeClr val="accent3"/>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srgbClr val="FFFFFF"/>
              </a:solidFill>
              <a:effectLst/>
              <a:uLnTx/>
              <a:uFillTx/>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27" name="Freeform 9"/>
          <p:cNvSpPr/>
          <p:nvPr/>
        </p:nvSpPr>
        <p:spPr bwMode="auto">
          <a:xfrm>
            <a:off x="7268845" y="1222375"/>
            <a:ext cx="3780000" cy="539750"/>
          </a:xfrm>
          <a:custGeom>
            <a:avLst/>
            <a:gdLst>
              <a:gd name="T0" fmla="*/ 64 w 1983"/>
              <a:gd name="T1" fmla="*/ 194 h 194"/>
              <a:gd name="T2" fmla="*/ 0 w 1983"/>
              <a:gd name="T3" fmla="*/ 97 h 194"/>
              <a:gd name="T4" fmla="*/ 64 w 1983"/>
              <a:gd name="T5" fmla="*/ 0 h 194"/>
              <a:gd name="T6" fmla="*/ 1918 w 1983"/>
              <a:gd name="T7" fmla="*/ 0 h 194"/>
              <a:gd name="T8" fmla="*/ 1983 w 1983"/>
              <a:gd name="T9" fmla="*/ 97 h 194"/>
              <a:gd name="T10" fmla="*/ 1918 w 1983"/>
              <a:gd name="T11" fmla="*/ 194 h 194"/>
              <a:gd name="T12" fmla="*/ 64 w 1983"/>
              <a:gd name="T13" fmla="*/ 194 h 194"/>
            </a:gdLst>
            <a:ahLst/>
            <a:cxnLst>
              <a:cxn ang="0">
                <a:pos x="T0" y="T1"/>
              </a:cxn>
              <a:cxn ang="0">
                <a:pos x="T2" y="T3"/>
              </a:cxn>
              <a:cxn ang="0">
                <a:pos x="T4" y="T5"/>
              </a:cxn>
              <a:cxn ang="0">
                <a:pos x="T6" y="T7"/>
              </a:cxn>
              <a:cxn ang="0">
                <a:pos x="T8" y="T9"/>
              </a:cxn>
              <a:cxn ang="0">
                <a:pos x="T10" y="T11"/>
              </a:cxn>
              <a:cxn ang="0">
                <a:pos x="T12" y="T13"/>
              </a:cxn>
            </a:cxnLst>
            <a:rect l="0" t="0" r="r" b="b"/>
            <a:pathLst>
              <a:path w="1983" h="194">
                <a:moveTo>
                  <a:pt x="64" y="194"/>
                </a:moveTo>
                <a:lnTo>
                  <a:pt x="0" y="97"/>
                </a:lnTo>
                <a:lnTo>
                  <a:pt x="64" y="0"/>
                </a:lnTo>
                <a:lnTo>
                  <a:pt x="1918" y="0"/>
                </a:lnTo>
                <a:lnTo>
                  <a:pt x="1983" y="97"/>
                </a:lnTo>
                <a:lnTo>
                  <a:pt x="1918" y="194"/>
                </a:lnTo>
                <a:lnTo>
                  <a:pt x="64" y="194"/>
                </a:lnTo>
                <a:close/>
              </a:path>
            </a:pathLst>
          </a:custGeom>
          <a:solidFill>
            <a:schemeClr val="accent1"/>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29" name="Rectangle 19"/>
          <p:cNvSpPr>
            <a:spLocks noChangeArrowheads="1"/>
          </p:cNvSpPr>
          <p:nvPr/>
        </p:nvSpPr>
        <p:spPr bwMode="auto">
          <a:xfrm>
            <a:off x="7456170" y="1329055"/>
            <a:ext cx="3446780" cy="29210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rPr>
              <a:t>第五章 就业政策与就业制度</a:t>
            </a:r>
            <a:endPar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31" name="Freeform 10"/>
          <p:cNvSpPr/>
          <p:nvPr/>
        </p:nvSpPr>
        <p:spPr bwMode="auto">
          <a:xfrm>
            <a:off x="7863205" y="2472690"/>
            <a:ext cx="3780000" cy="539750"/>
          </a:xfrm>
          <a:custGeom>
            <a:avLst/>
            <a:gdLst>
              <a:gd name="T0" fmla="*/ 64 w 1983"/>
              <a:gd name="T1" fmla="*/ 193 h 193"/>
              <a:gd name="T2" fmla="*/ 0 w 1983"/>
              <a:gd name="T3" fmla="*/ 97 h 193"/>
              <a:gd name="T4" fmla="*/ 64 w 1983"/>
              <a:gd name="T5" fmla="*/ 0 h 193"/>
              <a:gd name="T6" fmla="*/ 1919 w 1983"/>
              <a:gd name="T7" fmla="*/ 0 h 193"/>
              <a:gd name="T8" fmla="*/ 1983 w 1983"/>
              <a:gd name="T9" fmla="*/ 97 h 193"/>
              <a:gd name="T10" fmla="*/ 1919 w 1983"/>
              <a:gd name="T11" fmla="*/ 193 h 193"/>
              <a:gd name="T12" fmla="*/ 64 w 1983"/>
              <a:gd name="T13" fmla="*/ 193 h 193"/>
            </a:gdLst>
            <a:ahLst/>
            <a:cxnLst>
              <a:cxn ang="0">
                <a:pos x="T0" y="T1"/>
              </a:cxn>
              <a:cxn ang="0">
                <a:pos x="T2" y="T3"/>
              </a:cxn>
              <a:cxn ang="0">
                <a:pos x="T4" y="T5"/>
              </a:cxn>
              <a:cxn ang="0">
                <a:pos x="T6" y="T7"/>
              </a:cxn>
              <a:cxn ang="0">
                <a:pos x="T8" y="T9"/>
              </a:cxn>
              <a:cxn ang="0">
                <a:pos x="T10" y="T11"/>
              </a:cxn>
              <a:cxn ang="0">
                <a:pos x="T12" y="T13"/>
              </a:cxn>
            </a:cxnLst>
            <a:rect l="0" t="0" r="r" b="b"/>
            <a:pathLst>
              <a:path w="1983" h="193">
                <a:moveTo>
                  <a:pt x="64" y="193"/>
                </a:moveTo>
                <a:lnTo>
                  <a:pt x="0" y="97"/>
                </a:lnTo>
                <a:lnTo>
                  <a:pt x="64" y="0"/>
                </a:lnTo>
                <a:lnTo>
                  <a:pt x="1919" y="0"/>
                </a:lnTo>
                <a:lnTo>
                  <a:pt x="1983" y="97"/>
                </a:lnTo>
                <a:lnTo>
                  <a:pt x="1919" y="193"/>
                </a:lnTo>
                <a:lnTo>
                  <a:pt x="64" y="193"/>
                </a:lnTo>
                <a:close/>
              </a:path>
            </a:pathLst>
          </a:custGeom>
          <a:solidFill>
            <a:schemeClr val="accent3"/>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32" name="Rectangle 20"/>
          <p:cNvSpPr>
            <a:spLocks noChangeArrowheads="1"/>
          </p:cNvSpPr>
          <p:nvPr/>
        </p:nvSpPr>
        <p:spPr bwMode="auto">
          <a:xfrm>
            <a:off x="7967980" y="2586355"/>
            <a:ext cx="3626485" cy="29210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rPr>
              <a:t>第六章 就业信息获取与筛选</a:t>
            </a:r>
            <a:endPar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34" name="Freeform 11"/>
          <p:cNvSpPr/>
          <p:nvPr/>
        </p:nvSpPr>
        <p:spPr bwMode="auto">
          <a:xfrm>
            <a:off x="7871460" y="3798570"/>
            <a:ext cx="3780000" cy="539750"/>
          </a:xfrm>
          <a:custGeom>
            <a:avLst/>
            <a:gdLst>
              <a:gd name="T0" fmla="*/ 65 w 1984"/>
              <a:gd name="T1" fmla="*/ 194 h 194"/>
              <a:gd name="T2" fmla="*/ 0 w 1984"/>
              <a:gd name="T3" fmla="*/ 97 h 194"/>
              <a:gd name="T4" fmla="*/ 65 w 1984"/>
              <a:gd name="T5" fmla="*/ 0 h 194"/>
              <a:gd name="T6" fmla="*/ 1919 w 1984"/>
              <a:gd name="T7" fmla="*/ 0 h 194"/>
              <a:gd name="T8" fmla="*/ 1984 w 1984"/>
              <a:gd name="T9" fmla="*/ 97 h 194"/>
              <a:gd name="T10" fmla="*/ 1919 w 1984"/>
              <a:gd name="T11" fmla="*/ 194 h 194"/>
              <a:gd name="T12" fmla="*/ 65 w 1984"/>
              <a:gd name="T13" fmla="*/ 194 h 194"/>
            </a:gdLst>
            <a:ahLst/>
            <a:cxnLst>
              <a:cxn ang="0">
                <a:pos x="T0" y="T1"/>
              </a:cxn>
              <a:cxn ang="0">
                <a:pos x="T2" y="T3"/>
              </a:cxn>
              <a:cxn ang="0">
                <a:pos x="T4" y="T5"/>
              </a:cxn>
              <a:cxn ang="0">
                <a:pos x="T6" y="T7"/>
              </a:cxn>
              <a:cxn ang="0">
                <a:pos x="T8" y="T9"/>
              </a:cxn>
              <a:cxn ang="0">
                <a:pos x="T10" y="T11"/>
              </a:cxn>
              <a:cxn ang="0">
                <a:pos x="T12" y="T13"/>
              </a:cxn>
            </a:cxnLst>
            <a:rect l="0" t="0" r="r" b="b"/>
            <a:pathLst>
              <a:path w="1984" h="194">
                <a:moveTo>
                  <a:pt x="65" y="194"/>
                </a:moveTo>
                <a:lnTo>
                  <a:pt x="0" y="97"/>
                </a:lnTo>
                <a:lnTo>
                  <a:pt x="65" y="0"/>
                </a:lnTo>
                <a:lnTo>
                  <a:pt x="1919" y="0"/>
                </a:lnTo>
                <a:lnTo>
                  <a:pt x="1984" y="97"/>
                </a:lnTo>
                <a:lnTo>
                  <a:pt x="1919" y="194"/>
                </a:lnTo>
                <a:lnTo>
                  <a:pt x="65" y="194"/>
                </a:lnTo>
                <a:close/>
              </a:path>
            </a:pathLst>
          </a:custGeom>
          <a:solidFill>
            <a:schemeClr val="accent2"/>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15" name="Rectangle 21"/>
          <p:cNvSpPr>
            <a:spLocks noChangeArrowheads="1"/>
          </p:cNvSpPr>
          <p:nvPr/>
        </p:nvSpPr>
        <p:spPr bwMode="auto">
          <a:xfrm>
            <a:off x="8388985" y="3905885"/>
            <a:ext cx="2848610" cy="29210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rPr>
              <a:t>第七章 实施求职行动</a:t>
            </a:r>
            <a:endPar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17" name="Freeform 12"/>
          <p:cNvSpPr/>
          <p:nvPr/>
        </p:nvSpPr>
        <p:spPr bwMode="auto">
          <a:xfrm>
            <a:off x="7289800" y="5098415"/>
            <a:ext cx="3780000" cy="539750"/>
          </a:xfrm>
          <a:custGeom>
            <a:avLst/>
            <a:gdLst>
              <a:gd name="T0" fmla="*/ 64 w 1983"/>
              <a:gd name="T1" fmla="*/ 192 h 192"/>
              <a:gd name="T2" fmla="*/ 0 w 1983"/>
              <a:gd name="T3" fmla="*/ 96 h 192"/>
              <a:gd name="T4" fmla="*/ 64 w 1983"/>
              <a:gd name="T5" fmla="*/ 0 h 192"/>
              <a:gd name="T6" fmla="*/ 1918 w 1983"/>
              <a:gd name="T7" fmla="*/ 0 h 192"/>
              <a:gd name="T8" fmla="*/ 1983 w 1983"/>
              <a:gd name="T9" fmla="*/ 96 h 192"/>
              <a:gd name="T10" fmla="*/ 1918 w 1983"/>
              <a:gd name="T11" fmla="*/ 192 h 192"/>
              <a:gd name="T12" fmla="*/ 64 w 1983"/>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983" h="192">
                <a:moveTo>
                  <a:pt x="64" y="192"/>
                </a:moveTo>
                <a:lnTo>
                  <a:pt x="0" y="96"/>
                </a:lnTo>
                <a:lnTo>
                  <a:pt x="64" y="0"/>
                </a:lnTo>
                <a:lnTo>
                  <a:pt x="1918" y="0"/>
                </a:lnTo>
                <a:lnTo>
                  <a:pt x="1983" y="96"/>
                </a:lnTo>
                <a:lnTo>
                  <a:pt x="1918" y="192"/>
                </a:lnTo>
                <a:lnTo>
                  <a:pt x="64" y="192"/>
                </a:lnTo>
                <a:close/>
              </a:path>
            </a:pathLst>
          </a:custGeom>
          <a:solidFill>
            <a:schemeClr val="accent4"/>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18" name="Rectangle 22"/>
          <p:cNvSpPr>
            <a:spLocks noChangeArrowheads="1"/>
          </p:cNvSpPr>
          <p:nvPr/>
        </p:nvSpPr>
        <p:spPr bwMode="auto">
          <a:xfrm>
            <a:off x="7771130" y="5196840"/>
            <a:ext cx="2918460" cy="32258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2100" spc="300" dirty="0">
                <a:solidFill>
                  <a:srgbClr val="C00000"/>
                </a:solidFill>
                <a:effectLst/>
                <a:latin typeface="思源黑体 Normal" panose="020B0400000000000000" charset="-122"/>
                <a:ea typeface="思源黑体 Normal" panose="020B0400000000000000" charset="-122"/>
                <a:cs typeface="思源黑体 Normal" panose="020B0400000000000000" charset="-122"/>
                <a:sym typeface="+mn-lt"/>
              </a:rPr>
              <a:t>第八章 维护就业权益</a:t>
            </a:r>
            <a:endParaRPr lang="zh-CN" altLang="zh-CN" sz="2100" spc="300" dirty="0">
              <a:solidFill>
                <a:srgbClr val="C00000"/>
              </a:solidFill>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24" name="椭圆 23"/>
          <p:cNvSpPr/>
          <p:nvPr/>
        </p:nvSpPr>
        <p:spPr>
          <a:xfrm>
            <a:off x="5314950" y="2656840"/>
            <a:ext cx="1569720" cy="1569720"/>
          </a:xfrm>
          <a:prstGeom prst="ellipse">
            <a:avLst/>
          </a:prstGeom>
          <a:solidFill>
            <a:schemeClr val="bg1">
              <a:lumMod val="95000"/>
            </a:schemeClr>
          </a:solidFill>
          <a:ln w="50800">
            <a:noFill/>
          </a:ln>
          <a:effectLst>
            <a:outerShdw blurRad="152400" dist="76200" dir="2700000" algn="tl" rotWithShape="0">
              <a:schemeClr val="accent3">
                <a:lumMod val="50000"/>
                <a:alpha val="64000"/>
              </a:schemeClr>
            </a:outerShdw>
          </a:effectLst>
          <a:scene3d>
            <a:camera prst="orthographicFront"/>
            <a:lightRig rig="threePt" dir="t"/>
          </a:scene3d>
          <a:sp3d prstMaterial="softEdge">
            <a:bevelT w="82550" h="254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srgbClr val="FFFFFF"/>
              </a:solidFill>
              <a:effectLst/>
              <a:uLnTx/>
              <a:uFillTx/>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55" name="Rectangle 17"/>
          <p:cNvSpPr>
            <a:spLocks noChangeArrowheads="1"/>
          </p:cNvSpPr>
          <p:nvPr/>
        </p:nvSpPr>
        <p:spPr bwMode="auto">
          <a:xfrm>
            <a:off x="5269865" y="3263900"/>
            <a:ext cx="1643380" cy="33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2200" i="0" spc="200" baseline="0" dirty="0" smtClean="0">
                <a:ln>
                  <a:noFill/>
                </a:ln>
                <a:solidFill>
                  <a:schemeClr val="tx1"/>
                </a:solidFill>
                <a:effectLst/>
                <a:uFillTx/>
                <a:latin typeface="思源黑体 Normal" panose="020B0400000000000000" charset="-122"/>
                <a:ea typeface="思源黑体 Normal" panose="020B0400000000000000" charset="-122"/>
                <a:cs typeface="字魂59号-创粗黑" panose="00000500000000000000" charset="-122"/>
                <a:sym typeface="+mn-lt"/>
              </a:rPr>
              <a:t>课程大纲</a:t>
            </a:r>
            <a:endParaRPr kumimoji="0" lang="zh-CN" altLang="zh-CN" sz="2200" i="0" spc="200" baseline="0" dirty="0" smtClean="0">
              <a:ln>
                <a:noFill/>
              </a:ln>
              <a:solidFill>
                <a:schemeClr val="tx1"/>
              </a:solidFill>
              <a:effectLst/>
              <a:uFillTx/>
              <a:latin typeface="思源黑体 Normal" panose="020B0400000000000000" charset="-122"/>
              <a:ea typeface="思源黑体 Normal" panose="020B0400000000000000" charset="-122"/>
              <a:cs typeface="字魂59号-创粗黑" panose="00000500000000000000" charset="-122"/>
              <a:sym typeface="+mn-lt"/>
            </a:endParaRPr>
          </a:p>
        </p:txBody>
      </p:sp>
      <p:sp>
        <p:nvSpPr>
          <p:cNvPr id="8" name="Freeform 25"/>
          <p:cNvSpPr/>
          <p:nvPr/>
        </p:nvSpPr>
        <p:spPr bwMode="auto">
          <a:xfrm>
            <a:off x="6223000" y="1939925"/>
            <a:ext cx="1423670" cy="2990215"/>
          </a:xfrm>
          <a:custGeom>
            <a:avLst/>
            <a:gdLst>
              <a:gd name="T0" fmla="*/ 5 w 1001"/>
              <a:gd name="T1" fmla="*/ 0 h 2101"/>
              <a:gd name="T2" fmla="*/ 622 w 1001"/>
              <a:gd name="T3" fmla="*/ 204 h 2101"/>
              <a:gd name="T4" fmla="*/ 1001 w 1001"/>
              <a:gd name="T5" fmla="*/ 728 h 2101"/>
              <a:gd name="T6" fmla="*/ 1000 w 1001"/>
              <a:gd name="T7" fmla="*/ 1378 h 2101"/>
              <a:gd name="T8" fmla="*/ 617 w 1001"/>
              <a:gd name="T9" fmla="*/ 1903 h 2101"/>
              <a:gd name="T10" fmla="*/ 0 w 1001"/>
              <a:gd name="T11" fmla="*/ 2101 h 2101"/>
            </a:gdLst>
            <a:ahLst/>
            <a:cxnLst>
              <a:cxn ang="0">
                <a:pos x="T0" y="T1"/>
              </a:cxn>
              <a:cxn ang="0">
                <a:pos x="T2" y="T3"/>
              </a:cxn>
              <a:cxn ang="0">
                <a:pos x="T4" y="T5"/>
              </a:cxn>
              <a:cxn ang="0">
                <a:pos x="T6" y="T7"/>
              </a:cxn>
              <a:cxn ang="0">
                <a:pos x="T8" y="T9"/>
              </a:cxn>
              <a:cxn ang="0">
                <a:pos x="T10" y="T11"/>
              </a:cxn>
            </a:cxnLst>
            <a:rect l="0" t="0" r="r" b="b"/>
            <a:pathLst>
              <a:path w="1001" h="2101">
                <a:moveTo>
                  <a:pt x="5" y="0"/>
                </a:moveTo>
                <a:lnTo>
                  <a:pt x="622" y="204"/>
                </a:lnTo>
                <a:lnTo>
                  <a:pt x="1001" y="728"/>
                </a:lnTo>
                <a:lnTo>
                  <a:pt x="1000" y="1378"/>
                </a:lnTo>
                <a:lnTo>
                  <a:pt x="617" y="1903"/>
                </a:lnTo>
                <a:lnTo>
                  <a:pt x="0" y="2101"/>
                </a:lnTo>
              </a:path>
            </a:pathLst>
          </a:custGeom>
          <a:noFill/>
          <a:ln w="9525">
            <a:solidFill>
              <a:schemeClr val="accent3"/>
            </a:solidFill>
            <a:prstDash val="solid"/>
            <a:rou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lstStyle/>
          <a:p>
            <a:endParaRPr lang="zh-CN" altLang="en-US">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50" name="Freeform 25"/>
          <p:cNvSpPr/>
          <p:nvPr/>
        </p:nvSpPr>
        <p:spPr bwMode="auto">
          <a:xfrm flipH="1">
            <a:off x="4547870" y="1940560"/>
            <a:ext cx="1423670" cy="2990215"/>
          </a:xfrm>
          <a:custGeom>
            <a:avLst/>
            <a:gdLst>
              <a:gd name="T0" fmla="*/ 5 w 1001"/>
              <a:gd name="T1" fmla="*/ 0 h 2101"/>
              <a:gd name="T2" fmla="*/ 622 w 1001"/>
              <a:gd name="T3" fmla="*/ 204 h 2101"/>
              <a:gd name="T4" fmla="*/ 1001 w 1001"/>
              <a:gd name="T5" fmla="*/ 728 h 2101"/>
              <a:gd name="T6" fmla="*/ 1000 w 1001"/>
              <a:gd name="T7" fmla="*/ 1378 h 2101"/>
              <a:gd name="T8" fmla="*/ 617 w 1001"/>
              <a:gd name="T9" fmla="*/ 1903 h 2101"/>
              <a:gd name="T10" fmla="*/ 0 w 1001"/>
              <a:gd name="T11" fmla="*/ 2101 h 2101"/>
            </a:gdLst>
            <a:ahLst/>
            <a:cxnLst>
              <a:cxn ang="0">
                <a:pos x="T0" y="T1"/>
              </a:cxn>
              <a:cxn ang="0">
                <a:pos x="T2" y="T3"/>
              </a:cxn>
              <a:cxn ang="0">
                <a:pos x="T4" y="T5"/>
              </a:cxn>
              <a:cxn ang="0">
                <a:pos x="T6" y="T7"/>
              </a:cxn>
              <a:cxn ang="0">
                <a:pos x="T8" y="T9"/>
              </a:cxn>
              <a:cxn ang="0">
                <a:pos x="T10" y="T11"/>
              </a:cxn>
            </a:cxnLst>
            <a:rect l="0" t="0" r="r" b="b"/>
            <a:pathLst>
              <a:path w="1001" h="2101">
                <a:moveTo>
                  <a:pt x="5" y="0"/>
                </a:moveTo>
                <a:lnTo>
                  <a:pt x="622" y="204"/>
                </a:lnTo>
                <a:lnTo>
                  <a:pt x="1001" y="728"/>
                </a:lnTo>
                <a:lnTo>
                  <a:pt x="1000" y="1378"/>
                </a:lnTo>
                <a:lnTo>
                  <a:pt x="617" y="1903"/>
                </a:lnTo>
                <a:lnTo>
                  <a:pt x="0" y="2101"/>
                </a:lnTo>
              </a:path>
            </a:pathLst>
          </a:custGeom>
          <a:noFill/>
          <a:ln w="9525">
            <a:solidFill>
              <a:schemeClr val="accent3"/>
            </a:solidFill>
            <a:prstDash val="solid"/>
            <a:rou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lstStyle/>
          <a:p>
            <a:endParaRPr lang="zh-CN" altLang="en-US">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79" name="Freeform 9"/>
          <p:cNvSpPr/>
          <p:nvPr/>
        </p:nvSpPr>
        <p:spPr bwMode="auto">
          <a:xfrm flipH="1">
            <a:off x="1153160" y="1223010"/>
            <a:ext cx="3780000" cy="539750"/>
          </a:xfrm>
          <a:custGeom>
            <a:avLst/>
            <a:gdLst>
              <a:gd name="T0" fmla="*/ 64 w 1983"/>
              <a:gd name="T1" fmla="*/ 194 h 194"/>
              <a:gd name="T2" fmla="*/ 0 w 1983"/>
              <a:gd name="T3" fmla="*/ 97 h 194"/>
              <a:gd name="T4" fmla="*/ 64 w 1983"/>
              <a:gd name="T5" fmla="*/ 0 h 194"/>
              <a:gd name="T6" fmla="*/ 1918 w 1983"/>
              <a:gd name="T7" fmla="*/ 0 h 194"/>
              <a:gd name="T8" fmla="*/ 1983 w 1983"/>
              <a:gd name="T9" fmla="*/ 97 h 194"/>
              <a:gd name="T10" fmla="*/ 1918 w 1983"/>
              <a:gd name="T11" fmla="*/ 194 h 194"/>
              <a:gd name="T12" fmla="*/ 64 w 1983"/>
              <a:gd name="T13" fmla="*/ 194 h 194"/>
            </a:gdLst>
            <a:ahLst/>
            <a:cxnLst>
              <a:cxn ang="0">
                <a:pos x="T0" y="T1"/>
              </a:cxn>
              <a:cxn ang="0">
                <a:pos x="T2" y="T3"/>
              </a:cxn>
              <a:cxn ang="0">
                <a:pos x="T4" y="T5"/>
              </a:cxn>
              <a:cxn ang="0">
                <a:pos x="T6" y="T7"/>
              </a:cxn>
              <a:cxn ang="0">
                <a:pos x="T8" y="T9"/>
              </a:cxn>
              <a:cxn ang="0">
                <a:pos x="T10" y="T11"/>
              </a:cxn>
              <a:cxn ang="0">
                <a:pos x="T12" y="T13"/>
              </a:cxn>
            </a:cxnLst>
            <a:rect l="0" t="0" r="r" b="b"/>
            <a:pathLst>
              <a:path w="1983" h="194">
                <a:moveTo>
                  <a:pt x="64" y="194"/>
                </a:moveTo>
                <a:lnTo>
                  <a:pt x="0" y="97"/>
                </a:lnTo>
                <a:lnTo>
                  <a:pt x="64" y="0"/>
                </a:lnTo>
                <a:lnTo>
                  <a:pt x="1918" y="0"/>
                </a:lnTo>
                <a:lnTo>
                  <a:pt x="1983" y="97"/>
                </a:lnTo>
                <a:lnTo>
                  <a:pt x="1918" y="194"/>
                </a:lnTo>
                <a:lnTo>
                  <a:pt x="64" y="194"/>
                </a:lnTo>
                <a:close/>
              </a:path>
            </a:pathLst>
          </a:custGeom>
          <a:solidFill>
            <a:schemeClr val="accent1"/>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80" name="Rectangle 19"/>
          <p:cNvSpPr>
            <a:spLocks noChangeArrowheads="1"/>
          </p:cNvSpPr>
          <p:nvPr/>
        </p:nvSpPr>
        <p:spPr bwMode="auto">
          <a:xfrm flipH="1">
            <a:off x="1566545" y="1322070"/>
            <a:ext cx="2960370" cy="32258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rPr>
              <a:t>第一章 认识高职教育</a:t>
            </a:r>
            <a:endPar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82" name="Freeform 10"/>
          <p:cNvSpPr/>
          <p:nvPr/>
        </p:nvSpPr>
        <p:spPr bwMode="auto">
          <a:xfrm flipH="1">
            <a:off x="558165" y="2473325"/>
            <a:ext cx="3780000" cy="539750"/>
          </a:xfrm>
          <a:custGeom>
            <a:avLst/>
            <a:gdLst>
              <a:gd name="T0" fmla="*/ 64 w 1983"/>
              <a:gd name="T1" fmla="*/ 193 h 193"/>
              <a:gd name="T2" fmla="*/ 0 w 1983"/>
              <a:gd name="T3" fmla="*/ 97 h 193"/>
              <a:gd name="T4" fmla="*/ 64 w 1983"/>
              <a:gd name="T5" fmla="*/ 0 h 193"/>
              <a:gd name="T6" fmla="*/ 1919 w 1983"/>
              <a:gd name="T7" fmla="*/ 0 h 193"/>
              <a:gd name="T8" fmla="*/ 1983 w 1983"/>
              <a:gd name="T9" fmla="*/ 97 h 193"/>
              <a:gd name="T10" fmla="*/ 1919 w 1983"/>
              <a:gd name="T11" fmla="*/ 193 h 193"/>
              <a:gd name="T12" fmla="*/ 64 w 1983"/>
              <a:gd name="T13" fmla="*/ 193 h 193"/>
            </a:gdLst>
            <a:ahLst/>
            <a:cxnLst>
              <a:cxn ang="0">
                <a:pos x="T0" y="T1"/>
              </a:cxn>
              <a:cxn ang="0">
                <a:pos x="T2" y="T3"/>
              </a:cxn>
              <a:cxn ang="0">
                <a:pos x="T4" y="T5"/>
              </a:cxn>
              <a:cxn ang="0">
                <a:pos x="T6" y="T7"/>
              </a:cxn>
              <a:cxn ang="0">
                <a:pos x="T8" y="T9"/>
              </a:cxn>
              <a:cxn ang="0">
                <a:pos x="T10" y="T11"/>
              </a:cxn>
              <a:cxn ang="0">
                <a:pos x="T12" y="T13"/>
              </a:cxn>
            </a:cxnLst>
            <a:rect l="0" t="0" r="r" b="b"/>
            <a:pathLst>
              <a:path w="1983" h="193">
                <a:moveTo>
                  <a:pt x="64" y="193"/>
                </a:moveTo>
                <a:lnTo>
                  <a:pt x="0" y="97"/>
                </a:lnTo>
                <a:lnTo>
                  <a:pt x="64" y="0"/>
                </a:lnTo>
                <a:lnTo>
                  <a:pt x="1919" y="0"/>
                </a:lnTo>
                <a:lnTo>
                  <a:pt x="1983" y="97"/>
                </a:lnTo>
                <a:lnTo>
                  <a:pt x="1919" y="193"/>
                </a:lnTo>
                <a:lnTo>
                  <a:pt x="64" y="193"/>
                </a:lnTo>
                <a:close/>
              </a:path>
            </a:pathLst>
          </a:custGeom>
          <a:solidFill>
            <a:schemeClr val="accent3"/>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83" name="Rectangle 20"/>
          <p:cNvSpPr>
            <a:spLocks noChangeArrowheads="1"/>
          </p:cNvSpPr>
          <p:nvPr/>
        </p:nvSpPr>
        <p:spPr bwMode="auto">
          <a:xfrm flipH="1">
            <a:off x="1010285" y="2586990"/>
            <a:ext cx="2880995" cy="29210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rPr>
              <a:t>第二章 学会自我探索</a:t>
            </a:r>
            <a:endPar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85" name="Freeform 11"/>
          <p:cNvSpPr/>
          <p:nvPr/>
        </p:nvSpPr>
        <p:spPr bwMode="auto">
          <a:xfrm flipH="1">
            <a:off x="548005" y="3799205"/>
            <a:ext cx="3780000" cy="539750"/>
          </a:xfrm>
          <a:custGeom>
            <a:avLst/>
            <a:gdLst>
              <a:gd name="T0" fmla="*/ 65 w 1984"/>
              <a:gd name="T1" fmla="*/ 194 h 194"/>
              <a:gd name="T2" fmla="*/ 0 w 1984"/>
              <a:gd name="T3" fmla="*/ 97 h 194"/>
              <a:gd name="T4" fmla="*/ 65 w 1984"/>
              <a:gd name="T5" fmla="*/ 0 h 194"/>
              <a:gd name="T6" fmla="*/ 1919 w 1984"/>
              <a:gd name="T7" fmla="*/ 0 h 194"/>
              <a:gd name="T8" fmla="*/ 1984 w 1984"/>
              <a:gd name="T9" fmla="*/ 97 h 194"/>
              <a:gd name="T10" fmla="*/ 1919 w 1984"/>
              <a:gd name="T11" fmla="*/ 194 h 194"/>
              <a:gd name="T12" fmla="*/ 65 w 1984"/>
              <a:gd name="T13" fmla="*/ 194 h 194"/>
            </a:gdLst>
            <a:ahLst/>
            <a:cxnLst>
              <a:cxn ang="0">
                <a:pos x="T0" y="T1"/>
              </a:cxn>
              <a:cxn ang="0">
                <a:pos x="T2" y="T3"/>
              </a:cxn>
              <a:cxn ang="0">
                <a:pos x="T4" y="T5"/>
              </a:cxn>
              <a:cxn ang="0">
                <a:pos x="T6" y="T7"/>
              </a:cxn>
              <a:cxn ang="0">
                <a:pos x="T8" y="T9"/>
              </a:cxn>
              <a:cxn ang="0">
                <a:pos x="T10" y="T11"/>
              </a:cxn>
              <a:cxn ang="0">
                <a:pos x="T12" y="T13"/>
              </a:cxn>
            </a:cxnLst>
            <a:rect l="0" t="0" r="r" b="b"/>
            <a:pathLst>
              <a:path w="1984" h="194">
                <a:moveTo>
                  <a:pt x="65" y="194"/>
                </a:moveTo>
                <a:lnTo>
                  <a:pt x="0" y="97"/>
                </a:lnTo>
                <a:lnTo>
                  <a:pt x="65" y="0"/>
                </a:lnTo>
                <a:lnTo>
                  <a:pt x="1919" y="0"/>
                </a:lnTo>
                <a:lnTo>
                  <a:pt x="1984" y="97"/>
                </a:lnTo>
                <a:lnTo>
                  <a:pt x="1919" y="194"/>
                </a:lnTo>
                <a:lnTo>
                  <a:pt x="65" y="194"/>
                </a:lnTo>
                <a:close/>
              </a:path>
            </a:pathLst>
          </a:custGeom>
          <a:solidFill>
            <a:schemeClr val="accent2"/>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86" name="Rectangle 21"/>
          <p:cNvSpPr>
            <a:spLocks noChangeArrowheads="1"/>
          </p:cNvSpPr>
          <p:nvPr/>
        </p:nvSpPr>
        <p:spPr bwMode="auto">
          <a:xfrm flipH="1">
            <a:off x="998855" y="3906520"/>
            <a:ext cx="2881630" cy="32258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rPr>
              <a:t>第三章 客观认识职场</a:t>
            </a:r>
            <a:endPar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88" name="Freeform 12"/>
          <p:cNvSpPr/>
          <p:nvPr/>
        </p:nvSpPr>
        <p:spPr bwMode="auto">
          <a:xfrm flipH="1">
            <a:off x="1132205" y="5099685"/>
            <a:ext cx="3780000" cy="539750"/>
          </a:xfrm>
          <a:custGeom>
            <a:avLst/>
            <a:gdLst>
              <a:gd name="T0" fmla="*/ 64 w 1983"/>
              <a:gd name="T1" fmla="*/ 192 h 192"/>
              <a:gd name="T2" fmla="*/ 0 w 1983"/>
              <a:gd name="T3" fmla="*/ 96 h 192"/>
              <a:gd name="T4" fmla="*/ 64 w 1983"/>
              <a:gd name="T5" fmla="*/ 0 h 192"/>
              <a:gd name="T6" fmla="*/ 1918 w 1983"/>
              <a:gd name="T7" fmla="*/ 0 h 192"/>
              <a:gd name="T8" fmla="*/ 1983 w 1983"/>
              <a:gd name="T9" fmla="*/ 96 h 192"/>
              <a:gd name="T10" fmla="*/ 1918 w 1983"/>
              <a:gd name="T11" fmla="*/ 192 h 192"/>
              <a:gd name="T12" fmla="*/ 64 w 1983"/>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983" h="192">
                <a:moveTo>
                  <a:pt x="64" y="192"/>
                </a:moveTo>
                <a:lnTo>
                  <a:pt x="0" y="96"/>
                </a:lnTo>
                <a:lnTo>
                  <a:pt x="64" y="0"/>
                </a:lnTo>
                <a:lnTo>
                  <a:pt x="1918" y="0"/>
                </a:lnTo>
                <a:lnTo>
                  <a:pt x="1983" y="96"/>
                </a:lnTo>
                <a:lnTo>
                  <a:pt x="1918" y="192"/>
                </a:lnTo>
                <a:lnTo>
                  <a:pt x="64" y="192"/>
                </a:lnTo>
                <a:close/>
              </a:path>
            </a:pathLst>
          </a:custGeom>
          <a:solidFill>
            <a:schemeClr val="accent4"/>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89" name="Rectangle 22"/>
          <p:cNvSpPr>
            <a:spLocks noChangeArrowheads="1"/>
          </p:cNvSpPr>
          <p:nvPr/>
        </p:nvSpPr>
        <p:spPr bwMode="auto">
          <a:xfrm flipH="1">
            <a:off x="1434465" y="5208905"/>
            <a:ext cx="3232785" cy="29210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rPr>
              <a:t>第四章 制订职业生涯规划</a:t>
            </a:r>
            <a:endPar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118" name="圆角矩形 117"/>
          <p:cNvSpPr/>
          <p:nvPr/>
        </p:nvSpPr>
        <p:spPr>
          <a:xfrm>
            <a:off x="333375" y="618490"/>
            <a:ext cx="11520000" cy="5652000"/>
          </a:xfrm>
          <a:prstGeom prst="roundRect">
            <a:avLst/>
          </a:prstGeom>
          <a:noFill/>
          <a:ln w="38100">
            <a:solidFill>
              <a:srgbClr val="D4DD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就业协议的签订</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手杖形箭头 3"/>
          <p:cNvSpPr/>
          <p:nvPr/>
        </p:nvSpPr>
        <p:spPr>
          <a:xfrm>
            <a:off x="5344952" y="1631556"/>
            <a:ext cx="1497807" cy="1781174"/>
          </a:xfrm>
          <a:prstGeom prst="uturnArrow">
            <a:avLst>
              <a:gd name="adj1" fmla="val 31359"/>
              <a:gd name="adj2" fmla="val 24364"/>
              <a:gd name="adj3" fmla="val 23949"/>
              <a:gd name="adj4" fmla="val 44282"/>
              <a:gd name="adj5" fmla="val 5975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Normal" panose="020B0400000000000000" charset="-122"/>
              <a:ea typeface="思源黑体 Normal" panose="020B0400000000000000" charset="-122"/>
              <a:cs typeface="+mn-ea"/>
              <a:sym typeface="+mn-lt"/>
            </a:endParaRPr>
          </a:p>
        </p:txBody>
      </p:sp>
      <p:sp>
        <p:nvSpPr>
          <p:cNvPr id="6" name="手杖形箭头 5"/>
          <p:cNvSpPr/>
          <p:nvPr/>
        </p:nvSpPr>
        <p:spPr>
          <a:xfrm rot="10800000">
            <a:off x="5255656" y="2812656"/>
            <a:ext cx="1497807" cy="1781174"/>
          </a:xfrm>
          <a:prstGeom prst="uturnArrow">
            <a:avLst>
              <a:gd name="adj1" fmla="val 31359"/>
              <a:gd name="adj2" fmla="val 24364"/>
              <a:gd name="adj3" fmla="val 23949"/>
              <a:gd name="adj4" fmla="val 44282"/>
              <a:gd name="adj5" fmla="val 5975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pc="100" dirty="0">
              <a:solidFill>
                <a:schemeClr val="tx1"/>
              </a:solidFill>
              <a:latin typeface="思源黑体 Normal" panose="020B0400000000000000" charset="-122"/>
              <a:ea typeface="思源黑体 Normal" panose="020B0400000000000000" charset="-122"/>
              <a:cs typeface="+mn-ea"/>
              <a:sym typeface="+mn-lt"/>
            </a:endParaRPr>
          </a:p>
        </p:txBody>
      </p:sp>
      <p:sp>
        <p:nvSpPr>
          <p:cNvPr id="5" name="PA-形状 2961"/>
          <p:cNvSpPr/>
          <p:nvPr>
            <p:custDataLst>
              <p:tags r:id="rId2"/>
            </p:custDataLst>
          </p:nvPr>
        </p:nvSpPr>
        <p:spPr>
          <a:xfrm>
            <a:off x="7504058" y="2809182"/>
            <a:ext cx="520384" cy="715526"/>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581" y="20618"/>
                  <a:pt x="1350" y="17422"/>
                  <a:pt x="1350" y="13478"/>
                </a:cubicBezTo>
                <a:cubicBezTo>
                  <a:pt x="1350" y="8836"/>
                  <a:pt x="10125" y="1166"/>
                  <a:pt x="10800" y="1166"/>
                </a:cubicBezTo>
                <a:cubicBezTo>
                  <a:pt x="11475" y="1166"/>
                  <a:pt x="20250" y="8836"/>
                  <a:pt x="20250" y="13478"/>
                </a:cubicBezTo>
                <a:cubicBezTo>
                  <a:pt x="20250" y="17422"/>
                  <a:pt x="16019" y="20618"/>
                  <a:pt x="10800" y="20618"/>
                </a:cubicBezTo>
                <a:moveTo>
                  <a:pt x="10800" y="0"/>
                </a:moveTo>
                <a:cubicBezTo>
                  <a:pt x="9450" y="0"/>
                  <a:pt x="0" y="8345"/>
                  <a:pt x="0" y="13745"/>
                </a:cubicBezTo>
                <a:cubicBezTo>
                  <a:pt x="0" y="18083"/>
                  <a:pt x="4836" y="21600"/>
                  <a:pt x="10800" y="21600"/>
                </a:cubicBezTo>
                <a:cubicBezTo>
                  <a:pt x="16765" y="21600"/>
                  <a:pt x="21600" y="18083"/>
                  <a:pt x="21600" y="13745"/>
                </a:cubicBezTo>
                <a:cubicBezTo>
                  <a:pt x="21600" y="8345"/>
                  <a:pt x="12150" y="0"/>
                  <a:pt x="10800" y="0"/>
                </a:cubicBezTo>
                <a:moveTo>
                  <a:pt x="10800" y="18655"/>
                </a:moveTo>
                <a:cubicBezTo>
                  <a:pt x="7072" y="18655"/>
                  <a:pt x="4050" y="16456"/>
                  <a:pt x="4050" y="13745"/>
                </a:cubicBezTo>
                <a:cubicBezTo>
                  <a:pt x="4050" y="13474"/>
                  <a:pt x="3748" y="13255"/>
                  <a:pt x="3375" y="13255"/>
                </a:cubicBezTo>
                <a:cubicBezTo>
                  <a:pt x="3002" y="13255"/>
                  <a:pt x="2700" y="13474"/>
                  <a:pt x="2700" y="13745"/>
                </a:cubicBezTo>
                <a:cubicBezTo>
                  <a:pt x="2700" y="16999"/>
                  <a:pt x="6327" y="19636"/>
                  <a:pt x="10800" y="19636"/>
                </a:cubicBezTo>
                <a:cubicBezTo>
                  <a:pt x="11173" y="19636"/>
                  <a:pt x="11475" y="19417"/>
                  <a:pt x="11475" y="19145"/>
                </a:cubicBezTo>
                <a:cubicBezTo>
                  <a:pt x="11475" y="18875"/>
                  <a:pt x="11173" y="18655"/>
                  <a:pt x="10800" y="18655"/>
                </a:cubicBezTo>
              </a:path>
            </a:pathLst>
          </a:custGeom>
          <a:solidFill>
            <a:schemeClr val="accent1"/>
          </a:solidFill>
          <a:ln w="12700">
            <a:miter lim="400000"/>
          </a:ln>
        </p:spPr>
        <p:txBody>
          <a:bodyPr lIns="19045" tIns="19045" rIns="19045" bIns="19045" anchor="ctr"/>
          <a:lstStyle/>
          <a:p>
            <a:pPr defTabSz="22860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spc="100" dirty="0">
              <a:solidFill>
                <a:srgbClr val="FFFFFF"/>
              </a:solidFill>
              <a:effectLst>
                <a:outerShdw blurRad="38100" dist="12700" dir="5400000" rotWithShape="0">
                  <a:srgbClr val="000000">
                    <a:alpha val="50000"/>
                  </a:srgbClr>
                </a:outerShdw>
              </a:effectLst>
              <a:latin typeface="思源黑体 Normal" panose="020B0400000000000000" charset="-122"/>
              <a:ea typeface="思源黑体 Normal" panose="020B0400000000000000" charset="-122"/>
              <a:cs typeface="+mn-ea"/>
              <a:sym typeface="+mn-lt"/>
            </a:endParaRPr>
          </a:p>
        </p:txBody>
      </p:sp>
      <p:grpSp>
        <p:nvGrpSpPr>
          <p:cNvPr id="7" name="PA-组合 27"/>
          <p:cNvGrpSpPr/>
          <p:nvPr>
            <p:custDataLst>
              <p:tags r:id="rId3"/>
            </p:custDataLst>
          </p:nvPr>
        </p:nvGrpSpPr>
        <p:grpSpPr>
          <a:xfrm>
            <a:off x="8568259" y="2522143"/>
            <a:ext cx="2831465" cy="1368425"/>
            <a:chOff x="6169650" y="4486172"/>
            <a:chExt cx="2831465" cy="1368425"/>
          </a:xfrm>
        </p:grpSpPr>
        <p:sp>
          <p:nvSpPr>
            <p:cNvPr id="10" name="PA-文本框 6"/>
            <p:cNvSpPr txBox="1"/>
            <p:nvPr>
              <p:custDataLst>
                <p:tags r:id="rId4"/>
              </p:custDataLst>
            </p:nvPr>
          </p:nvSpPr>
          <p:spPr>
            <a:xfrm>
              <a:off x="6185160" y="4486172"/>
              <a:ext cx="1926666" cy="368300"/>
            </a:xfrm>
            <a:prstGeom prst="rect">
              <a:avLst/>
            </a:prstGeom>
            <a:noFill/>
          </p:spPr>
          <p:txBody>
            <a:bodyPr wrap="square" rtlCol="0">
              <a:spAutoFit/>
            </a:bodyPr>
            <a:lstStyle/>
            <a:p>
              <a:r>
                <a:rPr lang="zh-CN" altLang="en-US" b="1" spc="100" dirty="0">
                  <a:solidFill>
                    <a:schemeClr val="tx1"/>
                  </a:solidFill>
                  <a:latin typeface="思源黑体 Normal" panose="020B0400000000000000" charset="-122"/>
                  <a:ea typeface="思源黑体 Normal" panose="020B0400000000000000" charset="-122"/>
                  <a:cs typeface="+mn-ea"/>
                  <a:sym typeface="+mn-lt"/>
                </a:rPr>
                <a:t>平等协商</a:t>
              </a:r>
              <a:endParaRPr lang="zh-CN" altLang="en-US" b="1" spc="100" dirty="0">
                <a:solidFill>
                  <a:schemeClr val="tx1"/>
                </a:solidFill>
                <a:latin typeface="思源黑体 Normal" panose="020B0400000000000000" charset="-122"/>
                <a:ea typeface="思源黑体 Normal" panose="020B0400000000000000" charset="-122"/>
                <a:cs typeface="+mn-ea"/>
                <a:sym typeface="+mn-lt"/>
              </a:endParaRPr>
            </a:p>
          </p:txBody>
        </p:sp>
        <p:sp>
          <p:nvSpPr>
            <p:cNvPr id="11" name="PA-文本框 42"/>
            <p:cNvSpPr txBox="1"/>
            <p:nvPr>
              <p:custDataLst>
                <p:tags r:id="rId5"/>
              </p:custDataLst>
            </p:nvPr>
          </p:nvSpPr>
          <p:spPr>
            <a:xfrm>
              <a:off x="6169650" y="5024652"/>
              <a:ext cx="2831465" cy="829945"/>
            </a:xfrm>
            <a:prstGeom prst="rect">
              <a:avLst/>
            </a:prstGeom>
          </p:spPr>
          <p:txBody>
            <a:bodyPr wrap="square">
              <a:spAutoFit/>
            </a:bodyPr>
            <a:lstStyle>
              <a:defPPr>
                <a:defRPr lang="zh-CN"/>
              </a:defPPr>
              <a:lvl1pPr defTabSz="457200">
                <a:lnSpc>
                  <a:spcPct val="130000"/>
                </a:lnSpc>
                <a:defRPr sz="1400">
                  <a:solidFill>
                    <a:schemeClr val="bg1">
                      <a:lumMod val="50000"/>
                    </a:schemeClr>
                  </a:solidFill>
                  <a:latin typeface="思源黑体 CN Normal" panose="020B0400000000000000" pitchFamily="34" charset="-128"/>
                  <a:ea typeface="思源黑体 CN Normal" panose="020B0400000000000000" pitchFamily="34" charset="-128"/>
                </a:defRPr>
              </a:lvl1pPr>
            </a:lstStyle>
            <a:p>
              <a:pPr lvl="0" algn="l">
                <a:lnSpc>
                  <a:spcPct val="150000"/>
                </a:lnSpc>
                <a:buClrTx/>
                <a:buSzTx/>
                <a:buFontTx/>
              </a:pPr>
              <a:r>
                <a:rPr lang="zh-CN" altLang="en-US" sz="1600" spc="100" dirty="0">
                  <a:solidFill>
                    <a:schemeClr val="tx1"/>
                  </a:solidFill>
                  <a:latin typeface="思源黑体 Normal" panose="020B0400000000000000" charset="-122"/>
                  <a:ea typeface="思源黑体 Normal" panose="020B0400000000000000" charset="-122"/>
                  <a:cs typeface="+mn-ea"/>
                  <a:sym typeface="+mn-lt"/>
                </a:rPr>
                <a:t>双方法律地位平等，不得将一方的意志强加到另一方</a:t>
              </a:r>
              <a:endParaRPr lang="zh-CN" altLang="en-US" sz="1600" spc="100" dirty="0">
                <a:solidFill>
                  <a:schemeClr val="tx1"/>
                </a:solidFill>
                <a:latin typeface="思源黑体 Normal" panose="020B0400000000000000" charset="-122"/>
                <a:ea typeface="思源黑体 Normal" panose="020B0400000000000000" charset="-122"/>
                <a:cs typeface="+mn-ea"/>
                <a:sym typeface="+mn-lt"/>
              </a:endParaRPr>
            </a:p>
          </p:txBody>
        </p:sp>
      </p:grpSp>
      <p:sp>
        <p:nvSpPr>
          <p:cNvPr id="12" name="Shape 2586"/>
          <p:cNvSpPr/>
          <p:nvPr/>
        </p:nvSpPr>
        <p:spPr>
          <a:xfrm>
            <a:off x="4117717" y="2819054"/>
            <a:ext cx="577353" cy="705654"/>
          </a:xfrm>
          <a:custGeom>
            <a:avLst/>
            <a:gdLst/>
            <a:ahLst/>
            <a:cxnLst>
              <a:cxn ang="0">
                <a:pos x="wd2" y="hd2"/>
              </a:cxn>
              <a:cxn ang="5400000">
                <a:pos x="wd2" y="hd2"/>
              </a:cxn>
              <a:cxn ang="10800000">
                <a:pos x="wd2" y="hd2"/>
              </a:cxn>
              <a:cxn ang="16200000">
                <a:pos x="wd2" y="hd2"/>
              </a:cxn>
            </a:cxnLst>
            <a:rect l="0" t="0" r="r" b="b"/>
            <a:pathLst>
              <a:path w="21600" h="21600" extrusionOk="0">
                <a:moveTo>
                  <a:pt x="15600" y="6076"/>
                </a:moveTo>
                <a:cubicBezTo>
                  <a:pt x="14428" y="7109"/>
                  <a:pt x="12685" y="7649"/>
                  <a:pt x="10071" y="7803"/>
                </a:cubicBezTo>
                <a:cubicBezTo>
                  <a:pt x="9806" y="7259"/>
                  <a:pt x="9160" y="6873"/>
                  <a:pt x="8400" y="6873"/>
                </a:cubicBezTo>
                <a:cubicBezTo>
                  <a:pt x="7640" y="6873"/>
                  <a:pt x="6994" y="7259"/>
                  <a:pt x="6729" y="7803"/>
                </a:cubicBezTo>
                <a:cubicBezTo>
                  <a:pt x="4115" y="7649"/>
                  <a:pt x="2372" y="7109"/>
                  <a:pt x="1200" y="6076"/>
                </a:cubicBezTo>
                <a:lnTo>
                  <a:pt x="1200" y="5891"/>
                </a:lnTo>
                <a:cubicBezTo>
                  <a:pt x="1200" y="5349"/>
                  <a:pt x="1738" y="4909"/>
                  <a:pt x="2400" y="4909"/>
                </a:cubicBezTo>
                <a:lnTo>
                  <a:pt x="14400" y="4909"/>
                </a:lnTo>
                <a:cubicBezTo>
                  <a:pt x="15062" y="4909"/>
                  <a:pt x="15600" y="5349"/>
                  <a:pt x="15600" y="5891"/>
                </a:cubicBezTo>
                <a:cubicBezTo>
                  <a:pt x="15600" y="5891"/>
                  <a:pt x="15600" y="6076"/>
                  <a:pt x="15600" y="6076"/>
                </a:cubicBezTo>
                <a:close/>
                <a:moveTo>
                  <a:pt x="7800" y="8346"/>
                </a:moveTo>
                <a:cubicBezTo>
                  <a:pt x="7800" y="8074"/>
                  <a:pt x="8069" y="7855"/>
                  <a:pt x="8400" y="7855"/>
                </a:cubicBezTo>
                <a:cubicBezTo>
                  <a:pt x="8731" y="7855"/>
                  <a:pt x="9000" y="8074"/>
                  <a:pt x="9000" y="8346"/>
                </a:cubicBezTo>
                <a:cubicBezTo>
                  <a:pt x="9000" y="8617"/>
                  <a:pt x="8731" y="8836"/>
                  <a:pt x="8400" y="8836"/>
                </a:cubicBezTo>
                <a:cubicBezTo>
                  <a:pt x="8069" y="8836"/>
                  <a:pt x="7800" y="8617"/>
                  <a:pt x="7800" y="8346"/>
                </a:cubicBezTo>
                <a:moveTo>
                  <a:pt x="15600" y="19636"/>
                </a:moveTo>
                <a:cubicBezTo>
                  <a:pt x="15600" y="20179"/>
                  <a:pt x="15062" y="20619"/>
                  <a:pt x="14400" y="20619"/>
                </a:cubicBezTo>
                <a:lnTo>
                  <a:pt x="2400" y="20619"/>
                </a:lnTo>
                <a:cubicBezTo>
                  <a:pt x="1738" y="20619"/>
                  <a:pt x="1200" y="20179"/>
                  <a:pt x="1200" y="19636"/>
                </a:cubicBezTo>
                <a:lnTo>
                  <a:pt x="1200" y="7318"/>
                </a:lnTo>
                <a:cubicBezTo>
                  <a:pt x="2658" y="8244"/>
                  <a:pt x="4301" y="8666"/>
                  <a:pt x="6693" y="8790"/>
                </a:cubicBezTo>
                <a:cubicBezTo>
                  <a:pt x="6924" y="9385"/>
                  <a:pt x="7597" y="9819"/>
                  <a:pt x="8400" y="9819"/>
                </a:cubicBezTo>
                <a:cubicBezTo>
                  <a:pt x="9203" y="9819"/>
                  <a:pt x="9875" y="9385"/>
                  <a:pt x="10108" y="8790"/>
                </a:cubicBezTo>
                <a:cubicBezTo>
                  <a:pt x="12499" y="8666"/>
                  <a:pt x="14142" y="8244"/>
                  <a:pt x="15600" y="7318"/>
                </a:cubicBezTo>
                <a:cubicBezTo>
                  <a:pt x="15600" y="7318"/>
                  <a:pt x="15600" y="19636"/>
                  <a:pt x="15600" y="19636"/>
                </a:cubicBezTo>
                <a:close/>
                <a:moveTo>
                  <a:pt x="14400" y="3927"/>
                </a:moveTo>
                <a:lnTo>
                  <a:pt x="2400" y="3927"/>
                </a:lnTo>
                <a:cubicBezTo>
                  <a:pt x="1075" y="3927"/>
                  <a:pt x="0" y="4806"/>
                  <a:pt x="0" y="5891"/>
                </a:cubicBezTo>
                <a:lnTo>
                  <a:pt x="0" y="19636"/>
                </a:lnTo>
                <a:cubicBezTo>
                  <a:pt x="0" y="20721"/>
                  <a:pt x="1075" y="21600"/>
                  <a:pt x="2400" y="21600"/>
                </a:cubicBezTo>
                <a:lnTo>
                  <a:pt x="14400" y="21600"/>
                </a:lnTo>
                <a:cubicBezTo>
                  <a:pt x="15725" y="21600"/>
                  <a:pt x="16800" y="20721"/>
                  <a:pt x="16800" y="19636"/>
                </a:cubicBezTo>
                <a:lnTo>
                  <a:pt x="16800" y="5891"/>
                </a:lnTo>
                <a:cubicBezTo>
                  <a:pt x="16800" y="4806"/>
                  <a:pt x="15725" y="3927"/>
                  <a:pt x="14400" y="3927"/>
                </a:cubicBezTo>
                <a:moveTo>
                  <a:pt x="5400" y="17673"/>
                </a:moveTo>
                <a:lnTo>
                  <a:pt x="4200" y="17673"/>
                </a:lnTo>
                <a:cubicBezTo>
                  <a:pt x="3869" y="17673"/>
                  <a:pt x="3600" y="17893"/>
                  <a:pt x="3600" y="18164"/>
                </a:cubicBezTo>
                <a:cubicBezTo>
                  <a:pt x="3600" y="18435"/>
                  <a:pt x="3869" y="18655"/>
                  <a:pt x="4200" y="18655"/>
                </a:cubicBezTo>
                <a:lnTo>
                  <a:pt x="5400" y="18655"/>
                </a:lnTo>
                <a:cubicBezTo>
                  <a:pt x="5731" y="18655"/>
                  <a:pt x="6000" y="18435"/>
                  <a:pt x="6000" y="18164"/>
                </a:cubicBezTo>
                <a:cubicBezTo>
                  <a:pt x="6000" y="17893"/>
                  <a:pt x="5731" y="17673"/>
                  <a:pt x="5400" y="17673"/>
                </a:cubicBezTo>
                <a:moveTo>
                  <a:pt x="6600" y="15709"/>
                </a:moveTo>
                <a:lnTo>
                  <a:pt x="4200" y="15709"/>
                </a:lnTo>
                <a:cubicBezTo>
                  <a:pt x="3869" y="15709"/>
                  <a:pt x="3600" y="15929"/>
                  <a:pt x="3600" y="16200"/>
                </a:cubicBezTo>
                <a:cubicBezTo>
                  <a:pt x="3600" y="16472"/>
                  <a:pt x="3869" y="16691"/>
                  <a:pt x="4200" y="16691"/>
                </a:cubicBezTo>
                <a:lnTo>
                  <a:pt x="6600" y="16691"/>
                </a:lnTo>
                <a:cubicBezTo>
                  <a:pt x="6931" y="16691"/>
                  <a:pt x="7200" y="16472"/>
                  <a:pt x="7200" y="16200"/>
                </a:cubicBezTo>
                <a:cubicBezTo>
                  <a:pt x="7200" y="15929"/>
                  <a:pt x="6931" y="15709"/>
                  <a:pt x="6600" y="15709"/>
                </a:cubicBezTo>
                <a:moveTo>
                  <a:pt x="19200" y="0"/>
                </a:moveTo>
                <a:lnTo>
                  <a:pt x="7200" y="0"/>
                </a:lnTo>
                <a:cubicBezTo>
                  <a:pt x="5875" y="0"/>
                  <a:pt x="4800" y="879"/>
                  <a:pt x="4800" y="1964"/>
                </a:cubicBezTo>
                <a:lnTo>
                  <a:pt x="4800" y="2455"/>
                </a:lnTo>
                <a:cubicBezTo>
                  <a:pt x="4800" y="2726"/>
                  <a:pt x="5069" y="2945"/>
                  <a:pt x="5400" y="2945"/>
                </a:cubicBezTo>
                <a:cubicBezTo>
                  <a:pt x="5731" y="2945"/>
                  <a:pt x="6000" y="2726"/>
                  <a:pt x="6000" y="2455"/>
                </a:cubicBezTo>
                <a:lnTo>
                  <a:pt x="6000" y="1964"/>
                </a:lnTo>
                <a:cubicBezTo>
                  <a:pt x="6000" y="1422"/>
                  <a:pt x="6538" y="982"/>
                  <a:pt x="7200" y="982"/>
                </a:cubicBezTo>
                <a:lnTo>
                  <a:pt x="19200" y="982"/>
                </a:lnTo>
                <a:cubicBezTo>
                  <a:pt x="19862" y="982"/>
                  <a:pt x="20400" y="1422"/>
                  <a:pt x="20400" y="1964"/>
                </a:cubicBezTo>
                <a:lnTo>
                  <a:pt x="20400" y="15709"/>
                </a:lnTo>
                <a:cubicBezTo>
                  <a:pt x="20400" y="16252"/>
                  <a:pt x="19862" y="16691"/>
                  <a:pt x="19200" y="16691"/>
                </a:cubicBezTo>
                <a:lnTo>
                  <a:pt x="18600" y="16691"/>
                </a:lnTo>
                <a:cubicBezTo>
                  <a:pt x="18269" y="16691"/>
                  <a:pt x="18000" y="16911"/>
                  <a:pt x="18000" y="17182"/>
                </a:cubicBezTo>
                <a:cubicBezTo>
                  <a:pt x="18000" y="17453"/>
                  <a:pt x="18269" y="17673"/>
                  <a:pt x="18600" y="17673"/>
                </a:cubicBezTo>
                <a:lnTo>
                  <a:pt x="19200" y="17673"/>
                </a:lnTo>
                <a:cubicBezTo>
                  <a:pt x="20525" y="17673"/>
                  <a:pt x="21600" y="16794"/>
                  <a:pt x="21600" y="15709"/>
                </a:cubicBezTo>
                <a:lnTo>
                  <a:pt x="21600" y="1964"/>
                </a:lnTo>
                <a:cubicBezTo>
                  <a:pt x="21600" y="879"/>
                  <a:pt x="20525" y="0"/>
                  <a:pt x="19200" y="0"/>
                </a:cubicBezTo>
              </a:path>
            </a:pathLst>
          </a:custGeom>
          <a:solidFill>
            <a:schemeClr val="accent1"/>
          </a:solidFill>
          <a:ln w="12700">
            <a:miter lim="400000"/>
          </a:ln>
        </p:spPr>
        <p:txBody>
          <a:bodyPr lIns="19045" tIns="19045" rIns="19045" bIns="19045" anchor="ctr"/>
          <a:lstStyle/>
          <a:p>
            <a:pPr defTabSz="22860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spc="100">
              <a:solidFill>
                <a:srgbClr val="FFFFFF"/>
              </a:solidFill>
              <a:effectLst>
                <a:outerShdw blurRad="38100" dist="12700" dir="5400000" rotWithShape="0">
                  <a:srgbClr val="000000">
                    <a:alpha val="50000"/>
                  </a:srgbClr>
                </a:outerShdw>
              </a:effectLst>
              <a:latin typeface="思源黑体 Normal" panose="020B0400000000000000" charset="-122"/>
              <a:ea typeface="思源黑体 Normal" panose="020B0400000000000000" charset="-122"/>
              <a:cs typeface="+mn-ea"/>
              <a:sym typeface="+mn-lt"/>
            </a:endParaRPr>
          </a:p>
        </p:txBody>
      </p:sp>
      <p:grpSp>
        <p:nvGrpSpPr>
          <p:cNvPr id="14" name="PA-组合 27"/>
          <p:cNvGrpSpPr/>
          <p:nvPr>
            <p:custDataLst>
              <p:tags r:id="rId6"/>
            </p:custDataLst>
          </p:nvPr>
        </p:nvGrpSpPr>
        <p:grpSpPr>
          <a:xfrm>
            <a:off x="922327" y="2522143"/>
            <a:ext cx="2634805" cy="1368425"/>
            <a:chOff x="5935970" y="4486172"/>
            <a:chExt cx="2634805" cy="1368425"/>
          </a:xfrm>
        </p:grpSpPr>
        <p:sp>
          <p:nvSpPr>
            <p:cNvPr id="24" name="PA-文本框 6"/>
            <p:cNvSpPr txBox="1"/>
            <p:nvPr>
              <p:custDataLst>
                <p:tags r:id="rId7"/>
              </p:custDataLst>
            </p:nvPr>
          </p:nvSpPr>
          <p:spPr>
            <a:xfrm>
              <a:off x="6644109" y="4486172"/>
              <a:ext cx="1926666" cy="368300"/>
            </a:xfrm>
            <a:prstGeom prst="rect">
              <a:avLst/>
            </a:prstGeom>
            <a:noFill/>
          </p:spPr>
          <p:txBody>
            <a:bodyPr wrap="square" rtlCol="0">
              <a:spAutoFit/>
            </a:bodyPr>
            <a:lstStyle/>
            <a:p>
              <a:pPr algn="r"/>
              <a:r>
                <a:rPr lang="zh-CN" altLang="en-US" b="1" spc="100" dirty="0">
                  <a:solidFill>
                    <a:schemeClr val="tx1"/>
                  </a:solidFill>
                  <a:latin typeface="思源黑体 Normal" panose="020B0400000000000000" charset="-122"/>
                  <a:ea typeface="思源黑体 Normal" panose="020B0400000000000000" charset="-122"/>
                  <a:cs typeface="+mn-ea"/>
                  <a:sym typeface="+mn-lt"/>
                </a:rPr>
                <a:t>主体合法</a:t>
              </a:r>
              <a:endParaRPr lang="zh-CN" altLang="en-US" b="1" spc="100" dirty="0">
                <a:solidFill>
                  <a:schemeClr val="tx1"/>
                </a:solidFill>
                <a:latin typeface="思源黑体 Normal" panose="020B0400000000000000" charset="-122"/>
                <a:ea typeface="思源黑体 Normal" panose="020B0400000000000000" charset="-122"/>
                <a:cs typeface="+mn-ea"/>
                <a:sym typeface="+mn-lt"/>
              </a:endParaRPr>
            </a:p>
          </p:txBody>
        </p:sp>
        <p:sp>
          <p:nvSpPr>
            <p:cNvPr id="25" name="PA-文本框 42"/>
            <p:cNvSpPr txBox="1"/>
            <p:nvPr>
              <p:custDataLst>
                <p:tags r:id="rId8"/>
              </p:custDataLst>
            </p:nvPr>
          </p:nvSpPr>
          <p:spPr>
            <a:xfrm>
              <a:off x="5935970" y="5024652"/>
              <a:ext cx="2634615" cy="829945"/>
            </a:xfrm>
            <a:prstGeom prst="rect">
              <a:avLst/>
            </a:prstGeom>
          </p:spPr>
          <p:txBody>
            <a:bodyPr wrap="square">
              <a:spAutoFit/>
            </a:bodyPr>
            <a:lstStyle>
              <a:defPPr>
                <a:defRPr lang="zh-CN"/>
              </a:defPPr>
              <a:lvl1pPr defTabSz="457200">
                <a:lnSpc>
                  <a:spcPct val="130000"/>
                </a:lnSpc>
                <a:defRPr sz="1400">
                  <a:solidFill>
                    <a:schemeClr val="bg1">
                      <a:lumMod val="50000"/>
                    </a:schemeClr>
                  </a:solidFill>
                  <a:latin typeface="思源黑体 CN Normal" panose="020B0400000000000000" pitchFamily="34" charset="-128"/>
                  <a:ea typeface="思源黑体 CN Normal" panose="020B0400000000000000" pitchFamily="34" charset="-128"/>
                </a:defRPr>
              </a:lvl1pPr>
            </a:lstStyle>
            <a:p>
              <a:pPr algn="r">
                <a:lnSpc>
                  <a:spcPct val="150000"/>
                </a:lnSpc>
              </a:pPr>
              <a:r>
                <a:rPr lang="zh-CN" altLang="en-US" sz="1600" spc="100" dirty="0">
                  <a:solidFill>
                    <a:schemeClr val="tx1"/>
                  </a:solidFill>
                  <a:latin typeface="思源黑体 Normal" panose="020B0400000000000000" charset="-122"/>
                  <a:ea typeface="思源黑体 Normal" panose="020B0400000000000000" charset="-122"/>
                  <a:cs typeface="+mn-ea"/>
                  <a:sym typeface="+mn-lt"/>
                </a:rPr>
                <a:t>签订就业协议的当事人必须具备合法的主体资格</a:t>
              </a:r>
              <a:endParaRPr lang="zh-CN" altLang="en-US" sz="1600" spc="100" dirty="0">
                <a:solidFill>
                  <a:schemeClr val="tx1"/>
                </a:solidFill>
                <a:latin typeface="思源黑体 Normal" panose="020B0400000000000000" charset="-122"/>
                <a:ea typeface="思源黑体 Normal" panose="020B0400000000000000" charset="-122"/>
                <a:cs typeface="+mn-ea"/>
                <a:sym typeface="+mn-lt"/>
              </a:endParaRPr>
            </a:p>
          </p:txBody>
        </p:sp>
      </p:grpSp>
      <p:sp>
        <p:nvSpPr>
          <p:cNvPr id="29" name="矩形 28"/>
          <p:cNvSpPr/>
          <p:nvPr/>
        </p:nvSpPr>
        <p:spPr>
          <a:xfrm>
            <a:off x="0" y="5076826"/>
            <a:ext cx="12192000" cy="178117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charset="-122"/>
              <a:ea typeface="思源黑体 Normal" panose="020B0400000000000000" charset="-122"/>
              <a:cs typeface="+mn-ea"/>
              <a:sym typeface="+mn-lt"/>
            </a:endParaRPr>
          </a:p>
        </p:txBody>
      </p:sp>
      <p:sp>
        <p:nvSpPr>
          <p:cNvPr id="30" name="PA-文本框 9"/>
          <p:cNvSpPr txBox="1"/>
          <p:nvPr>
            <p:custDataLst>
              <p:tags r:id="rId9"/>
            </p:custDataLst>
          </p:nvPr>
        </p:nvSpPr>
        <p:spPr>
          <a:xfrm>
            <a:off x="2125036" y="5713241"/>
            <a:ext cx="7949807" cy="450850"/>
          </a:xfrm>
          <a:prstGeom prst="rect">
            <a:avLst/>
          </a:prstGeom>
        </p:spPr>
        <p:txBody>
          <a:bodyPr wrap="square">
            <a:spAutoFit/>
          </a:bodyPr>
          <a:lstStyle>
            <a:defPPr>
              <a:defRPr lang="zh-CN"/>
            </a:defPPr>
            <a:lvl1pPr defTabSz="457200">
              <a:lnSpc>
                <a:spcPct val="130000"/>
              </a:lnSpc>
              <a:defRPr sz="1200">
                <a:solidFill>
                  <a:schemeClr val="bg1">
                    <a:lumMod val="50000"/>
                  </a:schemeClr>
                </a:solidFill>
                <a:latin typeface="思源黑体 CN Normal" panose="020B0400000000000000" pitchFamily="34" charset="-128"/>
                <a:ea typeface="思源黑体 CN Normal" panose="020B0400000000000000" pitchFamily="34" charset="-128"/>
              </a:defRPr>
            </a:lvl1pPr>
          </a:lstStyle>
          <a:p>
            <a:pPr algn="ctr"/>
            <a:r>
              <a:rPr lang="zh-CN" altLang="en-US" sz="1800" spc="100" dirty="0">
                <a:solidFill>
                  <a:schemeClr val="bg1"/>
                </a:solidFill>
                <a:effectLst>
                  <a:outerShdw blurRad="38100" dist="38100" dir="2700000" algn="tl">
                    <a:srgbClr val="000000">
                      <a:alpha val="43137"/>
                    </a:srgbClr>
                  </a:outerShdw>
                </a:effectLst>
                <a:uFillTx/>
                <a:latin typeface="思源黑体 Normal" panose="020B0400000000000000" charset="-122"/>
                <a:ea typeface="思源黑体 Normal" panose="020B0400000000000000" charset="-122"/>
                <a:cs typeface="+mn-ea"/>
                <a:sym typeface="+mn-lt"/>
              </a:rPr>
              <a:t>双方在订立就业协议时必须遵循的基本准则☝☝☝</a:t>
            </a:r>
            <a:endParaRPr lang="zh-CN" altLang="en-US" sz="1800" spc="100" dirty="0">
              <a:solidFill>
                <a:schemeClr val="bg1"/>
              </a:solidFill>
              <a:effectLst>
                <a:outerShdw blurRad="38100" dist="38100" dir="2700000" algn="tl">
                  <a:srgbClr val="000000">
                    <a:alpha val="43137"/>
                  </a:srgbClr>
                </a:outerShdw>
              </a:effectLst>
              <a:uFillTx/>
              <a:latin typeface="思源黑体 Normal" panose="020B0400000000000000" charset="-122"/>
              <a:ea typeface="思源黑体 Normal" panose="020B0400000000000000" charset="-122"/>
              <a:cs typeface="+mn-ea"/>
              <a:sym typeface="+mn-lt"/>
            </a:endParaRPr>
          </a:p>
        </p:txBody>
      </p:sp>
    </p:spTree>
    <p:custDataLst>
      <p:tags r:id="rId10"/>
    </p:custDataLst>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就业协议的签订</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33" name="Up Arrow 32"/>
          <p:cNvSpPr/>
          <p:nvPr/>
        </p:nvSpPr>
        <p:spPr>
          <a:xfrm rot="5400000">
            <a:off x="3402587" y="1547952"/>
            <a:ext cx="432000" cy="1656000"/>
          </a:xfrm>
          <a:prstGeom prst="upArrow">
            <a:avLst>
              <a:gd name="adj1" fmla="val 41294"/>
              <a:gd name="adj2" fmla="val 81354"/>
            </a:avLst>
          </a:prstGeom>
          <a:solidFill>
            <a:srgbClr val="027E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latin typeface="思源黑体 Normal" panose="020B0400000000000000" charset="-122"/>
              <a:ea typeface="思源黑体 Normal" panose="020B0400000000000000" charset="-122"/>
              <a:sym typeface="zihun70hao-lingyueheiti" panose="00000500000000000000" pitchFamily="2" charset="-122"/>
            </a:endParaRPr>
          </a:p>
        </p:txBody>
      </p:sp>
      <p:sp>
        <p:nvSpPr>
          <p:cNvPr id="93" name="Freeform 5"/>
          <p:cNvSpPr>
            <a:spLocks noEditPoints="1"/>
          </p:cNvSpPr>
          <p:nvPr/>
        </p:nvSpPr>
        <p:spPr bwMode="auto">
          <a:xfrm>
            <a:off x="1388745" y="1603375"/>
            <a:ext cx="1183640" cy="1398905"/>
          </a:xfrm>
          <a:custGeom>
            <a:avLst/>
            <a:gdLst/>
            <a:ahLst/>
            <a:cxnLst>
              <a:cxn ang="0">
                <a:pos x="250" y="250"/>
              </a:cxn>
              <a:cxn ang="0">
                <a:pos x="125" y="296"/>
              </a:cxn>
              <a:cxn ang="0">
                <a:pos x="0" y="250"/>
              </a:cxn>
              <a:cxn ang="0">
                <a:pos x="66" y="210"/>
              </a:cxn>
              <a:cxn ang="0">
                <a:pos x="79" y="219"/>
              </a:cxn>
              <a:cxn ang="0">
                <a:pos x="70" y="232"/>
              </a:cxn>
              <a:cxn ang="0">
                <a:pos x="23" y="251"/>
              </a:cxn>
              <a:cxn ang="0">
                <a:pos x="125" y="273"/>
              </a:cxn>
              <a:cxn ang="0">
                <a:pos x="228" y="250"/>
              </a:cxn>
              <a:cxn ang="0">
                <a:pos x="180" y="232"/>
              </a:cxn>
              <a:cxn ang="0">
                <a:pos x="171" y="219"/>
              </a:cxn>
              <a:cxn ang="0">
                <a:pos x="184" y="210"/>
              </a:cxn>
              <a:cxn ang="0">
                <a:pos x="250" y="250"/>
              </a:cxn>
              <a:cxn ang="0">
                <a:pos x="80" y="182"/>
              </a:cxn>
              <a:cxn ang="0">
                <a:pos x="91" y="182"/>
              </a:cxn>
              <a:cxn ang="0">
                <a:pos x="91" y="250"/>
              </a:cxn>
              <a:cxn ang="0">
                <a:pos x="102" y="262"/>
              </a:cxn>
              <a:cxn ang="0">
                <a:pos x="148" y="262"/>
              </a:cxn>
              <a:cxn ang="0">
                <a:pos x="159" y="250"/>
              </a:cxn>
              <a:cxn ang="0">
                <a:pos x="159" y="182"/>
              </a:cxn>
              <a:cxn ang="0">
                <a:pos x="171" y="182"/>
              </a:cxn>
              <a:cxn ang="0">
                <a:pos x="182" y="171"/>
              </a:cxn>
              <a:cxn ang="0">
                <a:pos x="182" y="102"/>
              </a:cxn>
              <a:cxn ang="0">
                <a:pos x="157" y="82"/>
              </a:cxn>
              <a:cxn ang="0">
                <a:pos x="125" y="80"/>
              </a:cxn>
              <a:cxn ang="0">
                <a:pos x="93" y="82"/>
              </a:cxn>
              <a:cxn ang="0">
                <a:pos x="68" y="102"/>
              </a:cxn>
              <a:cxn ang="0">
                <a:pos x="68" y="171"/>
              </a:cxn>
              <a:cxn ang="0">
                <a:pos x="80" y="182"/>
              </a:cxn>
              <a:cxn ang="0">
                <a:pos x="125" y="68"/>
              </a:cxn>
              <a:cxn ang="0">
                <a:pos x="159" y="34"/>
              </a:cxn>
              <a:cxn ang="0">
                <a:pos x="125" y="0"/>
              </a:cxn>
              <a:cxn ang="0">
                <a:pos x="91" y="34"/>
              </a:cxn>
              <a:cxn ang="0">
                <a:pos x="125" y="68"/>
              </a:cxn>
              <a:cxn ang="0">
                <a:pos x="125" y="68"/>
              </a:cxn>
              <a:cxn ang="0">
                <a:pos x="125" y="68"/>
              </a:cxn>
            </a:cxnLst>
            <a:rect l="0" t="0" r="r" b="b"/>
            <a:pathLst>
              <a:path w="250" h="296">
                <a:moveTo>
                  <a:pt x="250" y="250"/>
                </a:moveTo>
                <a:cubicBezTo>
                  <a:pt x="250" y="282"/>
                  <a:pt x="185" y="296"/>
                  <a:pt x="125" y="296"/>
                </a:cubicBezTo>
                <a:cubicBezTo>
                  <a:pt x="65" y="296"/>
                  <a:pt x="0" y="282"/>
                  <a:pt x="0" y="250"/>
                </a:cubicBezTo>
                <a:cubicBezTo>
                  <a:pt x="0" y="226"/>
                  <a:pt x="36" y="215"/>
                  <a:pt x="66" y="210"/>
                </a:cubicBezTo>
                <a:cubicBezTo>
                  <a:pt x="72" y="209"/>
                  <a:pt x="78" y="213"/>
                  <a:pt x="79" y="219"/>
                </a:cubicBezTo>
                <a:cubicBezTo>
                  <a:pt x="80" y="225"/>
                  <a:pt x="76" y="231"/>
                  <a:pt x="70" y="232"/>
                </a:cubicBezTo>
                <a:cubicBezTo>
                  <a:pt x="33" y="239"/>
                  <a:pt x="23" y="249"/>
                  <a:pt x="23" y="251"/>
                </a:cubicBezTo>
                <a:cubicBezTo>
                  <a:pt x="24" y="257"/>
                  <a:pt x="58" y="273"/>
                  <a:pt x="125" y="273"/>
                </a:cubicBezTo>
                <a:cubicBezTo>
                  <a:pt x="192" y="273"/>
                  <a:pt x="226" y="257"/>
                  <a:pt x="228" y="250"/>
                </a:cubicBezTo>
                <a:cubicBezTo>
                  <a:pt x="227" y="249"/>
                  <a:pt x="217" y="238"/>
                  <a:pt x="180" y="232"/>
                </a:cubicBezTo>
                <a:cubicBezTo>
                  <a:pt x="174" y="231"/>
                  <a:pt x="170" y="225"/>
                  <a:pt x="171" y="219"/>
                </a:cubicBezTo>
                <a:cubicBezTo>
                  <a:pt x="172" y="213"/>
                  <a:pt x="178" y="209"/>
                  <a:pt x="184" y="210"/>
                </a:cubicBezTo>
                <a:cubicBezTo>
                  <a:pt x="214" y="215"/>
                  <a:pt x="250" y="226"/>
                  <a:pt x="250" y="250"/>
                </a:cubicBezTo>
                <a:close/>
                <a:moveTo>
                  <a:pt x="80" y="182"/>
                </a:moveTo>
                <a:cubicBezTo>
                  <a:pt x="91" y="182"/>
                  <a:pt x="91" y="182"/>
                  <a:pt x="91" y="182"/>
                </a:cubicBezTo>
                <a:cubicBezTo>
                  <a:pt x="91" y="250"/>
                  <a:pt x="91" y="250"/>
                  <a:pt x="91" y="250"/>
                </a:cubicBezTo>
                <a:cubicBezTo>
                  <a:pt x="91" y="257"/>
                  <a:pt x="96" y="262"/>
                  <a:pt x="102" y="262"/>
                </a:cubicBezTo>
                <a:cubicBezTo>
                  <a:pt x="148" y="262"/>
                  <a:pt x="148" y="262"/>
                  <a:pt x="148" y="262"/>
                </a:cubicBezTo>
                <a:cubicBezTo>
                  <a:pt x="154" y="262"/>
                  <a:pt x="159" y="257"/>
                  <a:pt x="159" y="250"/>
                </a:cubicBezTo>
                <a:cubicBezTo>
                  <a:pt x="159" y="182"/>
                  <a:pt x="159" y="182"/>
                  <a:pt x="159" y="182"/>
                </a:cubicBezTo>
                <a:cubicBezTo>
                  <a:pt x="171" y="182"/>
                  <a:pt x="171" y="182"/>
                  <a:pt x="171" y="182"/>
                </a:cubicBezTo>
                <a:cubicBezTo>
                  <a:pt x="177" y="182"/>
                  <a:pt x="182" y="177"/>
                  <a:pt x="182" y="171"/>
                </a:cubicBezTo>
                <a:cubicBezTo>
                  <a:pt x="182" y="102"/>
                  <a:pt x="182" y="102"/>
                  <a:pt x="182" y="102"/>
                </a:cubicBezTo>
                <a:cubicBezTo>
                  <a:pt x="182" y="97"/>
                  <a:pt x="173" y="84"/>
                  <a:pt x="157" y="82"/>
                </a:cubicBezTo>
                <a:cubicBezTo>
                  <a:pt x="150" y="81"/>
                  <a:pt x="138" y="80"/>
                  <a:pt x="125" y="80"/>
                </a:cubicBezTo>
                <a:cubicBezTo>
                  <a:pt x="112" y="80"/>
                  <a:pt x="100" y="81"/>
                  <a:pt x="93" y="82"/>
                </a:cubicBezTo>
                <a:cubicBezTo>
                  <a:pt x="77" y="84"/>
                  <a:pt x="68" y="97"/>
                  <a:pt x="68" y="102"/>
                </a:cubicBezTo>
                <a:cubicBezTo>
                  <a:pt x="68" y="171"/>
                  <a:pt x="68" y="171"/>
                  <a:pt x="68" y="171"/>
                </a:cubicBezTo>
                <a:cubicBezTo>
                  <a:pt x="68" y="177"/>
                  <a:pt x="73" y="182"/>
                  <a:pt x="80" y="182"/>
                </a:cubicBezTo>
                <a:close/>
                <a:moveTo>
                  <a:pt x="125" y="68"/>
                </a:moveTo>
                <a:cubicBezTo>
                  <a:pt x="144" y="68"/>
                  <a:pt x="159" y="53"/>
                  <a:pt x="159" y="34"/>
                </a:cubicBezTo>
                <a:cubicBezTo>
                  <a:pt x="159" y="15"/>
                  <a:pt x="144" y="0"/>
                  <a:pt x="125" y="0"/>
                </a:cubicBezTo>
                <a:cubicBezTo>
                  <a:pt x="106" y="0"/>
                  <a:pt x="91" y="15"/>
                  <a:pt x="91" y="34"/>
                </a:cubicBezTo>
                <a:cubicBezTo>
                  <a:pt x="91" y="53"/>
                  <a:pt x="106" y="68"/>
                  <a:pt x="125" y="68"/>
                </a:cubicBezTo>
                <a:close/>
                <a:moveTo>
                  <a:pt x="125" y="68"/>
                </a:moveTo>
                <a:cubicBezTo>
                  <a:pt x="125" y="68"/>
                  <a:pt x="125" y="68"/>
                  <a:pt x="125" y="68"/>
                </a:cubicBezTo>
              </a:path>
            </a:pathLst>
          </a:custGeom>
          <a:solidFill>
            <a:srgbClr val="027E83"/>
          </a:solidFill>
          <a:ln w="9525">
            <a:noFill/>
            <a:round/>
          </a:ln>
        </p:spPr>
        <p:txBody>
          <a:bodyPr vert="horz" wrap="square" lIns="91440" tIns="45720" rIns="91440" bIns="45720" numCol="1" anchor="t" anchorCtr="0" compatLnSpc="1"/>
          <a:p>
            <a:endParaRPr lang="en-US">
              <a:latin typeface="思源黑体 Normal" panose="020B0400000000000000" charset="-122"/>
              <a:ea typeface="思源黑体 Normal" panose="020B0400000000000000" charset="-122"/>
              <a:sym typeface="zihun70hao-lingyueheiti" panose="00000500000000000000" pitchFamily="2" charset="-122"/>
            </a:endParaRPr>
          </a:p>
        </p:txBody>
      </p:sp>
      <p:sp>
        <p:nvSpPr>
          <p:cNvPr id="105" name="TextBox 104"/>
          <p:cNvSpPr txBox="1"/>
          <p:nvPr/>
        </p:nvSpPr>
        <p:spPr>
          <a:xfrm>
            <a:off x="4601210" y="4131310"/>
            <a:ext cx="2949575" cy="1246505"/>
          </a:xfrm>
          <a:prstGeom prst="rect">
            <a:avLst/>
          </a:prstGeom>
          <a:noFill/>
        </p:spPr>
        <p:txBody>
          <a:bodyPr wrap="square" lIns="0" tIns="0" rIns="0" bIns="0" rtlCol="0">
            <a:spAutoFit/>
          </a:bodyPr>
          <a:p>
            <a:pPr marL="342900" lvl="0" indent="-342900" algn="l">
              <a:lnSpc>
                <a:spcPct val="150000"/>
              </a:lnSpc>
              <a:buClrTx/>
              <a:buSzTx/>
              <a:buFont typeface="+mj-lt"/>
              <a:buAutoNum type="arabicPeriod" startAt="3"/>
            </a:pPr>
            <a:r>
              <a:rPr lang="zh-CN" altLang="en-US" dirty="0">
                <a:latin typeface="思源黑体 Normal" panose="020B0400000000000000" charset="-122"/>
                <a:ea typeface="思源黑体 Normal" panose="020B0400000000000000" charset="-122"/>
                <a:sym typeface="zihun70hao-lingyueheiti" panose="00000500000000000000" pitchFamily="2" charset="-122"/>
              </a:rPr>
              <a:t>无独立人事权的</a:t>
            </a:r>
            <a:r>
              <a:rPr lang="zh-CN" altLang="en-US" dirty="0">
                <a:solidFill>
                  <a:srgbClr val="C00000"/>
                </a:solidFill>
                <a:latin typeface="思源黑体 Normal" panose="020B0400000000000000" charset="-122"/>
                <a:ea typeface="思源黑体 Normal" panose="020B0400000000000000" charset="-122"/>
                <a:sym typeface="zihun70hao-lingyueheiti" panose="00000500000000000000" pitchFamily="2" charset="-122"/>
              </a:rPr>
              <a:t>用人单位</a:t>
            </a:r>
            <a:r>
              <a:rPr lang="zh-CN" altLang="en-US" dirty="0">
                <a:latin typeface="思源黑体 Normal" panose="020B0400000000000000" charset="-122"/>
                <a:ea typeface="思源黑体 Normal" panose="020B0400000000000000" charset="-122"/>
                <a:sym typeface="zihun70hao-lingyueheiti" panose="00000500000000000000" pitchFamily="2" charset="-122"/>
              </a:rPr>
              <a:t>报上级主管部门进行确认，并</a:t>
            </a:r>
            <a:r>
              <a:rPr lang="zh-CN" altLang="en-US" dirty="0">
                <a:solidFill>
                  <a:srgbClr val="C00000"/>
                </a:solidFill>
                <a:latin typeface="思源黑体 Normal" panose="020B0400000000000000" charset="-122"/>
                <a:ea typeface="思源黑体 Normal" panose="020B0400000000000000" charset="-122"/>
                <a:sym typeface="zihun70hao-lingyueheiti" panose="00000500000000000000" pitchFamily="2" charset="-122"/>
              </a:rPr>
              <a:t>签字盖章</a:t>
            </a:r>
            <a:r>
              <a:rPr lang="zh-CN" altLang="en-US" dirty="0">
                <a:latin typeface="思源黑体 Normal" panose="020B0400000000000000" charset="-122"/>
                <a:ea typeface="思源黑体 Normal" panose="020B0400000000000000" charset="-122"/>
                <a:sym typeface="zihun70hao-lingyueheiti" panose="00000500000000000000" pitchFamily="2" charset="-122"/>
              </a:rPr>
              <a:t>。</a:t>
            </a:r>
            <a:endParaRPr lang="zh-CN" altLang="en-US" dirty="0">
              <a:latin typeface="思源黑体 Normal" panose="020B0400000000000000" charset="-122"/>
              <a:ea typeface="思源黑体 Normal" panose="020B0400000000000000" charset="-122"/>
              <a:sym typeface="zihun70hao-lingyueheiti" panose="00000500000000000000" pitchFamily="2" charset="-122"/>
            </a:endParaRPr>
          </a:p>
        </p:txBody>
      </p:sp>
      <p:sp>
        <p:nvSpPr>
          <p:cNvPr id="112" name="TextBox 111"/>
          <p:cNvSpPr txBox="1"/>
          <p:nvPr/>
        </p:nvSpPr>
        <p:spPr>
          <a:xfrm>
            <a:off x="670560" y="3353435"/>
            <a:ext cx="2830830" cy="2827655"/>
          </a:xfrm>
          <a:prstGeom prst="rect">
            <a:avLst/>
          </a:prstGeom>
          <a:noFill/>
        </p:spPr>
        <p:txBody>
          <a:bodyPr wrap="square" lIns="0" tIns="0" rIns="0" bIns="0" rtlCol="0">
            <a:spAutoFit/>
          </a:bodyPr>
          <a:p>
            <a:pPr marL="342900" indent="-342900" algn="l">
              <a:lnSpc>
                <a:spcPct val="150000"/>
              </a:lnSpc>
              <a:buFont typeface="+mj-lt"/>
              <a:buAutoNum type="arabicPeriod"/>
            </a:pPr>
            <a:r>
              <a:rPr lang="zh-CN" altLang="en-US" sz="1750" dirty="0">
                <a:solidFill>
                  <a:srgbClr val="C00000"/>
                </a:solidFill>
                <a:latin typeface="思源黑体 Normal" panose="020B0400000000000000" charset="-122"/>
                <a:ea typeface="思源黑体 Normal" panose="020B0400000000000000" charset="-122"/>
                <a:sym typeface="zihun70hao-lingyueheiti" panose="00000500000000000000" pitchFamily="2" charset="-122"/>
              </a:rPr>
              <a:t>毕业生</a:t>
            </a:r>
            <a:r>
              <a:rPr lang="zh-CN" altLang="en-US" sz="1750" dirty="0">
                <a:latin typeface="思源黑体 Normal" panose="020B0400000000000000" charset="-122"/>
                <a:ea typeface="思源黑体 Normal" panose="020B0400000000000000" charset="-122"/>
                <a:sym typeface="zihun70hao-lingyueheiti" panose="00000500000000000000" pitchFamily="2" charset="-122"/>
              </a:rPr>
              <a:t>到学院就业管理负责老师处</a:t>
            </a:r>
            <a:r>
              <a:rPr lang="zh-CN" altLang="en-US" sz="1750" dirty="0">
                <a:solidFill>
                  <a:srgbClr val="C00000"/>
                </a:solidFill>
                <a:latin typeface="思源黑体 Normal" panose="020B0400000000000000" charset="-122"/>
                <a:ea typeface="思源黑体 Normal" panose="020B0400000000000000" charset="-122"/>
                <a:sym typeface="zihun70hao-lingyueheiti" panose="00000500000000000000" pitchFamily="2" charset="-122"/>
              </a:rPr>
              <a:t>领取自己的就业协议书</a:t>
            </a:r>
            <a:r>
              <a:rPr lang="zh-CN" altLang="en-US" sz="1750" dirty="0">
                <a:latin typeface="思源黑体 Normal" panose="020B0400000000000000" charset="-122"/>
                <a:ea typeface="思源黑体 Normal" panose="020B0400000000000000" charset="-122"/>
                <a:sym typeface="zihun70hao-lingyueheiti" panose="00000500000000000000" pitchFamily="2" charset="-122"/>
              </a:rPr>
              <a:t>。</a:t>
            </a:r>
            <a:endParaRPr lang="zh-CN" altLang="en-US" sz="1750" dirty="0">
              <a:latin typeface="思源黑体 Normal" panose="020B0400000000000000" charset="-122"/>
              <a:ea typeface="思源黑体 Normal" panose="020B0400000000000000" charset="-122"/>
              <a:sym typeface="zihun70hao-lingyueheiti" panose="00000500000000000000" pitchFamily="2" charset="-122"/>
            </a:endParaRPr>
          </a:p>
          <a:p>
            <a:pPr marL="342900" indent="-342900" algn="l">
              <a:lnSpc>
                <a:spcPct val="150000"/>
              </a:lnSpc>
              <a:buFont typeface="+mj-lt"/>
              <a:buAutoNum type="arabicPeriod"/>
            </a:pPr>
            <a:endParaRPr lang="zh-CN" altLang="en-US" sz="1750" dirty="0">
              <a:latin typeface="思源黑体 Normal" panose="020B0400000000000000" charset="-122"/>
              <a:ea typeface="思源黑体 Normal" panose="020B0400000000000000" charset="-122"/>
              <a:sym typeface="zihun70hao-lingyueheiti" panose="00000500000000000000" pitchFamily="2" charset="-122"/>
            </a:endParaRPr>
          </a:p>
          <a:p>
            <a:pPr marL="342900" indent="-342900" algn="l">
              <a:lnSpc>
                <a:spcPct val="150000"/>
              </a:lnSpc>
              <a:buFont typeface="+mj-lt"/>
              <a:buAutoNum type="arabicPeriod"/>
            </a:pPr>
            <a:r>
              <a:rPr lang="zh-CN" altLang="en-US" sz="1750" dirty="0">
                <a:solidFill>
                  <a:srgbClr val="C00000"/>
                </a:solidFill>
                <a:latin typeface="思源黑体 Normal" panose="020B0400000000000000" charset="-122"/>
                <a:ea typeface="思源黑体 Normal" panose="020B0400000000000000" charset="-122"/>
                <a:sym typeface="zihun70hao-lingyueheiti" panose="00000500000000000000" pitchFamily="2" charset="-122"/>
              </a:rPr>
              <a:t>毕业生与用人单位</a:t>
            </a:r>
            <a:r>
              <a:rPr lang="zh-CN" altLang="en-US" sz="1750" dirty="0">
                <a:latin typeface="思源黑体 Normal" panose="020B0400000000000000" charset="-122"/>
                <a:ea typeface="思源黑体 Normal" panose="020B0400000000000000" charset="-122"/>
                <a:sym typeface="zihun70hao-lingyueheiti" panose="00000500000000000000" pitchFamily="2" charset="-122"/>
              </a:rPr>
              <a:t>协商并达成一致后，</a:t>
            </a:r>
            <a:r>
              <a:rPr lang="zh-CN" altLang="en-US" sz="1750" dirty="0">
                <a:solidFill>
                  <a:srgbClr val="C00000"/>
                </a:solidFill>
                <a:latin typeface="思源黑体 Normal" panose="020B0400000000000000" charset="-122"/>
                <a:ea typeface="思源黑体 Normal" panose="020B0400000000000000" charset="-122"/>
                <a:sym typeface="zihun70hao-lingyueheiti" panose="00000500000000000000" pitchFamily="2" charset="-122"/>
              </a:rPr>
              <a:t>双方签字并盖章</a:t>
            </a:r>
            <a:r>
              <a:rPr lang="zh-CN" altLang="en-US" sz="1750" dirty="0">
                <a:latin typeface="思源黑体 Normal" panose="020B0400000000000000" charset="-122"/>
                <a:ea typeface="思源黑体 Normal" panose="020B0400000000000000" charset="-122"/>
                <a:sym typeface="zihun70hao-lingyueheiti" panose="00000500000000000000" pitchFamily="2" charset="-122"/>
              </a:rPr>
              <a:t>。</a:t>
            </a:r>
            <a:endParaRPr lang="zh-CN" altLang="en-US" sz="1750" dirty="0">
              <a:latin typeface="思源黑体 Normal" panose="020B0400000000000000" charset="-122"/>
              <a:ea typeface="思源黑体 Normal" panose="020B0400000000000000" charset="-122"/>
              <a:sym typeface="zihun70hao-lingyueheiti" panose="00000500000000000000" pitchFamily="2" charset="-122"/>
            </a:endParaRPr>
          </a:p>
        </p:txBody>
      </p:sp>
      <p:pic>
        <p:nvPicPr>
          <p:cNvPr id="8" name="图片 7" descr="千库网_2.5D矢量插画公司企业商务免控_元素编号12026471"/>
          <p:cNvPicPr>
            <a:picLocks noChangeAspect="1"/>
          </p:cNvPicPr>
          <p:nvPr/>
        </p:nvPicPr>
        <p:blipFill>
          <a:blip r:embed="rId2"/>
          <a:stretch>
            <a:fillRect/>
          </a:stretch>
        </p:blipFill>
        <p:spPr>
          <a:xfrm>
            <a:off x="3837305" y="1005205"/>
            <a:ext cx="4343400" cy="3197860"/>
          </a:xfrm>
          <a:prstGeom prst="rect">
            <a:avLst/>
          </a:prstGeom>
        </p:spPr>
      </p:pic>
      <p:sp>
        <p:nvSpPr>
          <p:cNvPr id="4" name="Up Arrow 32"/>
          <p:cNvSpPr/>
          <p:nvPr/>
        </p:nvSpPr>
        <p:spPr>
          <a:xfrm rot="5400000">
            <a:off x="7922517" y="1548587"/>
            <a:ext cx="432000" cy="1656000"/>
          </a:xfrm>
          <a:prstGeom prst="upArrow">
            <a:avLst>
              <a:gd name="adj1" fmla="val 41294"/>
              <a:gd name="adj2" fmla="val 81354"/>
            </a:avLst>
          </a:prstGeom>
          <a:solidFill>
            <a:srgbClr val="027E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latin typeface="思源黑体 Normal" panose="020B0400000000000000" charset="-122"/>
              <a:ea typeface="思源黑体 Normal" panose="020B0400000000000000" charset="-122"/>
              <a:sym typeface="zihun70hao-lingyueheiti" panose="00000500000000000000" pitchFamily="2" charset="-122"/>
            </a:endParaRPr>
          </a:p>
        </p:txBody>
      </p:sp>
      <p:sp>
        <p:nvSpPr>
          <p:cNvPr id="10" name="TextBox 104"/>
          <p:cNvSpPr txBox="1"/>
          <p:nvPr/>
        </p:nvSpPr>
        <p:spPr>
          <a:xfrm>
            <a:off x="8679180" y="3363595"/>
            <a:ext cx="2789555" cy="2423795"/>
          </a:xfrm>
          <a:prstGeom prst="rect">
            <a:avLst/>
          </a:prstGeom>
          <a:noFill/>
        </p:spPr>
        <p:txBody>
          <a:bodyPr wrap="square" lIns="0" tIns="0" rIns="0" bIns="0" rtlCol="0">
            <a:spAutoFit/>
          </a:bodyPr>
          <a:p>
            <a:pPr marL="342900" lvl="0" indent="-342900" algn="l">
              <a:lnSpc>
                <a:spcPct val="150000"/>
              </a:lnSpc>
              <a:buClrTx/>
              <a:buSzTx/>
              <a:buFont typeface="+mj-lt"/>
              <a:buAutoNum type="arabicPeriod" startAt="4"/>
            </a:pPr>
            <a:r>
              <a:rPr lang="zh-CN" altLang="en-US" sz="1750" dirty="0">
                <a:latin typeface="思源黑体 Normal" panose="020B0400000000000000" charset="-122"/>
                <a:ea typeface="思源黑体 Normal" panose="020B0400000000000000" charset="-122"/>
                <a:sym typeface="zihun70hao-lingyueheiti" panose="00000500000000000000" pitchFamily="2" charset="-122"/>
              </a:rPr>
              <a:t>毕业生所在</a:t>
            </a:r>
            <a:r>
              <a:rPr lang="zh-CN" altLang="en-US" sz="1750" dirty="0">
                <a:solidFill>
                  <a:srgbClr val="C00000"/>
                </a:solidFill>
                <a:latin typeface="思源黑体 Normal" panose="020B0400000000000000" charset="-122"/>
                <a:ea typeface="思源黑体 Normal" panose="020B0400000000000000" charset="-122"/>
                <a:sym typeface="zihun70hao-lingyueheiti" panose="00000500000000000000" pitchFamily="2" charset="-122"/>
              </a:rPr>
              <a:t>学院</a:t>
            </a:r>
            <a:r>
              <a:rPr lang="zh-CN" altLang="en-US" sz="1750" dirty="0">
                <a:latin typeface="思源黑体 Normal" panose="020B0400000000000000" charset="-122"/>
                <a:ea typeface="思源黑体 Normal" panose="020B0400000000000000" charset="-122"/>
                <a:sym typeface="zihun70hao-lingyueheiti" panose="00000500000000000000" pitchFamily="2" charset="-122"/>
              </a:rPr>
              <a:t>审核就业协议并</a:t>
            </a:r>
            <a:r>
              <a:rPr lang="zh-CN" altLang="en-US" sz="1750" dirty="0">
                <a:solidFill>
                  <a:srgbClr val="C00000"/>
                </a:solidFill>
                <a:latin typeface="思源黑体 Normal" panose="020B0400000000000000" charset="-122"/>
                <a:ea typeface="思源黑体 Normal" panose="020B0400000000000000" charset="-122"/>
                <a:sym typeface="zihun70hao-lingyueheiti" panose="00000500000000000000" pitchFamily="2" charset="-122"/>
              </a:rPr>
              <a:t>签字盖章</a:t>
            </a:r>
            <a:r>
              <a:rPr lang="zh-CN" altLang="en-US" sz="1750" dirty="0">
                <a:latin typeface="思源黑体 Normal" panose="020B0400000000000000" charset="-122"/>
                <a:ea typeface="思源黑体 Normal" panose="020B0400000000000000" charset="-122"/>
                <a:sym typeface="zihun70hao-lingyueheiti" panose="00000500000000000000" pitchFamily="2" charset="-122"/>
              </a:rPr>
              <a:t>。</a:t>
            </a:r>
            <a:endParaRPr lang="zh-CN" altLang="en-US" sz="1750" dirty="0">
              <a:latin typeface="思源黑体 Normal" panose="020B0400000000000000" charset="-122"/>
              <a:ea typeface="思源黑体 Normal" panose="020B0400000000000000" charset="-122"/>
              <a:sym typeface="zihun70hao-lingyueheiti" panose="00000500000000000000" pitchFamily="2" charset="-122"/>
            </a:endParaRPr>
          </a:p>
          <a:p>
            <a:pPr marL="342900" lvl="0" indent="-342900" algn="l">
              <a:lnSpc>
                <a:spcPct val="150000"/>
              </a:lnSpc>
              <a:buClrTx/>
              <a:buSzTx/>
              <a:buFont typeface="+mj-lt"/>
              <a:buAutoNum type="arabicPeriod" startAt="4"/>
            </a:pPr>
            <a:endParaRPr lang="zh-CN" altLang="en-US" sz="1750" dirty="0">
              <a:latin typeface="思源黑体 Normal" panose="020B0400000000000000" charset="-122"/>
              <a:ea typeface="思源黑体 Normal" panose="020B0400000000000000" charset="-122"/>
              <a:sym typeface="zihun70hao-lingyueheiti" panose="00000500000000000000" pitchFamily="2" charset="-122"/>
            </a:endParaRPr>
          </a:p>
          <a:p>
            <a:pPr marL="342900" lvl="0" indent="-342900" algn="l">
              <a:lnSpc>
                <a:spcPct val="150000"/>
              </a:lnSpc>
              <a:buClrTx/>
              <a:buSzTx/>
              <a:buFont typeface="+mj-lt"/>
              <a:buAutoNum type="arabicPeriod" startAt="4"/>
            </a:pPr>
            <a:r>
              <a:rPr lang="zh-CN" altLang="en-US" sz="1750" dirty="0">
                <a:solidFill>
                  <a:srgbClr val="C00000"/>
                </a:solidFill>
                <a:latin typeface="思源黑体 Normal" panose="020B0400000000000000" charset="-122"/>
                <a:ea typeface="思源黑体 Normal" panose="020B0400000000000000" charset="-122"/>
                <a:sym typeface="zihun70hao-lingyueheiti" panose="00000500000000000000" pitchFamily="2" charset="-122"/>
              </a:rPr>
              <a:t>学校</a:t>
            </a:r>
            <a:r>
              <a:rPr lang="zh-CN" altLang="en-US" sz="1750" dirty="0">
                <a:latin typeface="思源黑体 Normal" panose="020B0400000000000000" charset="-122"/>
                <a:ea typeface="思源黑体 Normal" panose="020B0400000000000000" charset="-122"/>
                <a:sym typeface="zihun70hao-lingyueheiti" panose="00000500000000000000" pitchFamily="2" charset="-122"/>
              </a:rPr>
              <a:t>毕业生就业管理部门汇总就业协议，并进行审核，审核通过后</a:t>
            </a:r>
            <a:r>
              <a:rPr lang="zh-CN" altLang="en-US" sz="1750" dirty="0">
                <a:solidFill>
                  <a:srgbClr val="C00000"/>
                </a:solidFill>
                <a:latin typeface="思源黑体 Normal" panose="020B0400000000000000" charset="-122"/>
                <a:ea typeface="思源黑体 Normal" panose="020B0400000000000000" charset="-122"/>
                <a:sym typeface="zihun70hao-lingyueheiti" panose="00000500000000000000" pitchFamily="2" charset="-122"/>
              </a:rPr>
              <a:t>签字盖章</a:t>
            </a:r>
            <a:r>
              <a:rPr lang="zh-CN" altLang="en-US" sz="1750" dirty="0">
                <a:latin typeface="思源黑体 Normal" panose="020B0400000000000000" charset="-122"/>
                <a:ea typeface="思源黑体 Normal" panose="020B0400000000000000" charset="-122"/>
                <a:sym typeface="zihun70hao-lingyueheiti" panose="00000500000000000000" pitchFamily="2" charset="-122"/>
              </a:rPr>
              <a:t>。</a:t>
            </a:r>
            <a:endParaRPr lang="zh-CN" altLang="en-US" sz="1750" dirty="0">
              <a:latin typeface="思源黑体 Normal" panose="020B0400000000000000" charset="-122"/>
              <a:ea typeface="思源黑体 Normal" panose="020B0400000000000000" charset="-122"/>
              <a:sym typeface="zihun70hao-lingyueheiti" panose="00000500000000000000" pitchFamily="2" charset="-122"/>
            </a:endParaRPr>
          </a:p>
        </p:txBody>
      </p:sp>
      <p:pic>
        <p:nvPicPr>
          <p:cNvPr id="11" name="图片 10" descr="千库网_教学楼学校_元素编号12505957"/>
          <p:cNvPicPr>
            <a:picLocks noChangeAspect="1"/>
          </p:cNvPicPr>
          <p:nvPr/>
        </p:nvPicPr>
        <p:blipFill>
          <a:blip r:embed="rId3"/>
          <a:stretch>
            <a:fillRect/>
          </a:stretch>
        </p:blipFill>
        <p:spPr>
          <a:xfrm>
            <a:off x="9098915" y="1262380"/>
            <a:ext cx="2012315" cy="2029460"/>
          </a:xfrm>
          <a:prstGeom prst="rect">
            <a:avLst/>
          </a:prstGeom>
        </p:spPr>
      </p:pic>
    </p:spTree>
    <p:custDataLst>
      <p:tags r:id="rId4"/>
    </p:custDataLst>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劳动合同的必备条款</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文本框 3"/>
          <p:cNvSpPr txBox="1"/>
          <p:nvPr/>
        </p:nvSpPr>
        <p:spPr>
          <a:xfrm>
            <a:off x="638175" y="1303020"/>
            <a:ext cx="9290685" cy="4861560"/>
          </a:xfrm>
          <a:prstGeom prst="rect">
            <a:avLst/>
          </a:prstGeom>
          <a:noFill/>
        </p:spPr>
        <p:txBody>
          <a:bodyPr wrap="square" rtlCol="0">
            <a:spAutoFit/>
          </a:bodyPr>
          <a:p>
            <a:pPr algn="just">
              <a:lnSpc>
                <a:spcPct val="200000"/>
              </a:lnSpc>
            </a:pPr>
            <a:r>
              <a:rPr lang="zh-CN" altLang="en-US" spc="100">
                <a:solidFill>
                  <a:schemeClr val="tx1"/>
                </a:solidFill>
                <a:uFillTx/>
                <a:latin typeface="思源黑体 Normal" panose="020B0400000000000000" charset="-122"/>
                <a:ea typeface="思源黑体 Normal" panose="020B0400000000000000" charset="-122"/>
              </a:rPr>
              <a:t>劳动合同是指</a:t>
            </a:r>
            <a:r>
              <a:rPr lang="zh-CN" altLang="en-US" b="1" spc="100">
                <a:solidFill>
                  <a:srgbClr val="FF0000"/>
                </a:solidFill>
                <a:uFillTx/>
                <a:latin typeface="思源黑体 Normal" panose="020B0400000000000000" charset="-122"/>
                <a:ea typeface="思源黑体 Normal" panose="020B0400000000000000" charset="-122"/>
              </a:rPr>
              <a:t>劳动者与用人单位</a:t>
            </a:r>
            <a:r>
              <a:rPr lang="zh-CN" altLang="en-US" spc="100">
                <a:solidFill>
                  <a:schemeClr val="tx1"/>
                </a:solidFill>
                <a:uFillTx/>
                <a:latin typeface="思源黑体 Normal" panose="020B0400000000000000" charset="-122"/>
                <a:ea typeface="思源黑体 Normal" panose="020B0400000000000000" charset="-122"/>
              </a:rPr>
              <a:t>确立劳动关系、明确双方权利和义务的书面协议。</a:t>
            </a:r>
            <a:endParaRPr lang="zh-CN" altLang="en-US" spc="100">
              <a:solidFill>
                <a:schemeClr val="tx1"/>
              </a:solidFill>
              <a:uFillTx/>
              <a:latin typeface="思源黑体 Normal" panose="020B0400000000000000" charset="-122"/>
              <a:ea typeface="思源黑体 Normal" panose="020B0400000000000000" charset="-122"/>
            </a:endParaRPr>
          </a:p>
          <a:p>
            <a:pPr algn="just">
              <a:lnSpc>
                <a:spcPct val="100000"/>
              </a:lnSpc>
            </a:pPr>
            <a:endParaRPr lang="zh-CN" altLang="en-US" spc="100">
              <a:solidFill>
                <a:schemeClr val="tx1"/>
              </a:solidFill>
              <a:uFillTx/>
              <a:latin typeface="思源黑体 Normal" panose="020B0400000000000000" charset="-122"/>
              <a:ea typeface="思源黑体 Normal" panose="020B0400000000000000" charset="-122"/>
            </a:endParaRPr>
          </a:p>
          <a:p>
            <a:pPr marL="342900" indent="-342900" algn="just">
              <a:lnSpc>
                <a:spcPct val="200000"/>
              </a:lnSpc>
              <a:buBlip>
                <a:blip r:embed="rId2"/>
              </a:buBlip>
            </a:pPr>
            <a:r>
              <a:rPr lang="zh-CN" altLang="en-US" sz="1600" spc="100">
                <a:solidFill>
                  <a:schemeClr val="tx1"/>
                </a:solidFill>
                <a:uFillTx/>
                <a:latin typeface="思源黑体 Normal" panose="020B0400000000000000" charset="-122"/>
                <a:ea typeface="思源黑体 Normal" panose="020B0400000000000000" charset="-122"/>
              </a:rPr>
              <a:t>用人单位的名称、驻所和法定代表人或者主要负责人</a:t>
            </a:r>
            <a:endParaRPr lang="zh-CN" altLang="en-US" sz="1600" spc="100">
              <a:solidFill>
                <a:schemeClr val="tx1"/>
              </a:solidFill>
              <a:uFillTx/>
              <a:latin typeface="思源黑体 Normal" panose="020B0400000000000000" charset="-122"/>
              <a:ea typeface="思源黑体 Normal" panose="020B0400000000000000" charset="-122"/>
            </a:endParaRPr>
          </a:p>
          <a:p>
            <a:pPr marL="342900" indent="-342900" algn="just">
              <a:lnSpc>
                <a:spcPct val="200000"/>
              </a:lnSpc>
              <a:buBlip>
                <a:blip r:embed="rId2"/>
              </a:buBlip>
            </a:pPr>
            <a:r>
              <a:rPr lang="zh-CN" altLang="en-US" sz="1600" spc="100">
                <a:solidFill>
                  <a:schemeClr val="tx1"/>
                </a:solidFill>
                <a:uFillTx/>
                <a:latin typeface="思源黑体 Normal" panose="020B0400000000000000" charset="-122"/>
                <a:ea typeface="思源黑体 Normal" panose="020B0400000000000000" charset="-122"/>
              </a:rPr>
              <a:t>劳动者的姓名、住址和居民身份证或者其他有效身份证件号码</a:t>
            </a:r>
            <a:endParaRPr lang="zh-CN" altLang="en-US" sz="1600" spc="100">
              <a:solidFill>
                <a:schemeClr val="tx1"/>
              </a:solidFill>
              <a:uFillTx/>
              <a:latin typeface="思源黑体 Normal" panose="020B0400000000000000" charset="-122"/>
              <a:ea typeface="思源黑体 Normal" panose="020B0400000000000000" charset="-122"/>
            </a:endParaRPr>
          </a:p>
          <a:p>
            <a:pPr marL="342900" indent="-342900" algn="just">
              <a:lnSpc>
                <a:spcPct val="200000"/>
              </a:lnSpc>
              <a:buBlip>
                <a:blip r:embed="rId2"/>
              </a:buBlip>
            </a:pPr>
            <a:r>
              <a:rPr lang="zh-CN" altLang="en-US" sz="1600" spc="100">
                <a:solidFill>
                  <a:schemeClr val="tx1"/>
                </a:solidFill>
                <a:uFillTx/>
                <a:latin typeface="思源黑体 Normal" panose="020B0400000000000000" charset="-122"/>
                <a:ea typeface="思源黑体 Normal" panose="020B0400000000000000" charset="-122"/>
              </a:rPr>
              <a:t>劳动合同期限</a:t>
            </a:r>
            <a:endParaRPr lang="zh-CN" altLang="en-US" sz="1600" spc="100">
              <a:solidFill>
                <a:schemeClr val="tx1"/>
              </a:solidFill>
              <a:uFillTx/>
              <a:latin typeface="思源黑体 Normal" panose="020B0400000000000000" charset="-122"/>
              <a:ea typeface="思源黑体 Normal" panose="020B0400000000000000" charset="-122"/>
            </a:endParaRPr>
          </a:p>
          <a:p>
            <a:pPr marL="342900" indent="-342900" algn="just">
              <a:lnSpc>
                <a:spcPct val="200000"/>
              </a:lnSpc>
              <a:buBlip>
                <a:blip r:embed="rId2"/>
              </a:buBlip>
            </a:pPr>
            <a:r>
              <a:rPr lang="zh-CN" altLang="en-US" sz="1600" spc="100">
                <a:solidFill>
                  <a:schemeClr val="tx1"/>
                </a:solidFill>
                <a:uFillTx/>
                <a:latin typeface="思源黑体 Normal" panose="020B0400000000000000" charset="-122"/>
                <a:ea typeface="思源黑体 Normal" panose="020B0400000000000000" charset="-122"/>
              </a:rPr>
              <a:t>工作内容和工作地点</a:t>
            </a:r>
            <a:endParaRPr lang="zh-CN" altLang="en-US" sz="1600" spc="100">
              <a:solidFill>
                <a:schemeClr val="tx1"/>
              </a:solidFill>
              <a:uFillTx/>
              <a:latin typeface="思源黑体 Normal" panose="020B0400000000000000" charset="-122"/>
              <a:ea typeface="思源黑体 Normal" panose="020B0400000000000000" charset="-122"/>
            </a:endParaRPr>
          </a:p>
          <a:p>
            <a:pPr marL="342900" indent="-342900" algn="just">
              <a:lnSpc>
                <a:spcPct val="200000"/>
              </a:lnSpc>
              <a:buBlip>
                <a:blip r:embed="rId2"/>
              </a:buBlip>
            </a:pPr>
            <a:r>
              <a:rPr lang="zh-CN" altLang="en-US" sz="1600" spc="100">
                <a:solidFill>
                  <a:schemeClr val="tx1"/>
                </a:solidFill>
                <a:uFillTx/>
                <a:latin typeface="思源黑体 Normal" panose="020B0400000000000000" charset="-122"/>
                <a:ea typeface="思源黑体 Normal" panose="020B0400000000000000" charset="-122"/>
              </a:rPr>
              <a:t>工作时间和休息休假</a:t>
            </a:r>
            <a:endParaRPr lang="zh-CN" altLang="en-US" sz="1600" spc="100">
              <a:solidFill>
                <a:schemeClr val="tx1"/>
              </a:solidFill>
              <a:uFillTx/>
              <a:latin typeface="思源黑体 Normal" panose="020B0400000000000000" charset="-122"/>
              <a:ea typeface="思源黑体 Normal" panose="020B0400000000000000" charset="-122"/>
            </a:endParaRPr>
          </a:p>
          <a:p>
            <a:pPr marL="342900" indent="-342900" algn="just">
              <a:lnSpc>
                <a:spcPct val="200000"/>
              </a:lnSpc>
              <a:buBlip>
                <a:blip r:embed="rId2"/>
              </a:buBlip>
            </a:pPr>
            <a:r>
              <a:rPr lang="zh-CN" altLang="en-US" sz="1600" spc="100">
                <a:solidFill>
                  <a:schemeClr val="tx1"/>
                </a:solidFill>
                <a:uFillTx/>
                <a:latin typeface="思源黑体 Normal" panose="020B0400000000000000" charset="-122"/>
                <a:ea typeface="思源黑体 Normal" panose="020B0400000000000000" charset="-122"/>
              </a:rPr>
              <a:t>劳动报酬</a:t>
            </a:r>
            <a:endParaRPr lang="zh-CN" altLang="en-US" sz="1600" spc="100">
              <a:solidFill>
                <a:schemeClr val="tx1"/>
              </a:solidFill>
              <a:uFillTx/>
              <a:latin typeface="思源黑体 Normal" panose="020B0400000000000000" charset="-122"/>
              <a:ea typeface="思源黑体 Normal" panose="020B0400000000000000" charset="-122"/>
            </a:endParaRPr>
          </a:p>
          <a:p>
            <a:pPr marL="342900" indent="-342900" algn="just">
              <a:lnSpc>
                <a:spcPct val="200000"/>
              </a:lnSpc>
              <a:buBlip>
                <a:blip r:embed="rId2"/>
              </a:buBlip>
            </a:pPr>
            <a:r>
              <a:rPr lang="zh-CN" altLang="en-US" sz="1600" spc="100">
                <a:solidFill>
                  <a:schemeClr val="tx1"/>
                </a:solidFill>
                <a:uFillTx/>
                <a:latin typeface="思源黑体 Normal" panose="020B0400000000000000" charset="-122"/>
                <a:ea typeface="思源黑体 Normal" panose="020B0400000000000000" charset="-122"/>
              </a:rPr>
              <a:t>社会保险；劳动保护、劳动条件和职业危害防护</a:t>
            </a:r>
            <a:endParaRPr lang="zh-CN" altLang="en-US" sz="1600" spc="100">
              <a:solidFill>
                <a:schemeClr val="tx1"/>
              </a:solidFill>
              <a:uFillTx/>
              <a:latin typeface="思源黑体 Normal" panose="020B0400000000000000" charset="-122"/>
              <a:ea typeface="思源黑体 Normal" panose="020B0400000000000000" charset="-122"/>
            </a:endParaRPr>
          </a:p>
          <a:p>
            <a:pPr marL="342900" indent="-342900" algn="just">
              <a:lnSpc>
                <a:spcPct val="200000"/>
              </a:lnSpc>
              <a:buBlip>
                <a:blip r:embed="rId2"/>
              </a:buBlip>
            </a:pPr>
            <a:r>
              <a:rPr lang="zh-CN" altLang="en-US" sz="1600" spc="100">
                <a:solidFill>
                  <a:schemeClr val="tx1"/>
                </a:solidFill>
                <a:uFillTx/>
                <a:latin typeface="思源黑体 Normal" panose="020B0400000000000000" charset="-122"/>
                <a:ea typeface="思源黑体 Normal" panose="020B0400000000000000" charset="-122"/>
              </a:rPr>
              <a:t>法律、法规规定应当纳入劳动合同的其他事项</a:t>
            </a:r>
            <a:endParaRPr lang="zh-CN" altLang="en-US" sz="1600" spc="100">
              <a:solidFill>
                <a:schemeClr val="tx1"/>
              </a:solidFill>
              <a:uFillTx/>
              <a:latin typeface="思源黑体 Normal" panose="020B0400000000000000" charset="-122"/>
              <a:ea typeface="思源黑体 Normal" panose="020B0400000000000000" charset="-122"/>
            </a:endParaRPr>
          </a:p>
        </p:txBody>
      </p:sp>
      <p:pic>
        <p:nvPicPr>
          <p:cNvPr id="5" name="图片 4" descr="a23fa30a0d77cef633ecfc923a6c77b0"/>
          <p:cNvPicPr>
            <a:picLocks noChangeAspect="1"/>
          </p:cNvPicPr>
          <p:nvPr/>
        </p:nvPicPr>
        <p:blipFill>
          <a:blip r:embed="rId3"/>
          <a:srcRect t="13706" r="6380" b="9221"/>
          <a:stretch>
            <a:fillRect/>
          </a:stretch>
        </p:blipFill>
        <p:spPr>
          <a:xfrm>
            <a:off x="7122795" y="2726055"/>
            <a:ext cx="4418965" cy="3637915"/>
          </a:xfrm>
          <a:prstGeom prst="rect">
            <a:avLst/>
          </a:prstGeom>
        </p:spPr>
      </p:pic>
    </p:spTree>
    <p:custDataLst>
      <p:tags r:id="rId4"/>
    </p:custDataLst>
  </p:cSld>
  <p:clrMapOvr>
    <a:masterClrMapping/>
  </p:clrMapOvr>
  <p:transition spd="slow"/>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劳动合同的签订</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105" name="组合 104"/>
          <p:cNvGrpSpPr/>
          <p:nvPr/>
        </p:nvGrpSpPr>
        <p:grpSpPr>
          <a:xfrm>
            <a:off x="4536440" y="1143635"/>
            <a:ext cx="7203440" cy="5239105"/>
            <a:chOff x="4394" y="3533"/>
            <a:chExt cx="10425" cy="7582"/>
          </a:xfrm>
        </p:grpSpPr>
        <p:sp>
          <p:nvSpPr>
            <p:cNvPr id="10" name="圆角矩形 9"/>
            <p:cNvSpPr/>
            <p:nvPr/>
          </p:nvSpPr>
          <p:spPr>
            <a:xfrm rot="5400000">
              <a:off x="9028" y="10185"/>
              <a:ext cx="1198" cy="661"/>
            </a:xfrm>
            <a:prstGeom prst="roundRect">
              <a:avLst>
                <a:gd name="adj" fmla="val 50000"/>
              </a:avLst>
            </a:prstGeom>
            <a:solidFill>
              <a:srgbClr val="1A3F6C"/>
            </a:solidFill>
            <a:ln w="50800">
              <a:gradFill flip="none" rotWithShape="1">
                <a:gsLst>
                  <a:gs pos="0">
                    <a:srgbClr val="CDCDCD"/>
                  </a:gs>
                  <a:gs pos="100000">
                    <a:schemeClr val="bg1"/>
                  </a:gs>
                </a:gsLst>
                <a:lin ang="54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pc="100" dirty="0">
                <a:solidFill>
                  <a:srgbClr val="FFFFFF"/>
                </a:solidFill>
                <a:latin typeface="思源黑体 Normal" panose="020B0400000000000000" charset="-122"/>
                <a:ea typeface="思源黑体 Normal" panose="020B0400000000000000" charset="-122"/>
              </a:endParaRPr>
            </a:p>
          </p:txBody>
        </p:sp>
        <p:grpSp>
          <p:nvGrpSpPr>
            <p:cNvPr id="19" name="组合 18"/>
            <p:cNvGrpSpPr/>
            <p:nvPr/>
          </p:nvGrpSpPr>
          <p:grpSpPr>
            <a:xfrm rot="0">
              <a:off x="4394" y="7461"/>
              <a:ext cx="2422" cy="2422"/>
              <a:chOff x="4184106" y="2952206"/>
              <a:chExt cx="3823790" cy="3823790"/>
            </a:xfrm>
          </p:grpSpPr>
          <p:sp>
            <p:nvSpPr>
              <p:cNvPr id="20" name="椭圆 19"/>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grpSp>
            <p:nvGrpSpPr>
              <p:cNvPr id="21" name="组合 20"/>
              <p:cNvGrpSpPr/>
              <p:nvPr/>
            </p:nvGrpSpPr>
            <p:grpSpPr>
              <a:xfrm>
                <a:off x="4710169" y="3478269"/>
                <a:ext cx="2771663" cy="2771663"/>
                <a:chOff x="2193191" y="1899415"/>
                <a:chExt cx="2421376" cy="2421376"/>
              </a:xfrm>
              <a:effectLst/>
            </p:grpSpPr>
            <p:sp>
              <p:nvSpPr>
                <p:cNvPr id="23" name="椭圆 22"/>
                <p:cNvSpPr/>
                <p:nvPr/>
              </p:nvSpPr>
              <p:spPr>
                <a:xfrm>
                  <a:off x="2193191" y="1899415"/>
                  <a:ext cx="2421376" cy="2421376"/>
                </a:xfrm>
                <a:prstGeom prst="ellipse">
                  <a:avLst/>
                </a:prstGeom>
                <a:solidFill>
                  <a:srgbClr val="1A3F6C"/>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sp>
              <p:nvSpPr>
                <p:cNvPr id="25" name="椭圆 24"/>
                <p:cNvSpPr/>
                <p:nvPr/>
              </p:nvSpPr>
              <p:spPr>
                <a:xfrm>
                  <a:off x="2386802" y="2093026"/>
                  <a:ext cx="2034160" cy="2034160"/>
                </a:xfrm>
                <a:prstGeom prst="ellipse">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grpSp>
        </p:grpSp>
        <p:grpSp>
          <p:nvGrpSpPr>
            <p:cNvPr id="26" name="组合 25"/>
            <p:cNvGrpSpPr/>
            <p:nvPr/>
          </p:nvGrpSpPr>
          <p:grpSpPr>
            <a:xfrm rot="0">
              <a:off x="5488" y="4606"/>
              <a:ext cx="2422" cy="2422"/>
              <a:chOff x="4184106" y="2952206"/>
              <a:chExt cx="3823790" cy="3823790"/>
            </a:xfrm>
          </p:grpSpPr>
          <p:sp>
            <p:nvSpPr>
              <p:cNvPr id="27" name="椭圆 26"/>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grpSp>
            <p:nvGrpSpPr>
              <p:cNvPr id="29" name="组合 28"/>
              <p:cNvGrpSpPr/>
              <p:nvPr/>
            </p:nvGrpSpPr>
            <p:grpSpPr>
              <a:xfrm>
                <a:off x="4710169" y="3478269"/>
                <a:ext cx="2771663" cy="2771663"/>
                <a:chOff x="2193191" y="1899415"/>
                <a:chExt cx="2421376" cy="2421376"/>
              </a:xfrm>
              <a:effectLst/>
            </p:grpSpPr>
            <p:sp>
              <p:nvSpPr>
                <p:cNvPr id="34" name="椭圆 33"/>
                <p:cNvSpPr/>
                <p:nvPr/>
              </p:nvSpPr>
              <p:spPr>
                <a:xfrm>
                  <a:off x="2193191" y="1899415"/>
                  <a:ext cx="2421376" cy="2421376"/>
                </a:xfrm>
                <a:prstGeom prst="ellipse">
                  <a:avLst/>
                </a:prstGeom>
                <a:solidFill>
                  <a:srgbClr val="1A3F6C"/>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2">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sp>
              <p:nvSpPr>
                <p:cNvPr id="38" name="椭圆 37"/>
                <p:cNvSpPr/>
                <p:nvPr/>
              </p:nvSpPr>
              <p:spPr>
                <a:xfrm>
                  <a:off x="2386802" y="2093026"/>
                  <a:ext cx="2034160" cy="2034160"/>
                </a:xfrm>
                <a:prstGeom prst="ellipse">
                  <a:avLst/>
                </a:prstGeom>
                <a:solidFill>
                  <a:schemeClr val="bg1">
                    <a:lumMod val="95000"/>
                  </a:schemeClr>
                </a:solidFill>
                <a:ln w="50800">
                  <a:noFill/>
                </a:ln>
                <a:effectLst>
                  <a:outerShdw blurRad="76200" dist="38100" dir="2700000" algn="tl" rotWithShape="0">
                    <a:schemeClr val="accent2">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grpSp>
        </p:grpSp>
        <p:grpSp>
          <p:nvGrpSpPr>
            <p:cNvPr id="39" name="组合 38"/>
            <p:cNvGrpSpPr/>
            <p:nvPr/>
          </p:nvGrpSpPr>
          <p:grpSpPr>
            <a:xfrm rot="0">
              <a:off x="8393" y="3533"/>
              <a:ext cx="2422" cy="2422"/>
              <a:chOff x="4184106" y="2952206"/>
              <a:chExt cx="3823790" cy="3823790"/>
            </a:xfrm>
          </p:grpSpPr>
          <p:sp>
            <p:nvSpPr>
              <p:cNvPr id="50" name="椭圆 49"/>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grpSp>
            <p:nvGrpSpPr>
              <p:cNvPr id="51" name="组合 50"/>
              <p:cNvGrpSpPr/>
              <p:nvPr/>
            </p:nvGrpSpPr>
            <p:grpSpPr>
              <a:xfrm>
                <a:off x="4710169" y="3478269"/>
                <a:ext cx="2771663" cy="2771663"/>
                <a:chOff x="2193191" y="1899415"/>
                <a:chExt cx="2421376" cy="2421376"/>
              </a:xfrm>
              <a:effectLst/>
            </p:grpSpPr>
            <p:sp>
              <p:nvSpPr>
                <p:cNvPr id="52" name="椭圆 51"/>
                <p:cNvSpPr/>
                <p:nvPr/>
              </p:nvSpPr>
              <p:spPr>
                <a:xfrm>
                  <a:off x="2193191" y="1899415"/>
                  <a:ext cx="2421376" cy="2421376"/>
                </a:xfrm>
                <a:prstGeom prst="ellipse">
                  <a:avLst/>
                </a:prstGeom>
                <a:solidFill>
                  <a:srgbClr val="1A3F6C"/>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sp>
              <p:nvSpPr>
                <p:cNvPr id="53" name="椭圆 52"/>
                <p:cNvSpPr/>
                <p:nvPr/>
              </p:nvSpPr>
              <p:spPr>
                <a:xfrm>
                  <a:off x="2386802" y="2093026"/>
                  <a:ext cx="2034160" cy="2034160"/>
                </a:xfrm>
                <a:prstGeom prst="ellipse">
                  <a:avLst/>
                </a:prstGeom>
                <a:solidFill>
                  <a:schemeClr val="bg1">
                    <a:lumMod val="95000"/>
                  </a:schemeClr>
                </a:solidFill>
                <a:ln w="50800">
                  <a:noFill/>
                </a:ln>
                <a:effectLst>
                  <a:outerShdw blurRad="76200" dist="38100" dir="2700000" algn="tl" rotWithShape="0">
                    <a:schemeClr val="accent3">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grpSp>
        </p:grpSp>
        <p:grpSp>
          <p:nvGrpSpPr>
            <p:cNvPr id="54" name="组合 53"/>
            <p:cNvGrpSpPr/>
            <p:nvPr/>
          </p:nvGrpSpPr>
          <p:grpSpPr>
            <a:xfrm rot="0">
              <a:off x="11083" y="4590"/>
              <a:ext cx="2422" cy="2422"/>
              <a:chOff x="4184106" y="2952206"/>
              <a:chExt cx="3823790" cy="3823790"/>
            </a:xfrm>
          </p:grpSpPr>
          <p:sp>
            <p:nvSpPr>
              <p:cNvPr id="55" name="椭圆 5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grpSp>
            <p:nvGrpSpPr>
              <p:cNvPr id="56" name="组合 55"/>
              <p:cNvGrpSpPr/>
              <p:nvPr/>
            </p:nvGrpSpPr>
            <p:grpSpPr>
              <a:xfrm>
                <a:off x="4710167" y="3478267"/>
                <a:ext cx="2771664" cy="2771663"/>
                <a:chOff x="2193190" y="1899413"/>
                <a:chExt cx="2421377" cy="2421376"/>
              </a:xfrm>
              <a:effectLst/>
            </p:grpSpPr>
            <p:sp>
              <p:nvSpPr>
                <p:cNvPr id="57" name="椭圆 56"/>
                <p:cNvSpPr/>
                <p:nvPr/>
              </p:nvSpPr>
              <p:spPr>
                <a:xfrm>
                  <a:off x="2193190" y="1899413"/>
                  <a:ext cx="2421377" cy="2421376"/>
                </a:xfrm>
                <a:prstGeom prst="ellipse">
                  <a:avLst/>
                </a:prstGeom>
                <a:solidFill>
                  <a:srgbClr val="1A3F6C"/>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4">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sp>
              <p:nvSpPr>
                <p:cNvPr id="58" name="椭圆 57"/>
                <p:cNvSpPr/>
                <p:nvPr/>
              </p:nvSpPr>
              <p:spPr>
                <a:xfrm>
                  <a:off x="2386802" y="2093027"/>
                  <a:ext cx="2034160" cy="2034159"/>
                </a:xfrm>
                <a:prstGeom prst="ellipse">
                  <a:avLst/>
                </a:prstGeom>
                <a:solidFill>
                  <a:schemeClr val="bg1">
                    <a:lumMod val="95000"/>
                  </a:schemeClr>
                </a:solidFill>
                <a:ln w="50800">
                  <a:noFill/>
                </a:ln>
                <a:effectLst>
                  <a:outerShdw blurRad="76200" dist="38100" dir="2700000" algn="tl" rotWithShape="0">
                    <a:schemeClr val="accent4">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grpSp>
        </p:grpSp>
        <p:grpSp>
          <p:nvGrpSpPr>
            <p:cNvPr id="59" name="组合 58"/>
            <p:cNvGrpSpPr/>
            <p:nvPr/>
          </p:nvGrpSpPr>
          <p:grpSpPr>
            <a:xfrm rot="0">
              <a:off x="12397" y="7449"/>
              <a:ext cx="2422" cy="2422"/>
              <a:chOff x="4184106" y="2952206"/>
              <a:chExt cx="3823790" cy="3823790"/>
            </a:xfrm>
          </p:grpSpPr>
          <p:sp>
            <p:nvSpPr>
              <p:cNvPr id="60" name="椭圆 59"/>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grpSp>
            <p:nvGrpSpPr>
              <p:cNvPr id="61" name="组合 60"/>
              <p:cNvGrpSpPr/>
              <p:nvPr/>
            </p:nvGrpSpPr>
            <p:grpSpPr>
              <a:xfrm>
                <a:off x="4710168" y="3478267"/>
                <a:ext cx="2771662" cy="2771664"/>
                <a:chOff x="2193190" y="1899414"/>
                <a:chExt cx="2421375" cy="2421377"/>
              </a:xfrm>
              <a:effectLst/>
            </p:grpSpPr>
            <p:sp>
              <p:nvSpPr>
                <p:cNvPr id="62" name="椭圆 61"/>
                <p:cNvSpPr/>
                <p:nvPr/>
              </p:nvSpPr>
              <p:spPr>
                <a:xfrm>
                  <a:off x="2193190" y="1899414"/>
                  <a:ext cx="2421375" cy="2421377"/>
                </a:xfrm>
                <a:prstGeom prst="ellipse">
                  <a:avLst/>
                </a:prstGeom>
                <a:solidFill>
                  <a:srgbClr val="1A3F6C"/>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5">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sp>
              <p:nvSpPr>
                <p:cNvPr id="63" name="椭圆 62"/>
                <p:cNvSpPr/>
                <p:nvPr/>
              </p:nvSpPr>
              <p:spPr>
                <a:xfrm>
                  <a:off x="2386802" y="2093026"/>
                  <a:ext cx="2034160" cy="2034160"/>
                </a:xfrm>
                <a:prstGeom prst="ellipse">
                  <a:avLst/>
                </a:prstGeom>
                <a:solidFill>
                  <a:schemeClr val="bg1">
                    <a:lumMod val="95000"/>
                  </a:schemeClr>
                </a:solidFill>
                <a:ln w="50800">
                  <a:noFill/>
                </a:ln>
                <a:effectLst>
                  <a:outerShdw blurRad="76200" dist="38100" dir="2700000" algn="tl" rotWithShape="0">
                    <a:schemeClr val="accent5">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grpSp>
        </p:grpSp>
        <p:cxnSp>
          <p:nvCxnSpPr>
            <p:cNvPr id="66" name="直接连接符 65"/>
            <p:cNvCxnSpPr/>
            <p:nvPr/>
          </p:nvCxnSpPr>
          <p:spPr>
            <a:xfrm flipH="1">
              <a:off x="6712" y="8686"/>
              <a:ext cx="2915"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9628" y="8686"/>
              <a:ext cx="2915"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rot="16200000" flipV="1">
              <a:off x="8170" y="7228"/>
              <a:ext cx="2915"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rot="2700000" flipH="1">
              <a:off x="7139" y="7655"/>
              <a:ext cx="2915"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rot="18900000">
              <a:off x="9201" y="7655"/>
              <a:ext cx="2915"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sp>
          <p:nvSpPr>
            <p:cNvPr id="83" name="TextBox 37"/>
            <p:cNvSpPr txBox="1"/>
            <p:nvPr/>
          </p:nvSpPr>
          <p:spPr>
            <a:xfrm>
              <a:off x="4861" y="8384"/>
              <a:ext cx="1479" cy="562"/>
            </a:xfrm>
            <a:prstGeom prst="rect">
              <a:avLst/>
            </a:prstGeom>
            <a:noFill/>
          </p:spPr>
          <p:txBody>
            <a:bodyPr wrap="square" lIns="112274" tIns="56136" rIns="112274" bIns="56136" rtlCol="0">
              <a:spAutoFit/>
            </a:bodyPr>
            <a:p>
              <a:pPr lvl="0" algn="ctr">
                <a:buClrTx/>
                <a:buSzTx/>
                <a:buFontTx/>
              </a:pPr>
              <a:r>
                <a:rPr lang="zh-CN" altLang="en-US" spc="100" dirty="0">
                  <a:solidFill>
                    <a:schemeClr val="tx1"/>
                  </a:solidFill>
                  <a:latin typeface="思源黑体 Normal" panose="020B0400000000000000" charset="-122"/>
                  <a:ea typeface="思源黑体 Normal" panose="020B0400000000000000" charset="-122"/>
                  <a:sym typeface="+mn-ea"/>
                </a:rPr>
                <a:t>合法</a:t>
              </a:r>
              <a:endParaRPr lang="zh-CN" altLang="en-US" spc="100" dirty="0">
                <a:solidFill>
                  <a:schemeClr val="tx1"/>
                </a:solidFill>
                <a:latin typeface="思源黑体 Normal" panose="020B0400000000000000" charset="-122"/>
                <a:ea typeface="思源黑体 Normal" panose="020B0400000000000000" charset="-122"/>
                <a:sym typeface="+mn-ea"/>
              </a:endParaRPr>
            </a:p>
          </p:txBody>
        </p:sp>
        <p:sp>
          <p:nvSpPr>
            <p:cNvPr id="93" name="TextBox 38"/>
            <p:cNvSpPr txBox="1"/>
            <p:nvPr/>
          </p:nvSpPr>
          <p:spPr>
            <a:xfrm>
              <a:off x="5945" y="5341"/>
              <a:ext cx="1479" cy="963"/>
            </a:xfrm>
            <a:prstGeom prst="rect">
              <a:avLst/>
            </a:prstGeom>
            <a:noFill/>
          </p:spPr>
          <p:txBody>
            <a:bodyPr wrap="square" lIns="112274" tIns="56136" rIns="112274" bIns="56136" rtlCol="0">
              <a:spAutoFit/>
            </a:bodyPr>
            <a:p>
              <a:pPr lvl="0" algn="ctr">
                <a:buClrTx/>
                <a:buSzTx/>
                <a:buFontTx/>
              </a:pPr>
              <a:r>
                <a:rPr lang="zh-CN" altLang="en-US" spc="100" dirty="0">
                  <a:solidFill>
                    <a:schemeClr val="tx1"/>
                  </a:solidFill>
                  <a:latin typeface="思源黑体 Normal" panose="020B0400000000000000" charset="-122"/>
                  <a:ea typeface="思源黑体 Normal" panose="020B0400000000000000" charset="-122"/>
                  <a:sym typeface="+mn-ea"/>
                </a:rPr>
                <a:t>协商</a:t>
              </a:r>
              <a:endParaRPr lang="zh-CN" altLang="en-US" spc="100" dirty="0">
                <a:solidFill>
                  <a:schemeClr val="tx1"/>
                </a:solidFill>
                <a:latin typeface="思源黑体 Normal" panose="020B0400000000000000" charset="-122"/>
                <a:ea typeface="思源黑体 Normal" panose="020B0400000000000000" charset="-122"/>
                <a:sym typeface="+mn-ea"/>
              </a:endParaRPr>
            </a:p>
            <a:p>
              <a:pPr lvl="0" algn="ctr">
                <a:buClrTx/>
                <a:buSzTx/>
                <a:buFontTx/>
              </a:pPr>
              <a:r>
                <a:rPr lang="zh-CN" altLang="en-US" spc="100" dirty="0">
                  <a:solidFill>
                    <a:schemeClr val="tx1"/>
                  </a:solidFill>
                  <a:latin typeface="思源黑体 Normal" panose="020B0400000000000000" charset="-122"/>
                  <a:ea typeface="思源黑体 Normal" panose="020B0400000000000000" charset="-122"/>
                  <a:sym typeface="+mn-ea"/>
                </a:rPr>
                <a:t>一致</a:t>
              </a:r>
              <a:endParaRPr lang="zh-CN" altLang="en-US" spc="100" dirty="0">
                <a:solidFill>
                  <a:schemeClr val="tx1"/>
                </a:solidFill>
                <a:latin typeface="思源黑体 Normal" panose="020B0400000000000000" charset="-122"/>
                <a:ea typeface="思源黑体 Normal" panose="020B0400000000000000" charset="-122"/>
                <a:sym typeface="+mn-ea"/>
              </a:endParaRPr>
            </a:p>
          </p:txBody>
        </p:sp>
        <p:sp>
          <p:nvSpPr>
            <p:cNvPr id="94" name="TextBox 39"/>
            <p:cNvSpPr txBox="1"/>
            <p:nvPr/>
          </p:nvSpPr>
          <p:spPr>
            <a:xfrm>
              <a:off x="8888" y="4210"/>
              <a:ext cx="1479" cy="963"/>
            </a:xfrm>
            <a:prstGeom prst="rect">
              <a:avLst/>
            </a:prstGeom>
            <a:noFill/>
          </p:spPr>
          <p:txBody>
            <a:bodyPr wrap="square" lIns="112274" tIns="56136" rIns="112274" bIns="56136" rtlCol="0">
              <a:spAutoFit/>
            </a:bodyPr>
            <a:p>
              <a:pPr lvl="0" algn="ctr">
                <a:buClrTx/>
                <a:buSzTx/>
                <a:buFontTx/>
              </a:pPr>
              <a:r>
                <a:rPr lang="zh-CN" altLang="en-US" spc="100" dirty="0">
                  <a:solidFill>
                    <a:schemeClr val="tx1"/>
                  </a:solidFill>
                  <a:latin typeface="思源黑体 Normal" panose="020B0400000000000000" charset="-122"/>
                  <a:ea typeface="思源黑体 Normal" panose="020B0400000000000000" charset="-122"/>
                  <a:sym typeface="+mn-ea"/>
                </a:rPr>
                <a:t>平等</a:t>
              </a:r>
              <a:endParaRPr lang="zh-CN" altLang="en-US" spc="100" dirty="0">
                <a:solidFill>
                  <a:schemeClr val="tx1"/>
                </a:solidFill>
                <a:latin typeface="思源黑体 Normal" panose="020B0400000000000000" charset="-122"/>
                <a:ea typeface="思源黑体 Normal" panose="020B0400000000000000" charset="-122"/>
                <a:sym typeface="+mn-ea"/>
              </a:endParaRPr>
            </a:p>
            <a:p>
              <a:pPr lvl="0" algn="ctr">
                <a:buClrTx/>
                <a:buSzTx/>
                <a:buFontTx/>
              </a:pPr>
              <a:r>
                <a:rPr lang="zh-CN" altLang="en-US" spc="100" dirty="0">
                  <a:solidFill>
                    <a:schemeClr val="tx1"/>
                  </a:solidFill>
                  <a:latin typeface="思源黑体 Normal" panose="020B0400000000000000" charset="-122"/>
                  <a:ea typeface="思源黑体 Normal" panose="020B0400000000000000" charset="-122"/>
                  <a:sym typeface="+mn-ea"/>
                </a:rPr>
                <a:t>自愿</a:t>
              </a:r>
              <a:endParaRPr lang="zh-CN" altLang="en-US" spc="100" dirty="0">
                <a:solidFill>
                  <a:schemeClr val="tx1"/>
                </a:solidFill>
                <a:latin typeface="思源黑体 Normal" panose="020B0400000000000000" charset="-122"/>
                <a:ea typeface="思源黑体 Normal" panose="020B0400000000000000" charset="-122"/>
                <a:sym typeface="+mn-ea"/>
              </a:endParaRPr>
            </a:p>
          </p:txBody>
        </p:sp>
        <p:sp>
          <p:nvSpPr>
            <p:cNvPr id="95" name="TextBox 40"/>
            <p:cNvSpPr txBox="1"/>
            <p:nvPr/>
          </p:nvSpPr>
          <p:spPr>
            <a:xfrm>
              <a:off x="11530" y="5314"/>
              <a:ext cx="1479" cy="963"/>
            </a:xfrm>
            <a:prstGeom prst="rect">
              <a:avLst/>
            </a:prstGeom>
            <a:noFill/>
          </p:spPr>
          <p:txBody>
            <a:bodyPr wrap="square" lIns="112274" tIns="56136" rIns="112274" bIns="56136" rtlCol="0">
              <a:spAutoFit/>
            </a:bodyPr>
            <a:p>
              <a:pPr lvl="0" algn="ctr">
                <a:buClrTx/>
                <a:buSzTx/>
                <a:buFontTx/>
              </a:pPr>
              <a:r>
                <a:rPr lang="zh-CN" altLang="en-US" spc="100" dirty="0">
                  <a:solidFill>
                    <a:schemeClr val="tx1"/>
                  </a:solidFill>
                  <a:latin typeface="思源黑体 Normal" panose="020B0400000000000000" charset="-122"/>
                  <a:ea typeface="思源黑体 Normal" panose="020B0400000000000000" charset="-122"/>
                  <a:sym typeface="+mn-ea"/>
                </a:rPr>
                <a:t>诚实</a:t>
              </a:r>
              <a:endParaRPr lang="zh-CN" altLang="en-US" spc="100" dirty="0">
                <a:solidFill>
                  <a:schemeClr val="tx1"/>
                </a:solidFill>
                <a:latin typeface="思源黑体 Normal" panose="020B0400000000000000" charset="-122"/>
                <a:ea typeface="思源黑体 Normal" panose="020B0400000000000000" charset="-122"/>
                <a:sym typeface="+mn-ea"/>
              </a:endParaRPr>
            </a:p>
            <a:p>
              <a:pPr lvl="0" algn="ctr">
                <a:buClrTx/>
                <a:buSzTx/>
                <a:buFontTx/>
              </a:pPr>
              <a:r>
                <a:rPr lang="zh-CN" altLang="en-US" spc="100" dirty="0">
                  <a:solidFill>
                    <a:schemeClr val="tx1"/>
                  </a:solidFill>
                  <a:latin typeface="思源黑体 Normal" panose="020B0400000000000000" charset="-122"/>
                  <a:ea typeface="思源黑体 Normal" panose="020B0400000000000000" charset="-122"/>
                  <a:sym typeface="+mn-ea"/>
                </a:rPr>
                <a:t>信用</a:t>
              </a:r>
              <a:endParaRPr lang="zh-CN" altLang="en-US" spc="100" dirty="0">
                <a:solidFill>
                  <a:schemeClr val="tx1"/>
                </a:solidFill>
                <a:latin typeface="思源黑体 Normal" panose="020B0400000000000000" charset="-122"/>
                <a:ea typeface="思源黑体 Normal" panose="020B0400000000000000" charset="-122"/>
                <a:sym typeface="+mn-ea"/>
              </a:endParaRPr>
            </a:p>
          </p:txBody>
        </p:sp>
        <p:sp>
          <p:nvSpPr>
            <p:cNvPr id="96" name="TextBox 41"/>
            <p:cNvSpPr txBox="1"/>
            <p:nvPr/>
          </p:nvSpPr>
          <p:spPr>
            <a:xfrm>
              <a:off x="12871" y="8330"/>
              <a:ext cx="1479" cy="562"/>
            </a:xfrm>
            <a:prstGeom prst="rect">
              <a:avLst/>
            </a:prstGeom>
            <a:noFill/>
          </p:spPr>
          <p:txBody>
            <a:bodyPr wrap="square" lIns="112274" tIns="56136" rIns="112274" bIns="56136" rtlCol="0">
              <a:spAutoFit/>
            </a:bodyPr>
            <a:p>
              <a:pPr lvl="0" algn="ctr">
                <a:buClrTx/>
                <a:buSzTx/>
                <a:buFontTx/>
              </a:pPr>
              <a:r>
                <a:rPr lang="zh-CN" altLang="en-US" spc="100" dirty="0">
                  <a:solidFill>
                    <a:schemeClr val="tx1"/>
                  </a:solidFill>
                  <a:latin typeface="思源黑体 Normal" panose="020B0400000000000000" charset="-122"/>
                  <a:ea typeface="思源黑体 Normal" panose="020B0400000000000000" charset="-122"/>
                  <a:sym typeface="+mn-ea"/>
                </a:rPr>
                <a:t>公平</a:t>
              </a:r>
              <a:endParaRPr lang="zh-CN" altLang="en-US" spc="100" dirty="0">
                <a:solidFill>
                  <a:schemeClr val="tx1"/>
                </a:solidFill>
                <a:latin typeface="思源黑体 Normal" panose="020B0400000000000000" charset="-122"/>
                <a:ea typeface="思源黑体 Normal" panose="020B0400000000000000" charset="-122"/>
                <a:sym typeface="+mn-ea"/>
              </a:endParaRPr>
            </a:p>
          </p:txBody>
        </p:sp>
        <p:grpSp>
          <p:nvGrpSpPr>
            <p:cNvPr id="97" name="组合 96"/>
            <p:cNvGrpSpPr/>
            <p:nvPr/>
          </p:nvGrpSpPr>
          <p:grpSpPr>
            <a:xfrm rot="0">
              <a:off x="7798" y="6556"/>
              <a:ext cx="3613" cy="3613"/>
              <a:chOff x="2193191" y="1899415"/>
              <a:chExt cx="2421376" cy="2421376"/>
            </a:xfrm>
            <a:effectLst/>
          </p:grpSpPr>
          <p:sp>
            <p:nvSpPr>
              <p:cNvPr id="98" name="椭圆 97"/>
              <p:cNvSpPr/>
              <p:nvPr/>
            </p:nvSpPr>
            <p:spPr>
              <a:xfrm>
                <a:off x="2193191" y="1899415"/>
                <a:ext cx="2421376" cy="2421376"/>
              </a:xfrm>
              <a:prstGeom prst="ellipse">
                <a:avLst/>
              </a:prstGeom>
              <a:solidFill>
                <a:srgbClr val="1A3F6C"/>
              </a:solidFill>
              <a:ln w="31750">
                <a:gradFill flip="none" rotWithShape="1">
                  <a:gsLst>
                    <a:gs pos="0">
                      <a:schemeClr val="bg1">
                        <a:lumMod val="6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sp>
            <p:nvSpPr>
              <p:cNvPr id="99" name="椭圆 98"/>
              <p:cNvSpPr/>
              <p:nvPr/>
            </p:nvSpPr>
            <p:spPr>
              <a:xfrm>
                <a:off x="2345502" y="2051726"/>
                <a:ext cx="2116756" cy="2116756"/>
              </a:xfrm>
              <a:prstGeom prst="ellipse">
                <a:avLst/>
              </a:prstGeom>
              <a:solidFill>
                <a:schemeClr val="bg1">
                  <a:lumMod val="95000"/>
                </a:schemeClr>
              </a:solidFill>
              <a:ln w="50800">
                <a:noFill/>
              </a:ln>
              <a:effectLst>
                <a:outerShdw blurRad="165100" dist="88900" dir="2700000" algn="tl" rotWithShape="0">
                  <a:schemeClr val="accent3">
                    <a:lumMod val="50000"/>
                    <a:alpha val="64000"/>
                  </a:schemeClr>
                </a:outerShdw>
              </a:effectLst>
              <a:scene3d>
                <a:camera prst="orthographicFront"/>
                <a:lightRig rig="threePt" dir="t"/>
              </a:scene3d>
              <a:sp3d prstMaterial="softEdge">
                <a:bevelT w="82550" h="317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defRPr/>
                </a:pPr>
                <a:endParaRPr lang="zh-CN" altLang="en-US" spc="100" dirty="0">
                  <a:solidFill>
                    <a:srgbClr val="FFFFFF"/>
                  </a:solidFill>
                  <a:latin typeface="思源黑体 Normal" panose="020B0400000000000000" charset="-122"/>
                  <a:ea typeface="思源黑体 Normal" panose="020B0400000000000000" charset="-122"/>
                </a:endParaRPr>
              </a:p>
            </p:txBody>
          </p:sp>
        </p:grpSp>
        <p:sp>
          <p:nvSpPr>
            <p:cNvPr id="100" name="矩形 99"/>
            <p:cNvSpPr/>
            <p:nvPr/>
          </p:nvSpPr>
          <p:spPr>
            <a:xfrm>
              <a:off x="8278" y="7428"/>
              <a:ext cx="2707" cy="1936"/>
            </a:xfrm>
            <a:prstGeom prst="rect">
              <a:avLst/>
            </a:prstGeom>
          </p:spPr>
          <p:txBody>
            <a:bodyPr wrap="square">
              <a:spAutoFit/>
            </a:bodyPr>
            <a:p>
              <a:pPr algn="ctr">
                <a:lnSpc>
                  <a:spcPct val="150000"/>
                </a:lnSpc>
              </a:pPr>
              <a:r>
                <a:rPr lang="zh-CN" altLang="en-US" spc="100" dirty="0">
                  <a:solidFill>
                    <a:schemeClr val="tx1">
                      <a:lumMod val="75000"/>
                      <a:lumOff val="25000"/>
                    </a:schemeClr>
                  </a:solidFill>
                  <a:uFillTx/>
                  <a:latin typeface="思源黑体 Normal" panose="020B0400000000000000" charset="-122"/>
                  <a:ea typeface="思源黑体 Normal" panose="020B0400000000000000" charset="-122"/>
                </a:rPr>
                <a:t>双方当事人应当遵循的法律准则</a:t>
              </a:r>
              <a:endParaRPr lang="zh-CN" altLang="en-US" spc="100" dirty="0">
                <a:solidFill>
                  <a:schemeClr val="tx1">
                    <a:lumMod val="75000"/>
                    <a:lumOff val="25000"/>
                  </a:schemeClr>
                </a:solidFill>
                <a:uFillTx/>
                <a:latin typeface="思源黑体 Normal" panose="020B0400000000000000" charset="-122"/>
                <a:ea typeface="思源黑体 Normal" panose="020B0400000000000000" charset="-122"/>
              </a:endParaRPr>
            </a:p>
          </p:txBody>
        </p:sp>
      </p:grpSp>
      <p:pic>
        <p:nvPicPr>
          <p:cNvPr id="5" name="图片 4" descr="千库网_合同签约合作_元素编号12842319"/>
          <p:cNvPicPr>
            <a:picLocks noChangeAspect="1"/>
          </p:cNvPicPr>
          <p:nvPr/>
        </p:nvPicPr>
        <p:blipFill>
          <a:blip r:embed="rId2"/>
          <a:stretch>
            <a:fillRect/>
          </a:stretch>
        </p:blipFill>
        <p:spPr>
          <a:xfrm>
            <a:off x="491490" y="1432560"/>
            <a:ext cx="4626610" cy="4791075"/>
          </a:xfrm>
          <a:prstGeom prst="rect">
            <a:avLst/>
          </a:prstGeom>
        </p:spPr>
      </p:pic>
    </p:spTree>
    <p:custDataLst>
      <p:tags r:id="rId3"/>
    </p:custDataLst>
  </p:cSld>
  <p:clrMapOvr>
    <a:masterClrMapping/>
  </p:clrMapOvr>
  <p:transition spd="slow"/>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劳动合同的变更</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5" name="矩形 4"/>
          <p:cNvSpPr>
            <a:spLocks noChangeAspect="1"/>
          </p:cNvSpPr>
          <p:nvPr/>
        </p:nvSpPr>
        <p:spPr>
          <a:xfrm>
            <a:off x="1112749" y="2158534"/>
            <a:ext cx="3243679" cy="3243679"/>
          </a:xfrm>
          <a:prstGeom prst="rect">
            <a:avLst/>
          </a:prstGeom>
          <a:blipFill>
            <a:blip r:embed="rId2" cstate="print">
              <a:extLst>
                <a:ext uri="{28A0092B-C50C-407E-A947-70E740481C1C}">
                  <a14:useLocalDpi xmlns:a14="http://schemas.microsoft.com/office/drawing/2010/main" val="0"/>
                </a:ext>
              </a:extLst>
            </a:blip>
            <a:stretch>
              <a:fillRect/>
            </a:stretch>
          </a:blipFill>
          <a:ln>
            <a:noFill/>
          </a:ln>
          <a:effectLst>
            <a:outerShdw blurRad="393700" dist="266700" dir="15000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8" name="矩形 27"/>
          <p:cNvSpPr/>
          <p:nvPr/>
        </p:nvSpPr>
        <p:spPr>
          <a:xfrm>
            <a:off x="1112749" y="2155976"/>
            <a:ext cx="3243679" cy="3246237"/>
          </a:xfrm>
          <a:prstGeom prst="rect">
            <a:avLst/>
          </a:prstGeom>
          <a:gradFill flip="none" rotWithShape="1">
            <a:gsLst>
              <a:gs pos="0">
                <a:schemeClr val="accent1">
                  <a:alpha val="35000"/>
                </a:schemeClr>
              </a:gs>
              <a:gs pos="100000">
                <a:schemeClr val="accent2">
                  <a:alpha val="82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6" name="组合 5"/>
          <p:cNvGrpSpPr/>
          <p:nvPr/>
        </p:nvGrpSpPr>
        <p:grpSpPr>
          <a:xfrm>
            <a:off x="5230418" y="1604868"/>
            <a:ext cx="740778" cy="740777"/>
            <a:chOff x="6713778" y="2204308"/>
            <a:chExt cx="740778" cy="740777"/>
          </a:xfrm>
        </p:grpSpPr>
        <p:sp>
          <p:nvSpPr>
            <p:cNvPr id="81" name="Circle"/>
            <p:cNvSpPr/>
            <p:nvPr/>
          </p:nvSpPr>
          <p:spPr>
            <a:xfrm>
              <a:off x="6713778" y="2204308"/>
              <a:ext cx="740778" cy="740777"/>
            </a:xfrm>
            <a:prstGeom prst="ellipse">
              <a:avLst/>
            </a:prstGeom>
            <a:solidFill>
              <a:srgbClr val="FECEB4"/>
            </a:solidFill>
            <a:ln w="12700">
              <a:miter lim="400000"/>
            </a:ln>
          </p:spPr>
          <p:txBody>
            <a:bodyPr lIns="0" tIns="0" rIns="0" bIns="0" anchor="ctr"/>
            <a:lstStyle/>
            <a:p>
              <a:endParaRPr sz="3200" dirty="0">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2" name="Circle"/>
            <p:cNvSpPr/>
            <p:nvPr/>
          </p:nvSpPr>
          <p:spPr>
            <a:xfrm>
              <a:off x="6809805" y="2300333"/>
              <a:ext cx="548724" cy="548725"/>
            </a:xfrm>
            <a:prstGeom prst="ellipse">
              <a:avLst/>
            </a:prstGeom>
            <a:gradFill flip="none" rotWithShape="1">
              <a:gsLst>
                <a:gs pos="0">
                  <a:schemeClr val="accent1"/>
                </a:gs>
                <a:gs pos="100000">
                  <a:schemeClr val="accent1"/>
                </a:gs>
              </a:gsLst>
              <a:lin ang="16200000" scaled="1"/>
              <a:tileRect/>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paper-plane_87312"/>
            <p:cNvSpPr>
              <a:spLocks noChangeAspect="1"/>
            </p:cNvSpPr>
            <p:nvPr/>
          </p:nvSpPr>
          <p:spPr bwMode="auto">
            <a:xfrm>
              <a:off x="6956106" y="2464052"/>
              <a:ext cx="300291" cy="288680"/>
            </a:xfrm>
            <a:custGeom>
              <a:avLst/>
              <a:gdLst>
                <a:gd name="T0" fmla="*/ 5605 w 5814"/>
                <a:gd name="T1" fmla="*/ 2151 h 5598"/>
                <a:gd name="T2" fmla="*/ 415 w 5814"/>
                <a:gd name="T3" fmla="*/ 62 h 5598"/>
                <a:gd name="T4" fmla="*/ 136 w 5814"/>
                <a:gd name="T5" fmla="*/ 200 h 5598"/>
                <a:gd name="T6" fmla="*/ 86 w 5814"/>
                <a:gd name="T7" fmla="*/ 470 h 5598"/>
                <a:gd name="T8" fmla="*/ 91 w 5814"/>
                <a:gd name="T9" fmla="*/ 475 h 5598"/>
                <a:gd name="T10" fmla="*/ 410 w 5814"/>
                <a:gd name="T11" fmla="*/ 1188 h 5598"/>
                <a:gd name="T12" fmla="*/ 722 w 5814"/>
                <a:gd name="T13" fmla="*/ 1831 h 5598"/>
                <a:gd name="T14" fmla="*/ 1893 w 5814"/>
                <a:gd name="T15" fmla="*/ 5251 h 5598"/>
                <a:gd name="T16" fmla="*/ 2257 w 5814"/>
                <a:gd name="T17" fmla="*/ 5347 h 5598"/>
                <a:gd name="T18" fmla="*/ 2931 w 5814"/>
                <a:gd name="T19" fmla="*/ 4665 h 5598"/>
                <a:gd name="T20" fmla="*/ 3786 w 5814"/>
                <a:gd name="T21" fmla="*/ 5293 h 5598"/>
                <a:gd name="T22" fmla="*/ 3876 w 5814"/>
                <a:gd name="T23" fmla="*/ 5432 h 5598"/>
                <a:gd name="T24" fmla="*/ 4247 w 5814"/>
                <a:gd name="T25" fmla="*/ 5432 h 5598"/>
                <a:gd name="T26" fmla="*/ 4576 w 5814"/>
                <a:gd name="T27" fmla="*/ 3265 h 5598"/>
                <a:gd name="T28" fmla="*/ 5656 w 5814"/>
                <a:gd name="T29" fmla="*/ 2545 h 5598"/>
                <a:gd name="T30" fmla="*/ 5605 w 5814"/>
                <a:gd name="T31" fmla="*/ 2151 h 5598"/>
                <a:gd name="T32" fmla="*/ 4145 w 5814"/>
                <a:gd name="T33" fmla="*/ 4175 h 5598"/>
                <a:gd name="T34" fmla="*/ 3988 w 5814"/>
                <a:gd name="T35" fmla="*/ 4868 h 5598"/>
                <a:gd name="T36" fmla="*/ 3545 w 5814"/>
                <a:gd name="T37" fmla="*/ 4114 h 5598"/>
                <a:gd name="T38" fmla="*/ 3631 w 5814"/>
                <a:gd name="T39" fmla="*/ 4039 h 5598"/>
                <a:gd name="T40" fmla="*/ 3631 w 5814"/>
                <a:gd name="T41" fmla="*/ 3723 h 5598"/>
                <a:gd name="T42" fmla="*/ 1052 w 5814"/>
                <a:gd name="T43" fmla="*/ 997 h 5598"/>
                <a:gd name="T44" fmla="*/ 2027 w 5814"/>
                <a:gd name="T45" fmla="*/ 1616 h 5598"/>
                <a:gd name="T46" fmla="*/ 4030 w 5814"/>
                <a:gd name="T47" fmla="*/ 3192 h 5598"/>
                <a:gd name="T48" fmla="*/ 4183 w 5814"/>
                <a:gd name="T49" fmla="*/ 3252 h 5598"/>
                <a:gd name="T50" fmla="*/ 4145 w 5814"/>
                <a:gd name="T51" fmla="*/ 4175 h 5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814" h="5598">
                  <a:moveTo>
                    <a:pt x="5605" y="2151"/>
                  </a:moveTo>
                  <a:cubicBezTo>
                    <a:pt x="3810" y="1594"/>
                    <a:pt x="2113" y="862"/>
                    <a:pt x="415" y="62"/>
                  </a:cubicBezTo>
                  <a:cubicBezTo>
                    <a:pt x="281" y="0"/>
                    <a:pt x="160" y="92"/>
                    <a:pt x="136" y="200"/>
                  </a:cubicBezTo>
                  <a:cubicBezTo>
                    <a:pt x="45" y="245"/>
                    <a:pt x="0" y="368"/>
                    <a:pt x="86" y="470"/>
                  </a:cubicBezTo>
                  <a:cubicBezTo>
                    <a:pt x="88" y="472"/>
                    <a:pt x="89" y="473"/>
                    <a:pt x="91" y="475"/>
                  </a:cubicBezTo>
                  <a:cubicBezTo>
                    <a:pt x="109" y="703"/>
                    <a:pt x="331" y="1028"/>
                    <a:pt x="410" y="1188"/>
                  </a:cubicBezTo>
                  <a:cubicBezTo>
                    <a:pt x="514" y="1397"/>
                    <a:pt x="613" y="1617"/>
                    <a:pt x="722" y="1831"/>
                  </a:cubicBezTo>
                  <a:cubicBezTo>
                    <a:pt x="1109" y="2972"/>
                    <a:pt x="1511" y="4108"/>
                    <a:pt x="1893" y="5251"/>
                  </a:cubicBezTo>
                  <a:cubicBezTo>
                    <a:pt x="1942" y="5396"/>
                    <a:pt x="2142" y="5476"/>
                    <a:pt x="2257" y="5347"/>
                  </a:cubicBezTo>
                  <a:cubicBezTo>
                    <a:pt x="2471" y="5104"/>
                    <a:pt x="2698" y="4882"/>
                    <a:pt x="2931" y="4665"/>
                  </a:cubicBezTo>
                  <a:cubicBezTo>
                    <a:pt x="3191" y="4896"/>
                    <a:pt x="3477" y="5124"/>
                    <a:pt x="3786" y="5293"/>
                  </a:cubicBezTo>
                  <a:cubicBezTo>
                    <a:pt x="3818" y="5339"/>
                    <a:pt x="3842" y="5387"/>
                    <a:pt x="3876" y="5432"/>
                  </a:cubicBezTo>
                  <a:cubicBezTo>
                    <a:pt x="3960" y="5543"/>
                    <a:pt x="4176" y="5598"/>
                    <a:pt x="4247" y="5432"/>
                  </a:cubicBezTo>
                  <a:cubicBezTo>
                    <a:pt x="4506" y="4823"/>
                    <a:pt x="4762" y="3943"/>
                    <a:pt x="4576" y="3265"/>
                  </a:cubicBezTo>
                  <a:cubicBezTo>
                    <a:pt x="4947" y="3166"/>
                    <a:pt x="5272" y="2791"/>
                    <a:pt x="5656" y="2545"/>
                  </a:cubicBezTo>
                  <a:cubicBezTo>
                    <a:pt x="5814" y="2444"/>
                    <a:pt x="5785" y="2207"/>
                    <a:pt x="5605" y="2151"/>
                  </a:cubicBezTo>
                  <a:close/>
                  <a:moveTo>
                    <a:pt x="4145" y="4175"/>
                  </a:moveTo>
                  <a:cubicBezTo>
                    <a:pt x="4115" y="4412"/>
                    <a:pt x="4057" y="4641"/>
                    <a:pt x="3988" y="4868"/>
                  </a:cubicBezTo>
                  <a:cubicBezTo>
                    <a:pt x="3823" y="4627"/>
                    <a:pt x="3679" y="4374"/>
                    <a:pt x="3545" y="4114"/>
                  </a:cubicBezTo>
                  <a:cubicBezTo>
                    <a:pt x="3575" y="4089"/>
                    <a:pt x="3601" y="4063"/>
                    <a:pt x="3631" y="4039"/>
                  </a:cubicBezTo>
                  <a:cubicBezTo>
                    <a:pt x="3726" y="3962"/>
                    <a:pt x="3708" y="3802"/>
                    <a:pt x="3631" y="3723"/>
                  </a:cubicBezTo>
                  <a:cubicBezTo>
                    <a:pt x="2759" y="2826"/>
                    <a:pt x="1908" y="1909"/>
                    <a:pt x="1052" y="997"/>
                  </a:cubicBezTo>
                  <a:cubicBezTo>
                    <a:pt x="1384" y="1191"/>
                    <a:pt x="1709" y="1396"/>
                    <a:pt x="2027" y="1616"/>
                  </a:cubicBezTo>
                  <a:cubicBezTo>
                    <a:pt x="2705" y="2085"/>
                    <a:pt x="3318" y="2793"/>
                    <a:pt x="4030" y="3192"/>
                  </a:cubicBezTo>
                  <a:cubicBezTo>
                    <a:pt x="4083" y="3222"/>
                    <a:pt x="4132" y="3235"/>
                    <a:pt x="4183" y="3252"/>
                  </a:cubicBezTo>
                  <a:cubicBezTo>
                    <a:pt x="4153" y="3558"/>
                    <a:pt x="4183" y="3867"/>
                    <a:pt x="4145" y="4175"/>
                  </a:cubicBezTo>
                  <a:close/>
                </a:path>
              </a:pathLst>
            </a:custGeom>
            <a:solidFill>
              <a:schemeClr val="bg1"/>
            </a:solidFill>
            <a:ln>
              <a:noFill/>
            </a:ln>
          </p:spPr>
          <p:txBody>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8" name="组合 7"/>
          <p:cNvGrpSpPr/>
          <p:nvPr/>
        </p:nvGrpSpPr>
        <p:grpSpPr>
          <a:xfrm>
            <a:off x="5230418" y="3301583"/>
            <a:ext cx="740778" cy="740777"/>
            <a:chOff x="6713778" y="3525103"/>
            <a:chExt cx="740778" cy="740777"/>
          </a:xfrm>
        </p:grpSpPr>
        <p:sp>
          <p:nvSpPr>
            <p:cNvPr id="40" name="Circle"/>
            <p:cNvSpPr/>
            <p:nvPr/>
          </p:nvSpPr>
          <p:spPr>
            <a:xfrm>
              <a:off x="6713778" y="3525103"/>
              <a:ext cx="740778" cy="740777"/>
            </a:xfrm>
            <a:prstGeom prst="ellipse">
              <a:avLst/>
            </a:prstGeom>
            <a:solidFill>
              <a:srgbClr val="FECEB4"/>
            </a:solidFill>
            <a:ln w="12700">
              <a:miter lim="400000"/>
            </a:ln>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3200" dirty="0">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1" name="Circle"/>
            <p:cNvSpPr/>
            <p:nvPr/>
          </p:nvSpPr>
          <p:spPr>
            <a:xfrm>
              <a:off x="6809805" y="3621128"/>
              <a:ext cx="548724" cy="548725"/>
            </a:xfrm>
            <a:prstGeom prst="ellipse">
              <a:avLst/>
            </a:prstGeom>
            <a:gradFill flip="none" rotWithShape="1">
              <a:gsLst>
                <a:gs pos="0">
                  <a:schemeClr val="accent1"/>
                </a:gs>
                <a:gs pos="100000">
                  <a:schemeClr val="accent1"/>
                </a:gs>
              </a:gsLst>
              <a:lin ang="16200000" scaled="1"/>
              <a:tileRect/>
            </a:gradFill>
            <a:ln w="12700">
              <a:miter lim="400000"/>
            </a:ln>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200" b="0">
                  <a:solidFill>
                    <a:srgbClr val="FFFFFF"/>
                  </a:solidFill>
                  <a:latin typeface="+mn-lt"/>
                  <a:ea typeface="+mn-ea"/>
                  <a:cs typeface="+mn-cs"/>
                  <a:sym typeface="Helvetica Neue Medium"/>
                </a:defRPr>
              </a:pPr>
              <a:endParaRPr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2" name="paper-plane_87312"/>
            <p:cNvSpPr>
              <a:spLocks noChangeAspect="1"/>
            </p:cNvSpPr>
            <p:nvPr/>
          </p:nvSpPr>
          <p:spPr bwMode="auto">
            <a:xfrm>
              <a:off x="6956106" y="3779268"/>
              <a:ext cx="292377" cy="291935"/>
            </a:xfrm>
            <a:custGeom>
              <a:avLst/>
              <a:gdLst>
                <a:gd name="T0" fmla="*/ 325000 h 606722"/>
                <a:gd name="T1" fmla="*/ 325000 h 606722"/>
                <a:gd name="T2" fmla="*/ 325000 h 606722"/>
                <a:gd name="T3" fmla="*/ 325000 h 606722"/>
                <a:gd name="T4" fmla="*/ 325000 h 606722"/>
                <a:gd name="T5" fmla="*/ 325000 h 606722"/>
                <a:gd name="T6" fmla="*/ 325000 h 606722"/>
                <a:gd name="T7" fmla="*/ 325000 h 606722"/>
                <a:gd name="T8" fmla="*/ 325000 h 606722"/>
                <a:gd name="T9" fmla="*/ 325000 h 606722"/>
                <a:gd name="T10" fmla="*/ 325000 h 606722"/>
                <a:gd name="T11" fmla="*/ 325000 h 606722"/>
                <a:gd name="T12" fmla="*/ 325000 h 606722"/>
                <a:gd name="T13" fmla="*/ 325000 h 606722"/>
                <a:gd name="T14" fmla="*/ 325000 h 606722"/>
                <a:gd name="T15" fmla="*/ 325000 h 606722"/>
                <a:gd name="T16" fmla="*/ 325000 h 606722"/>
                <a:gd name="T17" fmla="*/ 325000 h 606722"/>
                <a:gd name="T18" fmla="*/ 325000 h 606722"/>
                <a:gd name="T19" fmla="*/ 325000 h 606722"/>
                <a:gd name="T20" fmla="*/ 325000 h 606722"/>
                <a:gd name="T21" fmla="*/ 325000 h 606722"/>
                <a:gd name="T22" fmla="*/ 325000 h 606722"/>
                <a:gd name="T23" fmla="*/ 325000 h 606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27" h="6827">
                  <a:moveTo>
                    <a:pt x="5547" y="0"/>
                  </a:moveTo>
                  <a:lnTo>
                    <a:pt x="1280" y="0"/>
                  </a:lnTo>
                  <a:cubicBezTo>
                    <a:pt x="574" y="0"/>
                    <a:pt x="0" y="574"/>
                    <a:pt x="0" y="1280"/>
                  </a:cubicBezTo>
                  <a:lnTo>
                    <a:pt x="0" y="6684"/>
                  </a:lnTo>
                  <a:cubicBezTo>
                    <a:pt x="0" y="6744"/>
                    <a:pt x="38" y="6798"/>
                    <a:pt x="94" y="6818"/>
                  </a:cubicBezTo>
                  <a:cubicBezTo>
                    <a:pt x="110" y="6824"/>
                    <a:pt x="126" y="6827"/>
                    <a:pt x="142" y="6827"/>
                  </a:cubicBezTo>
                  <a:cubicBezTo>
                    <a:pt x="184" y="6827"/>
                    <a:pt x="224" y="6809"/>
                    <a:pt x="251" y="6775"/>
                  </a:cubicBezTo>
                  <a:lnTo>
                    <a:pt x="1631" y="5120"/>
                  </a:lnTo>
                  <a:lnTo>
                    <a:pt x="5547" y="5120"/>
                  </a:lnTo>
                  <a:cubicBezTo>
                    <a:pt x="6252" y="5120"/>
                    <a:pt x="6827" y="4546"/>
                    <a:pt x="6827" y="3840"/>
                  </a:cubicBezTo>
                  <a:lnTo>
                    <a:pt x="6827" y="1280"/>
                  </a:lnTo>
                  <a:cubicBezTo>
                    <a:pt x="6827" y="574"/>
                    <a:pt x="6252" y="0"/>
                    <a:pt x="5547" y="0"/>
                  </a:cubicBezTo>
                  <a:close/>
                </a:path>
              </a:pathLst>
            </a:custGeom>
            <a:solidFill>
              <a:schemeClr val="bg1"/>
            </a:solidFill>
            <a:ln>
              <a:noFill/>
            </a:ln>
          </p:spPr>
          <p:txBody>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11" name="组合 10"/>
          <p:cNvGrpSpPr/>
          <p:nvPr/>
        </p:nvGrpSpPr>
        <p:grpSpPr>
          <a:xfrm>
            <a:off x="5230418" y="4866218"/>
            <a:ext cx="740778" cy="740777"/>
            <a:chOff x="6713778" y="4845898"/>
            <a:chExt cx="740778" cy="740777"/>
          </a:xfrm>
        </p:grpSpPr>
        <p:sp>
          <p:nvSpPr>
            <p:cNvPr id="44" name="Circle"/>
            <p:cNvSpPr/>
            <p:nvPr/>
          </p:nvSpPr>
          <p:spPr>
            <a:xfrm>
              <a:off x="6713778" y="4845898"/>
              <a:ext cx="740778" cy="740777"/>
            </a:xfrm>
            <a:prstGeom prst="ellipse">
              <a:avLst/>
            </a:prstGeom>
            <a:solidFill>
              <a:srgbClr val="FECEB4"/>
            </a:solidFill>
            <a:ln w="12700">
              <a:miter lim="400000"/>
            </a:ln>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3200" dirty="0">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5" name="Circle"/>
            <p:cNvSpPr/>
            <p:nvPr/>
          </p:nvSpPr>
          <p:spPr>
            <a:xfrm>
              <a:off x="6809805" y="4941923"/>
              <a:ext cx="548724" cy="548725"/>
            </a:xfrm>
            <a:prstGeom prst="ellipse">
              <a:avLst/>
            </a:prstGeom>
            <a:gradFill flip="none" rotWithShape="1">
              <a:gsLst>
                <a:gs pos="0">
                  <a:schemeClr val="accent1"/>
                </a:gs>
                <a:gs pos="100000">
                  <a:schemeClr val="accent1"/>
                </a:gs>
              </a:gsLst>
              <a:lin ang="16200000" scaled="1"/>
              <a:tileRect/>
            </a:gradFill>
            <a:ln w="12700">
              <a:miter lim="400000"/>
            </a:ln>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200" b="0">
                  <a:solidFill>
                    <a:srgbClr val="FFFFFF"/>
                  </a:solidFill>
                  <a:latin typeface="+mn-lt"/>
                  <a:ea typeface="+mn-ea"/>
                  <a:cs typeface="+mn-cs"/>
                  <a:sym typeface="Helvetica Neue Medium"/>
                </a:defRPr>
              </a:pPr>
              <a:endParaRPr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6" name="paper-plane_87312"/>
            <p:cNvSpPr>
              <a:spLocks noChangeAspect="1"/>
            </p:cNvSpPr>
            <p:nvPr/>
          </p:nvSpPr>
          <p:spPr bwMode="auto">
            <a:xfrm>
              <a:off x="6956106" y="5093133"/>
              <a:ext cx="284464" cy="300291"/>
            </a:xfrm>
            <a:custGeom>
              <a:avLst/>
              <a:gdLst>
                <a:gd name="connsiteX0" fmla="*/ 85358 w 575814"/>
                <a:gd name="connsiteY0" fmla="*/ 483356 h 607851"/>
                <a:gd name="connsiteX1" fmla="*/ 79854 w 575814"/>
                <a:gd name="connsiteY1" fmla="*/ 483735 h 607851"/>
                <a:gd name="connsiteX2" fmla="*/ 47447 w 575814"/>
                <a:gd name="connsiteY2" fmla="*/ 521160 h 607851"/>
                <a:gd name="connsiteX3" fmla="*/ 85358 w 575814"/>
                <a:gd name="connsiteY3" fmla="*/ 559010 h 607851"/>
                <a:gd name="connsiteX4" fmla="*/ 107611 w 575814"/>
                <a:gd name="connsiteY4" fmla="*/ 551810 h 607851"/>
                <a:gd name="connsiteX5" fmla="*/ 123174 w 575814"/>
                <a:gd name="connsiteY5" fmla="*/ 521160 h 607851"/>
                <a:gd name="connsiteX6" fmla="*/ 120706 w 575814"/>
                <a:gd name="connsiteY6" fmla="*/ 507658 h 607851"/>
                <a:gd name="connsiteX7" fmla="*/ 119330 w 575814"/>
                <a:gd name="connsiteY7" fmla="*/ 504437 h 607851"/>
                <a:gd name="connsiteX8" fmla="*/ 85358 w 575814"/>
                <a:gd name="connsiteY8" fmla="*/ 483356 h 607851"/>
                <a:gd name="connsiteX9" fmla="*/ 385654 w 575814"/>
                <a:gd name="connsiteY9" fmla="*/ 384300 h 607851"/>
                <a:gd name="connsiteX10" fmla="*/ 493597 w 575814"/>
                <a:gd name="connsiteY10" fmla="*/ 572322 h 607851"/>
                <a:gd name="connsiteX11" fmla="*/ 484819 w 575814"/>
                <a:gd name="connsiteY11" fmla="*/ 604677 h 607851"/>
                <a:gd name="connsiteX12" fmla="*/ 473052 w 575814"/>
                <a:gd name="connsiteY12" fmla="*/ 607851 h 607851"/>
                <a:gd name="connsiteX13" fmla="*/ 452412 w 575814"/>
                <a:gd name="connsiteY13" fmla="*/ 595913 h 607851"/>
                <a:gd name="connsiteX14" fmla="*/ 427123 w 575814"/>
                <a:gd name="connsiteY14" fmla="*/ 551810 h 607851"/>
                <a:gd name="connsiteX15" fmla="*/ 165022 w 575814"/>
                <a:gd name="connsiteY15" fmla="*/ 551810 h 607851"/>
                <a:gd name="connsiteX16" fmla="*/ 163979 w 575814"/>
                <a:gd name="connsiteY16" fmla="*/ 554320 h 607851"/>
                <a:gd name="connsiteX17" fmla="*/ 145711 w 575814"/>
                <a:gd name="connsiteY17" fmla="*/ 581417 h 607851"/>
                <a:gd name="connsiteX18" fmla="*/ 118571 w 575814"/>
                <a:gd name="connsiteY18" fmla="*/ 599703 h 607851"/>
                <a:gd name="connsiteX19" fmla="*/ 85358 w 575814"/>
                <a:gd name="connsiteY19" fmla="*/ 606383 h 607851"/>
                <a:gd name="connsiteX20" fmla="*/ 52145 w 575814"/>
                <a:gd name="connsiteY20" fmla="*/ 599703 h 607851"/>
                <a:gd name="connsiteX21" fmla="*/ 25005 w 575814"/>
                <a:gd name="connsiteY21" fmla="*/ 581417 h 607851"/>
                <a:gd name="connsiteX22" fmla="*/ 6737 w 575814"/>
                <a:gd name="connsiteY22" fmla="*/ 554320 h 607851"/>
                <a:gd name="connsiteX23" fmla="*/ 0 w 575814"/>
                <a:gd name="connsiteY23" fmla="*/ 521160 h 607851"/>
                <a:gd name="connsiteX24" fmla="*/ 6737 w 575814"/>
                <a:gd name="connsiteY24" fmla="*/ 487999 h 607851"/>
                <a:gd name="connsiteX25" fmla="*/ 25005 w 575814"/>
                <a:gd name="connsiteY25" fmla="*/ 460902 h 607851"/>
                <a:gd name="connsiteX26" fmla="*/ 52145 w 575814"/>
                <a:gd name="connsiteY26" fmla="*/ 442663 h 607851"/>
                <a:gd name="connsiteX27" fmla="*/ 85358 w 575814"/>
                <a:gd name="connsiteY27" fmla="*/ 435984 h 607851"/>
                <a:gd name="connsiteX28" fmla="*/ 106282 w 575814"/>
                <a:gd name="connsiteY28" fmla="*/ 438542 h 607851"/>
                <a:gd name="connsiteX29" fmla="*/ 137882 w 575814"/>
                <a:gd name="connsiteY29" fmla="*/ 384727 h 607851"/>
                <a:gd name="connsiteX30" fmla="*/ 158190 w 575814"/>
                <a:gd name="connsiteY30" fmla="*/ 394722 h 607851"/>
                <a:gd name="connsiteX31" fmla="*/ 181771 w 575814"/>
                <a:gd name="connsiteY31" fmla="*/ 403676 h 607851"/>
                <a:gd name="connsiteX32" fmla="*/ 147277 w 575814"/>
                <a:gd name="connsiteY32" fmla="*/ 462512 h 607851"/>
                <a:gd name="connsiteX33" fmla="*/ 163979 w 575814"/>
                <a:gd name="connsiteY33" fmla="*/ 487951 h 607851"/>
                <a:gd name="connsiteX34" fmla="*/ 169055 w 575814"/>
                <a:gd name="connsiteY34" fmla="*/ 504390 h 607851"/>
                <a:gd name="connsiteX35" fmla="*/ 399983 w 575814"/>
                <a:gd name="connsiteY35" fmla="*/ 504390 h 607851"/>
                <a:gd name="connsiteX36" fmla="*/ 341955 w 575814"/>
                <a:gd name="connsiteY36" fmla="*/ 403297 h 607851"/>
                <a:gd name="connsiteX37" fmla="*/ 361693 w 575814"/>
                <a:gd name="connsiteY37" fmla="*/ 395907 h 607851"/>
                <a:gd name="connsiteX38" fmla="*/ 385654 w 575814"/>
                <a:gd name="connsiteY38" fmla="*/ 384300 h 607851"/>
                <a:gd name="connsiteX39" fmla="*/ 518861 w 575814"/>
                <a:gd name="connsiteY39" fmla="*/ 146141 h 607851"/>
                <a:gd name="connsiteX40" fmla="*/ 544205 w 575814"/>
                <a:gd name="connsiteY40" fmla="*/ 146141 h 607851"/>
                <a:gd name="connsiteX41" fmla="*/ 575814 w 575814"/>
                <a:gd name="connsiteY41" fmla="*/ 177708 h 607851"/>
                <a:gd name="connsiteX42" fmla="*/ 544205 w 575814"/>
                <a:gd name="connsiteY42" fmla="*/ 209227 h 607851"/>
                <a:gd name="connsiteX43" fmla="*/ 514210 w 575814"/>
                <a:gd name="connsiteY43" fmla="*/ 209227 h 607851"/>
                <a:gd name="connsiteX44" fmla="*/ 519193 w 575814"/>
                <a:gd name="connsiteY44" fmla="*/ 158635 h 607851"/>
                <a:gd name="connsiteX45" fmla="*/ 518861 w 575814"/>
                <a:gd name="connsiteY45" fmla="*/ 146141 h 607851"/>
                <a:gd name="connsiteX46" fmla="*/ 81776 w 575814"/>
                <a:gd name="connsiteY46" fmla="*/ 135414 h 607851"/>
                <a:gd name="connsiteX47" fmla="*/ 57911 w 575814"/>
                <a:gd name="connsiteY47" fmla="*/ 159102 h 607851"/>
                <a:gd name="connsiteX48" fmla="*/ 57911 w 575814"/>
                <a:gd name="connsiteY48" fmla="*/ 159339 h 607851"/>
                <a:gd name="connsiteX49" fmla="*/ 57911 w 575814"/>
                <a:gd name="connsiteY49" fmla="*/ 160523 h 607851"/>
                <a:gd name="connsiteX50" fmla="*/ 168124 w 575814"/>
                <a:gd name="connsiteY50" fmla="*/ 333256 h 607851"/>
                <a:gd name="connsiteX51" fmla="*/ 212390 w 575814"/>
                <a:gd name="connsiteY51" fmla="*/ 351449 h 607851"/>
                <a:gd name="connsiteX52" fmla="*/ 215569 w 575814"/>
                <a:gd name="connsiteY52" fmla="*/ 352396 h 607851"/>
                <a:gd name="connsiteX53" fmla="*/ 218036 w 575814"/>
                <a:gd name="connsiteY53" fmla="*/ 345953 h 607851"/>
                <a:gd name="connsiteX54" fmla="*/ 216185 w 575814"/>
                <a:gd name="connsiteY54" fmla="*/ 345053 h 607851"/>
                <a:gd name="connsiteX55" fmla="*/ 176095 w 575814"/>
                <a:gd name="connsiteY55" fmla="*/ 319707 h 607851"/>
                <a:gd name="connsiteX56" fmla="*/ 105071 w 575814"/>
                <a:gd name="connsiteY56" fmla="*/ 164313 h 607851"/>
                <a:gd name="connsiteX57" fmla="*/ 105261 w 575814"/>
                <a:gd name="connsiteY57" fmla="*/ 162418 h 607851"/>
                <a:gd name="connsiteX58" fmla="*/ 105308 w 575814"/>
                <a:gd name="connsiteY58" fmla="*/ 162039 h 607851"/>
                <a:gd name="connsiteX59" fmla="*/ 105308 w 575814"/>
                <a:gd name="connsiteY59" fmla="*/ 161992 h 607851"/>
                <a:gd name="connsiteX60" fmla="*/ 105498 w 575814"/>
                <a:gd name="connsiteY60" fmla="*/ 159196 h 607851"/>
                <a:gd name="connsiteX61" fmla="*/ 81776 w 575814"/>
                <a:gd name="connsiteY61" fmla="*/ 135414 h 607851"/>
                <a:gd name="connsiteX62" fmla="*/ 46715 w 575814"/>
                <a:gd name="connsiteY62" fmla="*/ 102108 h 607851"/>
                <a:gd name="connsiteX63" fmla="*/ 475895 w 575814"/>
                <a:gd name="connsiteY63" fmla="*/ 102345 h 607851"/>
                <a:gd name="connsiteX64" fmla="*/ 500851 w 575814"/>
                <a:gd name="connsiteY64" fmla="*/ 123759 h 607851"/>
                <a:gd name="connsiteX65" fmla="*/ 503081 w 575814"/>
                <a:gd name="connsiteY65" fmla="*/ 146121 h 607851"/>
                <a:gd name="connsiteX66" fmla="*/ 503413 w 575814"/>
                <a:gd name="connsiteY66" fmla="*/ 158628 h 607851"/>
                <a:gd name="connsiteX67" fmla="*/ 498147 w 575814"/>
                <a:gd name="connsiteY67" fmla="*/ 209226 h 607851"/>
                <a:gd name="connsiteX68" fmla="*/ 377876 w 575814"/>
                <a:gd name="connsiteY68" fmla="*/ 370589 h 607851"/>
                <a:gd name="connsiteX69" fmla="*/ 333990 w 575814"/>
                <a:gd name="connsiteY69" fmla="*/ 389350 h 607851"/>
                <a:gd name="connsiteX70" fmla="*/ 261352 w 575814"/>
                <a:gd name="connsiteY70" fmla="*/ 400388 h 607851"/>
                <a:gd name="connsiteX71" fmla="*/ 257889 w 575814"/>
                <a:gd name="connsiteY71" fmla="*/ 400388 h 607851"/>
                <a:gd name="connsiteX72" fmla="*/ 189996 w 575814"/>
                <a:gd name="connsiteY72" fmla="*/ 389729 h 607851"/>
                <a:gd name="connsiteX73" fmla="*/ 145920 w 575814"/>
                <a:gd name="connsiteY73" fmla="*/ 371157 h 607851"/>
                <a:gd name="connsiteX74" fmla="*/ 19197 w 575814"/>
                <a:gd name="connsiteY74" fmla="*/ 157491 h 607851"/>
                <a:gd name="connsiteX75" fmla="*/ 21664 w 575814"/>
                <a:gd name="connsiteY75" fmla="*/ 123854 h 607851"/>
                <a:gd name="connsiteX76" fmla="*/ 46715 w 575814"/>
                <a:gd name="connsiteY76" fmla="*/ 102108 h 607851"/>
                <a:gd name="connsiteX77" fmla="*/ 404841 w 575814"/>
                <a:gd name="connsiteY77" fmla="*/ 0 h 607851"/>
                <a:gd name="connsiteX78" fmla="*/ 405600 w 575814"/>
                <a:gd name="connsiteY78" fmla="*/ 2038 h 607851"/>
                <a:gd name="connsiteX79" fmla="*/ 406264 w 575814"/>
                <a:gd name="connsiteY79" fmla="*/ 4549 h 607851"/>
                <a:gd name="connsiteX80" fmla="*/ 406691 w 575814"/>
                <a:gd name="connsiteY80" fmla="*/ 8008 h 607851"/>
                <a:gd name="connsiteX81" fmla="*/ 405885 w 575814"/>
                <a:gd name="connsiteY81" fmla="*/ 17770 h 607851"/>
                <a:gd name="connsiteX82" fmla="*/ 400664 w 575814"/>
                <a:gd name="connsiteY82" fmla="*/ 29948 h 607851"/>
                <a:gd name="connsiteX83" fmla="*/ 389797 w 575814"/>
                <a:gd name="connsiteY83" fmla="*/ 41699 h 607851"/>
                <a:gd name="connsiteX84" fmla="*/ 374469 w 575814"/>
                <a:gd name="connsiteY84" fmla="*/ 50229 h 607851"/>
                <a:gd name="connsiteX85" fmla="*/ 370245 w 575814"/>
                <a:gd name="connsiteY85" fmla="*/ 51745 h 607851"/>
                <a:gd name="connsiteX86" fmla="*/ 368109 w 575814"/>
                <a:gd name="connsiteY86" fmla="*/ 52361 h 607851"/>
                <a:gd name="connsiteX87" fmla="*/ 365926 w 575814"/>
                <a:gd name="connsiteY87" fmla="*/ 52930 h 607851"/>
                <a:gd name="connsiteX88" fmla="*/ 361560 w 575814"/>
                <a:gd name="connsiteY88" fmla="*/ 53972 h 607851"/>
                <a:gd name="connsiteX89" fmla="*/ 357147 w 575814"/>
                <a:gd name="connsiteY89" fmla="*/ 54730 h 607851"/>
                <a:gd name="connsiteX90" fmla="*/ 356008 w 575814"/>
                <a:gd name="connsiteY90" fmla="*/ 54920 h 607851"/>
                <a:gd name="connsiteX91" fmla="*/ 354869 w 575814"/>
                <a:gd name="connsiteY91" fmla="*/ 55015 h 607851"/>
                <a:gd name="connsiteX92" fmla="*/ 352544 w 575814"/>
                <a:gd name="connsiteY92" fmla="*/ 55299 h 607851"/>
                <a:gd name="connsiteX93" fmla="*/ 350171 w 575814"/>
                <a:gd name="connsiteY93" fmla="*/ 55536 h 607851"/>
                <a:gd name="connsiteX94" fmla="*/ 349886 w 575814"/>
                <a:gd name="connsiteY94" fmla="*/ 55536 h 607851"/>
                <a:gd name="connsiteX95" fmla="*/ 349602 w 575814"/>
                <a:gd name="connsiteY95" fmla="*/ 55536 h 607851"/>
                <a:gd name="connsiteX96" fmla="*/ 349127 w 575814"/>
                <a:gd name="connsiteY96" fmla="*/ 55536 h 607851"/>
                <a:gd name="connsiteX97" fmla="*/ 348083 w 575814"/>
                <a:gd name="connsiteY97" fmla="*/ 55583 h 607851"/>
                <a:gd name="connsiteX98" fmla="*/ 346137 w 575814"/>
                <a:gd name="connsiteY98" fmla="*/ 55678 h 607851"/>
                <a:gd name="connsiteX99" fmla="*/ 345141 w 575814"/>
                <a:gd name="connsiteY99" fmla="*/ 55726 h 607851"/>
                <a:gd name="connsiteX100" fmla="*/ 343812 w 575814"/>
                <a:gd name="connsiteY100" fmla="*/ 55773 h 607851"/>
                <a:gd name="connsiteX101" fmla="*/ 340300 w 575814"/>
                <a:gd name="connsiteY101" fmla="*/ 55915 h 607851"/>
                <a:gd name="connsiteX102" fmla="*/ 326775 w 575814"/>
                <a:gd name="connsiteY102" fmla="*/ 56815 h 607851"/>
                <a:gd name="connsiteX103" fmla="*/ 314199 w 575814"/>
                <a:gd name="connsiteY103" fmla="*/ 58806 h 607851"/>
                <a:gd name="connsiteX104" fmla="*/ 305277 w 575814"/>
                <a:gd name="connsiteY104" fmla="*/ 61175 h 607851"/>
                <a:gd name="connsiteX105" fmla="*/ 302667 w 575814"/>
                <a:gd name="connsiteY105" fmla="*/ 61980 h 607851"/>
                <a:gd name="connsiteX106" fmla="*/ 292559 w 575814"/>
                <a:gd name="connsiteY106" fmla="*/ 66340 h 607851"/>
                <a:gd name="connsiteX107" fmla="*/ 284017 w 575814"/>
                <a:gd name="connsiteY107" fmla="*/ 71410 h 607851"/>
                <a:gd name="connsiteX108" fmla="*/ 277468 w 575814"/>
                <a:gd name="connsiteY108" fmla="*/ 76338 h 607851"/>
                <a:gd name="connsiteX109" fmla="*/ 275095 w 575814"/>
                <a:gd name="connsiteY109" fmla="*/ 78423 h 607851"/>
                <a:gd name="connsiteX110" fmla="*/ 273292 w 575814"/>
                <a:gd name="connsiteY110" fmla="*/ 80034 h 607851"/>
                <a:gd name="connsiteX111" fmla="*/ 271868 w 575814"/>
                <a:gd name="connsiteY111" fmla="*/ 81503 h 607851"/>
                <a:gd name="connsiteX112" fmla="*/ 271584 w 575814"/>
                <a:gd name="connsiteY112" fmla="*/ 79371 h 607851"/>
                <a:gd name="connsiteX113" fmla="*/ 271536 w 575814"/>
                <a:gd name="connsiteY113" fmla="*/ 78234 h 607851"/>
                <a:gd name="connsiteX114" fmla="*/ 271536 w 575814"/>
                <a:gd name="connsiteY114" fmla="*/ 76812 h 607851"/>
                <a:gd name="connsiteX115" fmla="*/ 271584 w 575814"/>
                <a:gd name="connsiteY115" fmla="*/ 75201 h 607851"/>
                <a:gd name="connsiteX116" fmla="*/ 271773 w 575814"/>
                <a:gd name="connsiteY116" fmla="*/ 73353 h 607851"/>
                <a:gd name="connsiteX117" fmla="*/ 274051 w 575814"/>
                <a:gd name="connsiteY117" fmla="*/ 64113 h 607851"/>
                <a:gd name="connsiteX118" fmla="*/ 279888 w 575814"/>
                <a:gd name="connsiteY118" fmla="*/ 52930 h 607851"/>
                <a:gd name="connsiteX119" fmla="*/ 290091 w 575814"/>
                <a:gd name="connsiteY119" fmla="*/ 41699 h 607851"/>
                <a:gd name="connsiteX120" fmla="*/ 304328 w 575814"/>
                <a:gd name="connsiteY120" fmla="*/ 32412 h 607851"/>
                <a:gd name="connsiteX121" fmla="*/ 321270 w 575814"/>
                <a:gd name="connsiteY121" fmla="*/ 26489 h 607851"/>
                <a:gd name="connsiteX122" fmla="*/ 339161 w 575814"/>
                <a:gd name="connsiteY122" fmla="*/ 24214 h 607851"/>
                <a:gd name="connsiteX123" fmla="*/ 343670 w 575814"/>
                <a:gd name="connsiteY123" fmla="*/ 24214 h 607851"/>
                <a:gd name="connsiteX124" fmla="*/ 343717 w 575814"/>
                <a:gd name="connsiteY124" fmla="*/ 24214 h 607851"/>
                <a:gd name="connsiteX125" fmla="*/ 343812 w 575814"/>
                <a:gd name="connsiteY125" fmla="*/ 24214 h 607851"/>
                <a:gd name="connsiteX126" fmla="*/ 343907 w 575814"/>
                <a:gd name="connsiteY126" fmla="*/ 24214 h 607851"/>
                <a:gd name="connsiteX127" fmla="*/ 344002 w 575814"/>
                <a:gd name="connsiteY127" fmla="*/ 24214 h 607851"/>
                <a:gd name="connsiteX128" fmla="*/ 344476 w 575814"/>
                <a:gd name="connsiteY128" fmla="*/ 24214 h 607851"/>
                <a:gd name="connsiteX129" fmla="*/ 345520 w 575814"/>
                <a:gd name="connsiteY129" fmla="*/ 24214 h 607851"/>
                <a:gd name="connsiteX130" fmla="*/ 347466 w 575814"/>
                <a:gd name="connsiteY130" fmla="*/ 24214 h 607851"/>
                <a:gd name="connsiteX131" fmla="*/ 348463 w 575814"/>
                <a:gd name="connsiteY131" fmla="*/ 24214 h 607851"/>
                <a:gd name="connsiteX132" fmla="*/ 348985 w 575814"/>
                <a:gd name="connsiteY132" fmla="*/ 24214 h 607851"/>
                <a:gd name="connsiteX133" fmla="*/ 349222 w 575814"/>
                <a:gd name="connsiteY133" fmla="*/ 24214 h 607851"/>
                <a:gd name="connsiteX134" fmla="*/ 349412 w 575814"/>
                <a:gd name="connsiteY134" fmla="*/ 24214 h 607851"/>
                <a:gd name="connsiteX135" fmla="*/ 351025 w 575814"/>
                <a:gd name="connsiteY135" fmla="*/ 24214 h 607851"/>
                <a:gd name="connsiteX136" fmla="*/ 352591 w 575814"/>
                <a:gd name="connsiteY136" fmla="*/ 24214 h 607851"/>
                <a:gd name="connsiteX137" fmla="*/ 353351 w 575814"/>
                <a:gd name="connsiteY137" fmla="*/ 24214 h 607851"/>
                <a:gd name="connsiteX138" fmla="*/ 354157 w 575814"/>
                <a:gd name="connsiteY138" fmla="*/ 24119 h 607851"/>
                <a:gd name="connsiteX139" fmla="*/ 366876 w 575814"/>
                <a:gd name="connsiteY139" fmla="*/ 23172 h 607851"/>
                <a:gd name="connsiteX140" fmla="*/ 367065 w 575814"/>
                <a:gd name="connsiteY140" fmla="*/ 23172 h 607851"/>
                <a:gd name="connsiteX141" fmla="*/ 387519 w 575814"/>
                <a:gd name="connsiteY141" fmla="*/ 17249 h 607851"/>
                <a:gd name="connsiteX142" fmla="*/ 395112 w 575814"/>
                <a:gd name="connsiteY142" fmla="*/ 11989 h 607851"/>
                <a:gd name="connsiteX143" fmla="*/ 400569 w 575814"/>
                <a:gd name="connsiteY143" fmla="*/ 6303 h 607851"/>
                <a:gd name="connsiteX144" fmla="*/ 401566 w 575814"/>
                <a:gd name="connsiteY144" fmla="*/ 4976 h 607851"/>
                <a:gd name="connsiteX145" fmla="*/ 402468 w 575814"/>
                <a:gd name="connsiteY145" fmla="*/ 3791 h 607851"/>
                <a:gd name="connsiteX146" fmla="*/ 403796 w 575814"/>
                <a:gd name="connsiteY146" fmla="*/ 1754 h 607851"/>
                <a:gd name="connsiteX147" fmla="*/ 404841 w 575814"/>
                <a:gd name="connsiteY147" fmla="*/ 0 h 607851"/>
                <a:gd name="connsiteX148" fmla="*/ 271967 w 575814"/>
                <a:gd name="connsiteY148" fmla="*/ 0 h 607851"/>
                <a:gd name="connsiteX149" fmla="*/ 272725 w 575814"/>
                <a:gd name="connsiteY149" fmla="*/ 2038 h 607851"/>
                <a:gd name="connsiteX150" fmla="*/ 273390 w 575814"/>
                <a:gd name="connsiteY150" fmla="*/ 4549 h 607851"/>
                <a:gd name="connsiteX151" fmla="*/ 273816 w 575814"/>
                <a:gd name="connsiteY151" fmla="*/ 8008 h 607851"/>
                <a:gd name="connsiteX152" fmla="*/ 273010 w 575814"/>
                <a:gd name="connsiteY152" fmla="*/ 17770 h 607851"/>
                <a:gd name="connsiteX153" fmla="*/ 267792 w 575814"/>
                <a:gd name="connsiteY153" fmla="*/ 29948 h 607851"/>
                <a:gd name="connsiteX154" fmla="*/ 256931 w 575814"/>
                <a:gd name="connsiteY154" fmla="*/ 41699 h 607851"/>
                <a:gd name="connsiteX155" fmla="*/ 241610 w 575814"/>
                <a:gd name="connsiteY155" fmla="*/ 50229 h 607851"/>
                <a:gd name="connsiteX156" fmla="*/ 237389 w 575814"/>
                <a:gd name="connsiteY156" fmla="*/ 51745 h 607851"/>
                <a:gd name="connsiteX157" fmla="*/ 235255 w 575814"/>
                <a:gd name="connsiteY157" fmla="*/ 52361 h 607851"/>
                <a:gd name="connsiteX158" fmla="*/ 233073 w 575814"/>
                <a:gd name="connsiteY158" fmla="*/ 52930 h 607851"/>
                <a:gd name="connsiteX159" fmla="*/ 228709 w 575814"/>
                <a:gd name="connsiteY159" fmla="*/ 53972 h 607851"/>
                <a:gd name="connsiteX160" fmla="*/ 224298 w 575814"/>
                <a:gd name="connsiteY160" fmla="*/ 54730 h 607851"/>
                <a:gd name="connsiteX161" fmla="*/ 223160 w 575814"/>
                <a:gd name="connsiteY161" fmla="*/ 54920 h 607851"/>
                <a:gd name="connsiteX162" fmla="*/ 222021 w 575814"/>
                <a:gd name="connsiteY162" fmla="*/ 55015 h 607851"/>
                <a:gd name="connsiteX163" fmla="*/ 219697 w 575814"/>
                <a:gd name="connsiteY163" fmla="*/ 55299 h 607851"/>
                <a:gd name="connsiteX164" fmla="*/ 217325 w 575814"/>
                <a:gd name="connsiteY164" fmla="*/ 55536 h 607851"/>
                <a:gd name="connsiteX165" fmla="*/ 217041 w 575814"/>
                <a:gd name="connsiteY165" fmla="*/ 55536 h 607851"/>
                <a:gd name="connsiteX166" fmla="*/ 216756 w 575814"/>
                <a:gd name="connsiteY166" fmla="*/ 55536 h 607851"/>
                <a:gd name="connsiteX167" fmla="*/ 216282 w 575814"/>
                <a:gd name="connsiteY167" fmla="*/ 55536 h 607851"/>
                <a:gd name="connsiteX168" fmla="*/ 215239 w 575814"/>
                <a:gd name="connsiteY168" fmla="*/ 55583 h 607851"/>
                <a:gd name="connsiteX169" fmla="*/ 213294 w 575814"/>
                <a:gd name="connsiteY169" fmla="*/ 55678 h 607851"/>
                <a:gd name="connsiteX170" fmla="*/ 212298 w 575814"/>
                <a:gd name="connsiteY170" fmla="*/ 55726 h 607851"/>
                <a:gd name="connsiteX171" fmla="*/ 210970 w 575814"/>
                <a:gd name="connsiteY171" fmla="*/ 55773 h 607851"/>
                <a:gd name="connsiteX172" fmla="*/ 207460 w 575814"/>
                <a:gd name="connsiteY172" fmla="*/ 55915 h 607851"/>
                <a:gd name="connsiteX173" fmla="*/ 193942 w 575814"/>
                <a:gd name="connsiteY173" fmla="*/ 56815 h 607851"/>
                <a:gd name="connsiteX174" fmla="*/ 181373 w 575814"/>
                <a:gd name="connsiteY174" fmla="*/ 58806 h 607851"/>
                <a:gd name="connsiteX175" fmla="*/ 172456 w 575814"/>
                <a:gd name="connsiteY175" fmla="*/ 61175 h 607851"/>
                <a:gd name="connsiteX176" fmla="*/ 169847 w 575814"/>
                <a:gd name="connsiteY176" fmla="*/ 61980 h 607851"/>
                <a:gd name="connsiteX177" fmla="*/ 159744 w 575814"/>
                <a:gd name="connsiteY177" fmla="*/ 66340 h 607851"/>
                <a:gd name="connsiteX178" fmla="*/ 151206 w 575814"/>
                <a:gd name="connsiteY178" fmla="*/ 71410 h 607851"/>
                <a:gd name="connsiteX179" fmla="*/ 144661 w 575814"/>
                <a:gd name="connsiteY179" fmla="*/ 76338 h 607851"/>
                <a:gd name="connsiteX180" fmla="*/ 142289 w 575814"/>
                <a:gd name="connsiteY180" fmla="*/ 78423 h 607851"/>
                <a:gd name="connsiteX181" fmla="*/ 140487 w 575814"/>
                <a:gd name="connsiteY181" fmla="*/ 80034 h 607851"/>
                <a:gd name="connsiteX182" fmla="*/ 139064 w 575814"/>
                <a:gd name="connsiteY182" fmla="*/ 81503 h 607851"/>
                <a:gd name="connsiteX183" fmla="*/ 138779 w 575814"/>
                <a:gd name="connsiteY183" fmla="*/ 79371 h 607851"/>
                <a:gd name="connsiteX184" fmla="*/ 138732 w 575814"/>
                <a:gd name="connsiteY184" fmla="*/ 78234 h 607851"/>
                <a:gd name="connsiteX185" fmla="*/ 138732 w 575814"/>
                <a:gd name="connsiteY185" fmla="*/ 76812 h 607851"/>
                <a:gd name="connsiteX186" fmla="*/ 138779 w 575814"/>
                <a:gd name="connsiteY186" fmla="*/ 75201 h 607851"/>
                <a:gd name="connsiteX187" fmla="*/ 138969 w 575814"/>
                <a:gd name="connsiteY187" fmla="*/ 73353 h 607851"/>
                <a:gd name="connsiteX188" fmla="*/ 141246 w 575814"/>
                <a:gd name="connsiteY188" fmla="*/ 64113 h 607851"/>
                <a:gd name="connsiteX189" fmla="*/ 147080 w 575814"/>
                <a:gd name="connsiteY189" fmla="*/ 52930 h 607851"/>
                <a:gd name="connsiteX190" fmla="*/ 157278 w 575814"/>
                <a:gd name="connsiteY190" fmla="*/ 41699 h 607851"/>
                <a:gd name="connsiteX191" fmla="*/ 171507 w 575814"/>
                <a:gd name="connsiteY191" fmla="*/ 32412 h 607851"/>
                <a:gd name="connsiteX192" fmla="*/ 188440 w 575814"/>
                <a:gd name="connsiteY192" fmla="*/ 26489 h 607851"/>
                <a:gd name="connsiteX193" fmla="*/ 206321 w 575814"/>
                <a:gd name="connsiteY193" fmla="*/ 24214 h 607851"/>
                <a:gd name="connsiteX194" fmla="*/ 210827 w 575814"/>
                <a:gd name="connsiteY194" fmla="*/ 24214 h 607851"/>
                <a:gd name="connsiteX195" fmla="*/ 210875 w 575814"/>
                <a:gd name="connsiteY195" fmla="*/ 24214 h 607851"/>
                <a:gd name="connsiteX196" fmla="*/ 210970 w 575814"/>
                <a:gd name="connsiteY196" fmla="*/ 24214 h 607851"/>
                <a:gd name="connsiteX197" fmla="*/ 211065 w 575814"/>
                <a:gd name="connsiteY197" fmla="*/ 24214 h 607851"/>
                <a:gd name="connsiteX198" fmla="*/ 211159 w 575814"/>
                <a:gd name="connsiteY198" fmla="*/ 24214 h 607851"/>
                <a:gd name="connsiteX199" fmla="*/ 211634 w 575814"/>
                <a:gd name="connsiteY199" fmla="*/ 24214 h 607851"/>
                <a:gd name="connsiteX200" fmla="*/ 212677 w 575814"/>
                <a:gd name="connsiteY200" fmla="*/ 24214 h 607851"/>
                <a:gd name="connsiteX201" fmla="*/ 214622 w 575814"/>
                <a:gd name="connsiteY201" fmla="*/ 24214 h 607851"/>
                <a:gd name="connsiteX202" fmla="*/ 215618 w 575814"/>
                <a:gd name="connsiteY202" fmla="*/ 24214 h 607851"/>
                <a:gd name="connsiteX203" fmla="*/ 216140 w 575814"/>
                <a:gd name="connsiteY203" fmla="*/ 24214 h 607851"/>
                <a:gd name="connsiteX204" fmla="*/ 216377 w 575814"/>
                <a:gd name="connsiteY204" fmla="*/ 24214 h 607851"/>
                <a:gd name="connsiteX205" fmla="*/ 216567 w 575814"/>
                <a:gd name="connsiteY205" fmla="*/ 24214 h 607851"/>
                <a:gd name="connsiteX206" fmla="*/ 218179 w 575814"/>
                <a:gd name="connsiteY206" fmla="*/ 24214 h 607851"/>
                <a:gd name="connsiteX207" fmla="*/ 219744 w 575814"/>
                <a:gd name="connsiteY207" fmla="*/ 24214 h 607851"/>
                <a:gd name="connsiteX208" fmla="*/ 220503 w 575814"/>
                <a:gd name="connsiteY208" fmla="*/ 24214 h 607851"/>
                <a:gd name="connsiteX209" fmla="*/ 221310 w 575814"/>
                <a:gd name="connsiteY209" fmla="*/ 24119 h 607851"/>
                <a:gd name="connsiteX210" fmla="*/ 234021 w 575814"/>
                <a:gd name="connsiteY210" fmla="*/ 23172 h 607851"/>
                <a:gd name="connsiteX211" fmla="*/ 234211 w 575814"/>
                <a:gd name="connsiteY211" fmla="*/ 23172 h 607851"/>
                <a:gd name="connsiteX212" fmla="*/ 254654 w 575814"/>
                <a:gd name="connsiteY212" fmla="*/ 17249 h 607851"/>
                <a:gd name="connsiteX213" fmla="*/ 262243 w 575814"/>
                <a:gd name="connsiteY213" fmla="*/ 11989 h 607851"/>
                <a:gd name="connsiteX214" fmla="*/ 267698 w 575814"/>
                <a:gd name="connsiteY214" fmla="*/ 6303 h 607851"/>
                <a:gd name="connsiteX215" fmla="*/ 268694 w 575814"/>
                <a:gd name="connsiteY215" fmla="*/ 4976 h 607851"/>
                <a:gd name="connsiteX216" fmla="*/ 269595 w 575814"/>
                <a:gd name="connsiteY216" fmla="*/ 3791 h 607851"/>
                <a:gd name="connsiteX217" fmla="*/ 270923 w 575814"/>
                <a:gd name="connsiteY217" fmla="*/ 1754 h 607851"/>
                <a:gd name="connsiteX218" fmla="*/ 271967 w 575814"/>
                <a:gd name="connsiteY218" fmla="*/ 0 h 60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575814" h="607851">
                  <a:moveTo>
                    <a:pt x="85358" y="483356"/>
                  </a:moveTo>
                  <a:cubicBezTo>
                    <a:pt x="83508" y="483356"/>
                    <a:pt x="81705" y="483451"/>
                    <a:pt x="79854" y="483735"/>
                  </a:cubicBezTo>
                  <a:cubicBezTo>
                    <a:pt x="61492" y="486435"/>
                    <a:pt x="47447" y="502163"/>
                    <a:pt x="47447" y="521160"/>
                  </a:cubicBezTo>
                  <a:cubicBezTo>
                    <a:pt x="47447" y="542098"/>
                    <a:pt x="64434" y="559010"/>
                    <a:pt x="85358" y="559010"/>
                  </a:cubicBezTo>
                  <a:cubicBezTo>
                    <a:pt x="93709" y="559010"/>
                    <a:pt x="101348" y="556357"/>
                    <a:pt x="107611" y="551810"/>
                  </a:cubicBezTo>
                  <a:cubicBezTo>
                    <a:pt x="117100" y="544941"/>
                    <a:pt x="123269" y="533808"/>
                    <a:pt x="123174" y="521160"/>
                  </a:cubicBezTo>
                  <a:cubicBezTo>
                    <a:pt x="123174" y="516375"/>
                    <a:pt x="122320" y="511827"/>
                    <a:pt x="120706" y="507658"/>
                  </a:cubicBezTo>
                  <a:cubicBezTo>
                    <a:pt x="120327" y="506569"/>
                    <a:pt x="119852" y="505527"/>
                    <a:pt x="119330" y="504437"/>
                  </a:cubicBezTo>
                  <a:cubicBezTo>
                    <a:pt x="113210" y="491931"/>
                    <a:pt x="100304" y="483356"/>
                    <a:pt x="85358" y="483356"/>
                  </a:cubicBezTo>
                  <a:close/>
                  <a:moveTo>
                    <a:pt x="385654" y="384300"/>
                  </a:moveTo>
                  <a:lnTo>
                    <a:pt x="493597" y="572322"/>
                  </a:lnTo>
                  <a:cubicBezTo>
                    <a:pt x="500097" y="583691"/>
                    <a:pt x="496206" y="598187"/>
                    <a:pt x="484819" y="604677"/>
                  </a:cubicBezTo>
                  <a:cubicBezTo>
                    <a:pt x="481071" y="606809"/>
                    <a:pt x="477038" y="607851"/>
                    <a:pt x="473052" y="607851"/>
                  </a:cubicBezTo>
                  <a:cubicBezTo>
                    <a:pt x="464796" y="607851"/>
                    <a:pt x="456778" y="603540"/>
                    <a:pt x="452412" y="595913"/>
                  </a:cubicBezTo>
                  <a:lnTo>
                    <a:pt x="427123" y="551810"/>
                  </a:lnTo>
                  <a:lnTo>
                    <a:pt x="165022" y="551810"/>
                  </a:lnTo>
                  <a:cubicBezTo>
                    <a:pt x="164690" y="552615"/>
                    <a:pt x="164358" y="553515"/>
                    <a:pt x="163979" y="554320"/>
                  </a:cubicBezTo>
                  <a:cubicBezTo>
                    <a:pt x="159708" y="564505"/>
                    <a:pt x="153540" y="573601"/>
                    <a:pt x="145711" y="581417"/>
                  </a:cubicBezTo>
                  <a:cubicBezTo>
                    <a:pt x="137882" y="589281"/>
                    <a:pt x="128772" y="595392"/>
                    <a:pt x="118571" y="599703"/>
                  </a:cubicBezTo>
                  <a:cubicBezTo>
                    <a:pt x="108085" y="604109"/>
                    <a:pt x="96793" y="606383"/>
                    <a:pt x="85358" y="606383"/>
                  </a:cubicBezTo>
                  <a:cubicBezTo>
                    <a:pt x="73923" y="606383"/>
                    <a:pt x="62726" y="604156"/>
                    <a:pt x="52145" y="599703"/>
                  </a:cubicBezTo>
                  <a:cubicBezTo>
                    <a:pt x="41943" y="595392"/>
                    <a:pt x="32834" y="589281"/>
                    <a:pt x="25005" y="581417"/>
                  </a:cubicBezTo>
                  <a:cubicBezTo>
                    <a:pt x="17176" y="573601"/>
                    <a:pt x="11008" y="564505"/>
                    <a:pt x="6737" y="554320"/>
                  </a:cubicBezTo>
                  <a:cubicBezTo>
                    <a:pt x="2277" y="543851"/>
                    <a:pt x="0" y="532624"/>
                    <a:pt x="0" y="521160"/>
                  </a:cubicBezTo>
                  <a:cubicBezTo>
                    <a:pt x="0" y="509743"/>
                    <a:pt x="2230" y="498563"/>
                    <a:pt x="6737" y="487999"/>
                  </a:cubicBezTo>
                  <a:cubicBezTo>
                    <a:pt x="11008" y="477861"/>
                    <a:pt x="17176" y="468765"/>
                    <a:pt x="25005" y="460902"/>
                  </a:cubicBezTo>
                  <a:cubicBezTo>
                    <a:pt x="32834" y="453085"/>
                    <a:pt x="41943" y="446974"/>
                    <a:pt x="52145" y="442663"/>
                  </a:cubicBezTo>
                  <a:cubicBezTo>
                    <a:pt x="62631" y="438258"/>
                    <a:pt x="73828" y="435984"/>
                    <a:pt x="85358" y="435984"/>
                  </a:cubicBezTo>
                  <a:cubicBezTo>
                    <a:pt x="92428" y="435984"/>
                    <a:pt x="99450" y="436836"/>
                    <a:pt x="106282" y="438542"/>
                  </a:cubicBezTo>
                  <a:lnTo>
                    <a:pt x="137882" y="384727"/>
                  </a:lnTo>
                  <a:cubicBezTo>
                    <a:pt x="144430" y="388327"/>
                    <a:pt x="151215" y="391690"/>
                    <a:pt x="158190" y="394722"/>
                  </a:cubicBezTo>
                  <a:cubicBezTo>
                    <a:pt x="165971" y="398133"/>
                    <a:pt x="173800" y="401117"/>
                    <a:pt x="181771" y="403676"/>
                  </a:cubicBezTo>
                  <a:lnTo>
                    <a:pt x="147277" y="462512"/>
                  </a:lnTo>
                  <a:cubicBezTo>
                    <a:pt x="154394" y="469902"/>
                    <a:pt x="159993" y="478477"/>
                    <a:pt x="163979" y="487951"/>
                  </a:cubicBezTo>
                  <a:cubicBezTo>
                    <a:pt x="166209" y="493257"/>
                    <a:pt x="167917" y="498752"/>
                    <a:pt x="169055" y="504390"/>
                  </a:cubicBezTo>
                  <a:lnTo>
                    <a:pt x="399983" y="504390"/>
                  </a:lnTo>
                  <a:lnTo>
                    <a:pt x="341955" y="403297"/>
                  </a:lnTo>
                  <a:cubicBezTo>
                    <a:pt x="348597" y="401165"/>
                    <a:pt x="355192" y="398654"/>
                    <a:pt x="361693" y="395907"/>
                  </a:cubicBezTo>
                  <a:cubicBezTo>
                    <a:pt x="369901" y="392448"/>
                    <a:pt x="377872" y="388611"/>
                    <a:pt x="385654" y="384300"/>
                  </a:cubicBezTo>
                  <a:close/>
                  <a:moveTo>
                    <a:pt x="518861" y="146141"/>
                  </a:moveTo>
                  <a:lnTo>
                    <a:pt x="544205" y="146141"/>
                  </a:lnTo>
                  <a:cubicBezTo>
                    <a:pt x="561671" y="146141"/>
                    <a:pt x="575814" y="160292"/>
                    <a:pt x="575814" y="177708"/>
                  </a:cubicBezTo>
                  <a:cubicBezTo>
                    <a:pt x="575814" y="195124"/>
                    <a:pt x="561671" y="209227"/>
                    <a:pt x="544205" y="209227"/>
                  </a:cubicBezTo>
                  <a:lnTo>
                    <a:pt x="514210" y="209227"/>
                  </a:lnTo>
                  <a:cubicBezTo>
                    <a:pt x="517532" y="192710"/>
                    <a:pt x="519193" y="175815"/>
                    <a:pt x="519193" y="158635"/>
                  </a:cubicBezTo>
                  <a:cubicBezTo>
                    <a:pt x="519193" y="154423"/>
                    <a:pt x="519051" y="150259"/>
                    <a:pt x="518861" y="146141"/>
                  </a:cubicBezTo>
                  <a:close/>
                  <a:moveTo>
                    <a:pt x="81776" y="135414"/>
                  </a:moveTo>
                  <a:cubicBezTo>
                    <a:pt x="68634" y="135414"/>
                    <a:pt x="58006" y="145931"/>
                    <a:pt x="57911" y="159102"/>
                  </a:cubicBezTo>
                  <a:lnTo>
                    <a:pt x="57911" y="159339"/>
                  </a:lnTo>
                  <a:lnTo>
                    <a:pt x="57911" y="160523"/>
                  </a:lnTo>
                  <a:cubicBezTo>
                    <a:pt x="57722" y="238030"/>
                    <a:pt x="104549" y="299525"/>
                    <a:pt x="168124" y="333256"/>
                  </a:cubicBezTo>
                  <a:cubicBezTo>
                    <a:pt x="182168" y="340694"/>
                    <a:pt x="197018" y="346806"/>
                    <a:pt x="212390" y="351449"/>
                  </a:cubicBezTo>
                  <a:cubicBezTo>
                    <a:pt x="213481" y="351733"/>
                    <a:pt x="214477" y="352065"/>
                    <a:pt x="215569" y="352396"/>
                  </a:cubicBezTo>
                  <a:cubicBezTo>
                    <a:pt x="219696" y="353581"/>
                    <a:pt x="221831" y="347753"/>
                    <a:pt x="218036" y="345953"/>
                  </a:cubicBezTo>
                  <a:cubicBezTo>
                    <a:pt x="217419" y="345621"/>
                    <a:pt x="216850" y="345385"/>
                    <a:pt x="216185" y="345053"/>
                  </a:cubicBezTo>
                  <a:cubicBezTo>
                    <a:pt x="201952" y="338089"/>
                    <a:pt x="188431" y="329561"/>
                    <a:pt x="176095" y="319707"/>
                  </a:cubicBezTo>
                  <a:cubicBezTo>
                    <a:pt x="129552" y="282564"/>
                    <a:pt x="99093" y="226660"/>
                    <a:pt x="105071" y="164313"/>
                  </a:cubicBezTo>
                  <a:cubicBezTo>
                    <a:pt x="105118" y="163460"/>
                    <a:pt x="105166" y="162797"/>
                    <a:pt x="105261" y="162418"/>
                  </a:cubicBezTo>
                  <a:cubicBezTo>
                    <a:pt x="105261" y="162229"/>
                    <a:pt x="105308" y="162134"/>
                    <a:pt x="105308" y="162039"/>
                  </a:cubicBezTo>
                  <a:lnTo>
                    <a:pt x="105308" y="161992"/>
                  </a:lnTo>
                  <a:cubicBezTo>
                    <a:pt x="105451" y="161044"/>
                    <a:pt x="105498" y="160144"/>
                    <a:pt x="105498" y="159196"/>
                  </a:cubicBezTo>
                  <a:cubicBezTo>
                    <a:pt x="105498" y="146073"/>
                    <a:pt x="94918" y="135414"/>
                    <a:pt x="81776" y="135414"/>
                  </a:cubicBezTo>
                  <a:close/>
                  <a:moveTo>
                    <a:pt x="46715" y="102108"/>
                  </a:moveTo>
                  <a:lnTo>
                    <a:pt x="475895" y="102345"/>
                  </a:lnTo>
                  <a:cubicBezTo>
                    <a:pt x="488326" y="102345"/>
                    <a:pt x="499048" y="111441"/>
                    <a:pt x="500851" y="123759"/>
                  </a:cubicBezTo>
                  <a:cubicBezTo>
                    <a:pt x="501942" y="131102"/>
                    <a:pt x="502701" y="138540"/>
                    <a:pt x="503081" y="146121"/>
                  </a:cubicBezTo>
                  <a:cubicBezTo>
                    <a:pt x="503271" y="150242"/>
                    <a:pt x="503413" y="154411"/>
                    <a:pt x="503413" y="158628"/>
                  </a:cubicBezTo>
                  <a:cubicBezTo>
                    <a:pt x="503413" y="176015"/>
                    <a:pt x="501563" y="192928"/>
                    <a:pt x="498147" y="209226"/>
                  </a:cubicBezTo>
                  <a:cubicBezTo>
                    <a:pt x="483297" y="278774"/>
                    <a:pt x="438509" y="337283"/>
                    <a:pt x="377876" y="370589"/>
                  </a:cubicBezTo>
                  <a:cubicBezTo>
                    <a:pt x="364022" y="378216"/>
                    <a:pt x="349362" y="384517"/>
                    <a:pt x="333990" y="389350"/>
                  </a:cubicBezTo>
                  <a:cubicBezTo>
                    <a:pt x="311074" y="396551"/>
                    <a:pt x="286688" y="400388"/>
                    <a:pt x="261352" y="400388"/>
                  </a:cubicBezTo>
                  <a:lnTo>
                    <a:pt x="257889" y="400388"/>
                  </a:lnTo>
                  <a:cubicBezTo>
                    <a:pt x="234309" y="400057"/>
                    <a:pt x="211536" y="396361"/>
                    <a:pt x="189996" y="389729"/>
                  </a:cubicBezTo>
                  <a:cubicBezTo>
                    <a:pt x="174577" y="384991"/>
                    <a:pt x="159822" y="378737"/>
                    <a:pt x="145920" y="371157"/>
                  </a:cubicBezTo>
                  <a:cubicBezTo>
                    <a:pt x="70152" y="329893"/>
                    <a:pt x="18770" y="249401"/>
                    <a:pt x="19197" y="157491"/>
                  </a:cubicBezTo>
                  <a:cubicBezTo>
                    <a:pt x="19292" y="146073"/>
                    <a:pt x="20098" y="134845"/>
                    <a:pt x="21664" y="123854"/>
                  </a:cubicBezTo>
                  <a:cubicBezTo>
                    <a:pt x="23467" y="111394"/>
                    <a:pt x="34142" y="102108"/>
                    <a:pt x="46715" y="102108"/>
                  </a:cubicBezTo>
                  <a:close/>
                  <a:moveTo>
                    <a:pt x="404841" y="0"/>
                  </a:moveTo>
                  <a:cubicBezTo>
                    <a:pt x="404841" y="0"/>
                    <a:pt x="405173" y="711"/>
                    <a:pt x="405600" y="2038"/>
                  </a:cubicBezTo>
                  <a:cubicBezTo>
                    <a:pt x="405790" y="2701"/>
                    <a:pt x="406074" y="3554"/>
                    <a:pt x="406264" y="4549"/>
                  </a:cubicBezTo>
                  <a:cubicBezTo>
                    <a:pt x="406454" y="5497"/>
                    <a:pt x="406644" y="6682"/>
                    <a:pt x="406691" y="8008"/>
                  </a:cubicBezTo>
                  <a:cubicBezTo>
                    <a:pt x="406881" y="10662"/>
                    <a:pt x="406739" y="13979"/>
                    <a:pt x="405885" y="17770"/>
                  </a:cubicBezTo>
                  <a:cubicBezTo>
                    <a:pt x="404983" y="21561"/>
                    <a:pt x="403322" y="25778"/>
                    <a:pt x="400664" y="29948"/>
                  </a:cubicBezTo>
                  <a:cubicBezTo>
                    <a:pt x="398007" y="34165"/>
                    <a:pt x="394305" y="38240"/>
                    <a:pt x="389797" y="41699"/>
                  </a:cubicBezTo>
                  <a:cubicBezTo>
                    <a:pt x="385289" y="45159"/>
                    <a:pt x="380068" y="48096"/>
                    <a:pt x="374469" y="50229"/>
                  </a:cubicBezTo>
                  <a:cubicBezTo>
                    <a:pt x="373092" y="50797"/>
                    <a:pt x="371716" y="51366"/>
                    <a:pt x="370245" y="51745"/>
                  </a:cubicBezTo>
                  <a:cubicBezTo>
                    <a:pt x="369533" y="51935"/>
                    <a:pt x="368774" y="52172"/>
                    <a:pt x="368109" y="52361"/>
                  </a:cubicBezTo>
                  <a:cubicBezTo>
                    <a:pt x="367398" y="52551"/>
                    <a:pt x="366638" y="52835"/>
                    <a:pt x="365926" y="52930"/>
                  </a:cubicBezTo>
                  <a:cubicBezTo>
                    <a:pt x="364503" y="53262"/>
                    <a:pt x="363032" y="53641"/>
                    <a:pt x="361560" y="53972"/>
                  </a:cubicBezTo>
                  <a:cubicBezTo>
                    <a:pt x="360137" y="54209"/>
                    <a:pt x="358618" y="54446"/>
                    <a:pt x="357147" y="54730"/>
                  </a:cubicBezTo>
                  <a:cubicBezTo>
                    <a:pt x="356767" y="54778"/>
                    <a:pt x="356388" y="54825"/>
                    <a:pt x="356008" y="54920"/>
                  </a:cubicBezTo>
                  <a:lnTo>
                    <a:pt x="354869" y="55015"/>
                  </a:lnTo>
                  <a:cubicBezTo>
                    <a:pt x="354110" y="55110"/>
                    <a:pt x="353303" y="55204"/>
                    <a:pt x="352544" y="55299"/>
                  </a:cubicBezTo>
                  <a:cubicBezTo>
                    <a:pt x="351785" y="55394"/>
                    <a:pt x="350930" y="55489"/>
                    <a:pt x="350171" y="55536"/>
                  </a:cubicBezTo>
                  <a:lnTo>
                    <a:pt x="349886" y="55536"/>
                  </a:lnTo>
                  <a:lnTo>
                    <a:pt x="349602" y="55536"/>
                  </a:lnTo>
                  <a:lnTo>
                    <a:pt x="349127" y="55536"/>
                  </a:lnTo>
                  <a:lnTo>
                    <a:pt x="348083" y="55583"/>
                  </a:lnTo>
                  <a:lnTo>
                    <a:pt x="346137" y="55678"/>
                  </a:lnTo>
                  <a:lnTo>
                    <a:pt x="345141" y="55726"/>
                  </a:lnTo>
                  <a:lnTo>
                    <a:pt x="343812" y="55773"/>
                  </a:lnTo>
                  <a:lnTo>
                    <a:pt x="340300" y="55915"/>
                  </a:lnTo>
                  <a:cubicBezTo>
                    <a:pt x="335697" y="56105"/>
                    <a:pt x="331141" y="56294"/>
                    <a:pt x="326775" y="56815"/>
                  </a:cubicBezTo>
                  <a:cubicBezTo>
                    <a:pt x="322409" y="57289"/>
                    <a:pt x="318233" y="57953"/>
                    <a:pt x="314199" y="58806"/>
                  </a:cubicBezTo>
                  <a:cubicBezTo>
                    <a:pt x="311067" y="59469"/>
                    <a:pt x="308125" y="60275"/>
                    <a:pt x="305277" y="61175"/>
                  </a:cubicBezTo>
                  <a:cubicBezTo>
                    <a:pt x="304376" y="61412"/>
                    <a:pt x="303474" y="61649"/>
                    <a:pt x="302667" y="61980"/>
                  </a:cubicBezTo>
                  <a:cubicBezTo>
                    <a:pt x="299061" y="63260"/>
                    <a:pt x="295644" y="64776"/>
                    <a:pt x="292559" y="66340"/>
                  </a:cubicBezTo>
                  <a:cubicBezTo>
                    <a:pt x="289380" y="67904"/>
                    <a:pt x="286532" y="69704"/>
                    <a:pt x="284017" y="71410"/>
                  </a:cubicBezTo>
                  <a:cubicBezTo>
                    <a:pt x="281454" y="73116"/>
                    <a:pt x="279319" y="74822"/>
                    <a:pt x="277468" y="76338"/>
                  </a:cubicBezTo>
                  <a:cubicBezTo>
                    <a:pt x="276614" y="77096"/>
                    <a:pt x="275760" y="77760"/>
                    <a:pt x="275095" y="78423"/>
                  </a:cubicBezTo>
                  <a:cubicBezTo>
                    <a:pt x="274383" y="79039"/>
                    <a:pt x="273814" y="79608"/>
                    <a:pt x="273292" y="80034"/>
                  </a:cubicBezTo>
                  <a:cubicBezTo>
                    <a:pt x="272343" y="80935"/>
                    <a:pt x="271868" y="81503"/>
                    <a:pt x="271868" y="81503"/>
                  </a:cubicBezTo>
                  <a:cubicBezTo>
                    <a:pt x="271868" y="81503"/>
                    <a:pt x="271678" y="80745"/>
                    <a:pt x="271584" y="79371"/>
                  </a:cubicBezTo>
                  <a:cubicBezTo>
                    <a:pt x="271584" y="79039"/>
                    <a:pt x="271536" y="78660"/>
                    <a:pt x="271536" y="78234"/>
                  </a:cubicBezTo>
                  <a:lnTo>
                    <a:pt x="271536" y="76812"/>
                  </a:lnTo>
                  <a:cubicBezTo>
                    <a:pt x="271536" y="76338"/>
                    <a:pt x="271536" y="75770"/>
                    <a:pt x="271584" y="75201"/>
                  </a:cubicBezTo>
                  <a:cubicBezTo>
                    <a:pt x="271678" y="74632"/>
                    <a:pt x="271726" y="73969"/>
                    <a:pt x="271773" y="73353"/>
                  </a:cubicBezTo>
                  <a:cubicBezTo>
                    <a:pt x="272106" y="70747"/>
                    <a:pt x="272817" y="67619"/>
                    <a:pt x="274051" y="64113"/>
                  </a:cubicBezTo>
                  <a:cubicBezTo>
                    <a:pt x="275380" y="60654"/>
                    <a:pt x="277231" y="56815"/>
                    <a:pt x="279888" y="52930"/>
                  </a:cubicBezTo>
                  <a:cubicBezTo>
                    <a:pt x="282546" y="49092"/>
                    <a:pt x="285963" y="45253"/>
                    <a:pt x="290091" y="41699"/>
                  </a:cubicBezTo>
                  <a:cubicBezTo>
                    <a:pt x="294173" y="38146"/>
                    <a:pt x="299013" y="35018"/>
                    <a:pt x="304328" y="32412"/>
                  </a:cubicBezTo>
                  <a:cubicBezTo>
                    <a:pt x="309643" y="29806"/>
                    <a:pt x="315386" y="27863"/>
                    <a:pt x="321270" y="26489"/>
                  </a:cubicBezTo>
                  <a:cubicBezTo>
                    <a:pt x="327155" y="25067"/>
                    <a:pt x="333229" y="24451"/>
                    <a:pt x="339161" y="24214"/>
                  </a:cubicBezTo>
                  <a:lnTo>
                    <a:pt x="343670" y="24214"/>
                  </a:lnTo>
                  <a:lnTo>
                    <a:pt x="343717" y="24214"/>
                  </a:lnTo>
                  <a:lnTo>
                    <a:pt x="343812" y="24214"/>
                  </a:lnTo>
                  <a:lnTo>
                    <a:pt x="343907" y="24214"/>
                  </a:lnTo>
                  <a:lnTo>
                    <a:pt x="344002" y="24214"/>
                  </a:lnTo>
                  <a:lnTo>
                    <a:pt x="344476" y="24214"/>
                  </a:lnTo>
                  <a:lnTo>
                    <a:pt x="345520" y="24214"/>
                  </a:lnTo>
                  <a:lnTo>
                    <a:pt x="347466" y="24214"/>
                  </a:lnTo>
                  <a:lnTo>
                    <a:pt x="348463" y="24214"/>
                  </a:lnTo>
                  <a:lnTo>
                    <a:pt x="348985" y="24214"/>
                  </a:lnTo>
                  <a:lnTo>
                    <a:pt x="349222" y="24214"/>
                  </a:lnTo>
                  <a:lnTo>
                    <a:pt x="349412" y="24214"/>
                  </a:lnTo>
                  <a:lnTo>
                    <a:pt x="351025" y="24214"/>
                  </a:lnTo>
                  <a:lnTo>
                    <a:pt x="352591" y="24214"/>
                  </a:lnTo>
                  <a:lnTo>
                    <a:pt x="353351" y="24214"/>
                  </a:lnTo>
                  <a:lnTo>
                    <a:pt x="354157" y="24119"/>
                  </a:lnTo>
                  <a:cubicBezTo>
                    <a:pt x="358666" y="24025"/>
                    <a:pt x="362889" y="23693"/>
                    <a:pt x="366876" y="23172"/>
                  </a:cubicBezTo>
                  <a:lnTo>
                    <a:pt x="367065" y="23172"/>
                  </a:lnTo>
                  <a:cubicBezTo>
                    <a:pt x="375038" y="22177"/>
                    <a:pt x="381824" y="20281"/>
                    <a:pt x="387519" y="17249"/>
                  </a:cubicBezTo>
                  <a:cubicBezTo>
                    <a:pt x="390366" y="15732"/>
                    <a:pt x="392882" y="13884"/>
                    <a:pt x="395112" y="11989"/>
                  </a:cubicBezTo>
                  <a:cubicBezTo>
                    <a:pt x="397342" y="10093"/>
                    <a:pt x="399098" y="8103"/>
                    <a:pt x="400569" y="6303"/>
                  </a:cubicBezTo>
                  <a:cubicBezTo>
                    <a:pt x="400949" y="5876"/>
                    <a:pt x="401234" y="5450"/>
                    <a:pt x="401566" y="4976"/>
                  </a:cubicBezTo>
                  <a:cubicBezTo>
                    <a:pt x="401898" y="4549"/>
                    <a:pt x="402183" y="4170"/>
                    <a:pt x="402468" y="3791"/>
                  </a:cubicBezTo>
                  <a:cubicBezTo>
                    <a:pt x="402942" y="3033"/>
                    <a:pt x="403417" y="2322"/>
                    <a:pt x="403796" y="1754"/>
                  </a:cubicBezTo>
                  <a:cubicBezTo>
                    <a:pt x="404461" y="711"/>
                    <a:pt x="404841" y="0"/>
                    <a:pt x="404841" y="0"/>
                  </a:cubicBezTo>
                  <a:close/>
                  <a:moveTo>
                    <a:pt x="271967" y="0"/>
                  </a:moveTo>
                  <a:cubicBezTo>
                    <a:pt x="271967" y="0"/>
                    <a:pt x="272299" y="711"/>
                    <a:pt x="272725" y="2038"/>
                  </a:cubicBezTo>
                  <a:cubicBezTo>
                    <a:pt x="272915" y="2701"/>
                    <a:pt x="273200" y="3554"/>
                    <a:pt x="273390" y="4549"/>
                  </a:cubicBezTo>
                  <a:cubicBezTo>
                    <a:pt x="273579" y="5497"/>
                    <a:pt x="273769" y="6682"/>
                    <a:pt x="273816" y="8008"/>
                  </a:cubicBezTo>
                  <a:cubicBezTo>
                    <a:pt x="274006" y="10662"/>
                    <a:pt x="273864" y="13979"/>
                    <a:pt x="273010" y="17770"/>
                  </a:cubicBezTo>
                  <a:cubicBezTo>
                    <a:pt x="272109" y="21561"/>
                    <a:pt x="270449" y="25778"/>
                    <a:pt x="267792" y="29948"/>
                  </a:cubicBezTo>
                  <a:cubicBezTo>
                    <a:pt x="265136" y="34165"/>
                    <a:pt x="261437" y="38240"/>
                    <a:pt x="256931" y="41699"/>
                  </a:cubicBezTo>
                  <a:cubicBezTo>
                    <a:pt x="252425" y="45159"/>
                    <a:pt x="247207" y="48096"/>
                    <a:pt x="241610" y="50229"/>
                  </a:cubicBezTo>
                  <a:cubicBezTo>
                    <a:pt x="240235" y="50797"/>
                    <a:pt x="238859" y="51366"/>
                    <a:pt x="237389" y="51745"/>
                  </a:cubicBezTo>
                  <a:cubicBezTo>
                    <a:pt x="236677" y="51935"/>
                    <a:pt x="235919" y="52172"/>
                    <a:pt x="235255" y="52361"/>
                  </a:cubicBezTo>
                  <a:cubicBezTo>
                    <a:pt x="234543" y="52551"/>
                    <a:pt x="233784" y="52835"/>
                    <a:pt x="233073" y="52930"/>
                  </a:cubicBezTo>
                  <a:cubicBezTo>
                    <a:pt x="231650" y="53262"/>
                    <a:pt x="230179" y="53641"/>
                    <a:pt x="228709" y="53972"/>
                  </a:cubicBezTo>
                  <a:cubicBezTo>
                    <a:pt x="227286" y="54209"/>
                    <a:pt x="225768" y="54446"/>
                    <a:pt x="224298" y="54730"/>
                  </a:cubicBezTo>
                  <a:cubicBezTo>
                    <a:pt x="223918" y="54778"/>
                    <a:pt x="223539" y="54825"/>
                    <a:pt x="223160" y="54920"/>
                  </a:cubicBezTo>
                  <a:lnTo>
                    <a:pt x="222021" y="55015"/>
                  </a:lnTo>
                  <a:cubicBezTo>
                    <a:pt x="221262" y="55110"/>
                    <a:pt x="220456" y="55204"/>
                    <a:pt x="219697" y="55299"/>
                  </a:cubicBezTo>
                  <a:cubicBezTo>
                    <a:pt x="218938" y="55394"/>
                    <a:pt x="218084" y="55489"/>
                    <a:pt x="217325" y="55536"/>
                  </a:cubicBezTo>
                  <a:lnTo>
                    <a:pt x="217041" y="55536"/>
                  </a:lnTo>
                  <a:lnTo>
                    <a:pt x="216756" y="55536"/>
                  </a:lnTo>
                  <a:lnTo>
                    <a:pt x="216282" y="55536"/>
                  </a:lnTo>
                  <a:lnTo>
                    <a:pt x="215239" y="55583"/>
                  </a:lnTo>
                  <a:lnTo>
                    <a:pt x="213294" y="55678"/>
                  </a:lnTo>
                  <a:lnTo>
                    <a:pt x="212298" y="55726"/>
                  </a:lnTo>
                  <a:lnTo>
                    <a:pt x="210970" y="55773"/>
                  </a:lnTo>
                  <a:lnTo>
                    <a:pt x="207460" y="55915"/>
                  </a:lnTo>
                  <a:cubicBezTo>
                    <a:pt x="202859" y="56105"/>
                    <a:pt x="198306" y="56294"/>
                    <a:pt x="193942" y="56815"/>
                  </a:cubicBezTo>
                  <a:cubicBezTo>
                    <a:pt x="189578" y="57289"/>
                    <a:pt x="185404" y="57953"/>
                    <a:pt x="181373" y="58806"/>
                  </a:cubicBezTo>
                  <a:cubicBezTo>
                    <a:pt x="178242" y="59469"/>
                    <a:pt x="175301" y="60275"/>
                    <a:pt x="172456" y="61175"/>
                  </a:cubicBezTo>
                  <a:cubicBezTo>
                    <a:pt x="171554" y="61412"/>
                    <a:pt x="170653" y="61649"/>
                    <a:pt x="169847" y="61980"/>
                  </a:cubicBezTo>
                  <a:cubicBezTo>
                    <a:pt x="166242" y="63260"/>
                    <a:pt x="162827" y="64776"/>
                    <a:pt x="159744" y="66340"/>
                  </a:cubicBezTo>
                  <a:cubicBezTo>
                    <a:pt x="156566" y="67904"/>
                    <a:pt x="153720" y="69704"/>
                    <a:pt x="151206" y="71410"/>
                  </a:cubicBezTo>
                  <a:cubicBezTo>
                    <a:pt x="148645" y="73116"/>
                    <a:pt x="146511" y="74822"/>
                    <a:pt x="144661" y="76338"/>
                  </a:cubicBezTo>
                  <a:cubicBezTo>
                    <a:pt x="143807" y="77096"/>
                    <a:pt x="142953" y="77760"/>
                    <a:pt x="142289" y="78423"/>
                  </a:cubicBezTo>
                  <a:cubicBezTo>
                    <a:pt x="141578" y="79039"/>
                    <a:pt x="141009" y="79608"/>
                    <a:pt x="140487" y="80034"/>
                  </a:cubicBezTo>
                  <a:cubicBezTo>
                    <a:pt x="139538" y="80935"/>
                    <a:pt x="139064" y="81503"/>
                    <a:pt x="139064" y="81503"/>
                  </a:cubicBezTo>
                  <a:cubicBezTo>
                    <a:pt x="139064" y="81503"/>
                    <a:pt x="138874" y="80745"/>
                    <a:pt x="138779" y="79371"/>
                  </a:cubicBezTo>
                  <a:cubicBezTo>
                    <a:pt x="138779" y="79039"/>
                    <a:pt x="138732" y="78660"/>
                    <a:pt x="138732" y="78234"/>
                  </a:cubicBezTo>
                  <a:lnTo>
                    <a:pt x="138732" y="76812"/>
                  </a:lnTo>
                  <a:cubicBezTo>
                    <a:pt x="138732" y="76338"/>
                    <a:pt x="138732" y="75770"/>
                    <a:pt x="138779" y="75201"/>
                  </a:cubicBezTo>
                  <a:cubicBezTo>
                    <a:pt x="138874" y="74632"/>
                    <a:pt x="138922" y="73969"/>
                    <a:pt x="138969" y="73353"/>
                  </a:cubicBezTo>
                  <a:cubicBezTo>
                    <a:pt x="139301" y="70747"/>
                    <a:pt x="140013" y="67619"/>
                    <a:pt x="141246" y="64113"/>
                  </a:cubicBezTo>
                  <a:cubicBezTo>
                    <a:pt x="142574" y="60654"/>
                    <a:pt x="144424" y="56815"/>
                    <a:pt x="147080" y="52930"/>
                  </a:cubicBezTo>
                  <a:cubicBezTo>
                    <a:pt x="149736" y="49092"/>
                    <a:pt x="153151" y="45253"/>
                    <a:pt x="157278" y="41699"/>
                  </a:cubicBezTo>
                  <a:cubicBezTo>
                    <a:pt x="161357" y="38146"/>
                    <a:pt x="166195" y="35018"/>
                    <a:pt x="171507" y="32412"/>
                  </a:cubicBezTo>
                  <a:cubicBezTo>
                    <a:pt x="176819" y="29806"/>
                    <a:pt x="182558" y="27863"/>
                    <a:pt x="188440" y="26489"/>
                  </a:cubicBezTo>
                  <a:cubicBezTo>
                    <a:pt x="194321" y="25067"/>
                    <a:pt x="200393" y="24451"/>
                    <a:pt x="206321" y="24214"/>
                  </a:cubicBezTo>
                  <a:lnTo>
                    <a:pt x="210827" y="24214"/>
                  </a:lnTo>
                  <a:lnTo>
                    <a:pt x="210875" y="24214"/>
                  </a:lnTo>
                  <a:lnTo>
                    <a:pt x="210970" y="24214"/>
                  </a:lnTo>
                  <a:lnTo>
                    <a:pt x="211065" y="24214"/>
                  </a:lnTo>
                  <a:lnTo>
                    <a:pt x="211159" y="24214"/>
                  </a:lnTo>
                  <a:lnTo>
                    <a:pt x="211634" y="24214"/>
                  </a:lnTo>
                  <a:lnTo>
                    <a:pt x="212677" y="24214"/>
                  </a:lnTo>
                  <a:lnTo>
                    <a:pt x="214622" y="24214"/>
                  </a:lnTo>
                  <a:lnTo>
                    <a:pt x="215618" y="24214"/>
                  </a:lnTo>
                  <a:lnTo>
                    <a:pt x="216140" y="24214"/>
                  </a:lnTo>
                  <a:lnTo>
                    <a:pt x="216377" y="24214"/>
                  </a:lnTo>
                  <a:lnTo>
                    <a:pt x="216567" y="24214"/>
                  </a:lnTo>
                  <a:lnTo>
                    <a:pt x="218179" y="24214"/>
                  </a:lnTo>
                  <a:lnTo>
                    <a:pt x="219744" y="24214"/>
                  </a:lnTo>
                  <a:lnTo>
                    <a:pt x="220503" y="24214"/>
                  </a:lnTo>
                  <a:lnTo>
                    <a:pt x="221310" y="24119"/>
                  </a:lnTo>
                  <a:cubicBezTo>
                    <a:pt x="225816" y="24025"/>
                    <a:pt x="230037" y="23693"/>
                    <a:pt x="234021" y="23172"/>
                  </a:cubicBezTo>
                  <a:lnTo>
                    <a:pt x="234211" y="23172"/>
                  </a:lnTo>
                  <a:cubicBezTo>
                    <a:pt x="242179" y="22177"/>
                    <a:pt x="248962" y="20281"/>
                    <a:pt x="254654" y="17249"/>
                  </a:cubicBezTo>
                  <a:cubicBezTo>
                    <a:pt x="257500" y="15732"/>
                    <a:pt x="260014" y="13884"/>
                    <a:pt x="262243" y="11989"/>
                  </a:cubicBezTo>
                  <a:cubicBezTo>
                    <a:pt x="264472" y="10093"/>
                    <a:pt x="266227" y="8103"/>
                    <a:pt x="267698" y="6303"/>
                  </a:cubicBezTo>
                  <a:cubicBezTo>
                    <a:pt x="268077" y="5876"/>
                    <a:pt x="268362" y="5450"/>
                    <a:pt x="268694" y="4976"/>
                  </a:cubicBezTo>
                  <a:cubicBezTo>
                    <a:pt x="269026" y="4549"/>
                    <a:pt x="269310" y="4170"/>
                    <a:pt x="269595" y="3791"/>
                  </a:cubicBezTo>
                  <a:cubicBezTo>
                    <a:pt x="270069" y="3033"/>
                    <a:pt x="270543" y="2322"/>
                    <a:pt x="270923" y="1754"/>
                  </a:cubicBezTo>
                  <a:cubicBezTo>
                    <a:pt x="271587" y="711"/>
                    <a:pt x="271967" y="0"/>
                    <a:pt x="271967" y="0"/>
                  </a:cubicBezTo>
                  <a:close/>
                </a:path>
              </a:pathLst>
            </a:custGeom>
            <a:solidFill>
              <a:schemeClr val="bg1"/>
            </a:solidFill>
            <a:ln>
              <a:noFill/>
            </a:ln>
          </p:spPr>
          <p:txBody>
            <a:bodyPr/>
            <a:lstStyle/>
            <a:p>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90" name="文本框 89"/>
          <p:cNvSpPr txBox="1"/>
          <p:nvPr/>
        </p:nvSpPr>
        <p:spPr>
          <a:xfrm>
            <a:off x="6200140" y="1457325"/>
            <a:ext cx="5513705" cy="1245235"/>
          </a:xfrm>
          <a:prstGeom prst="rect">
            <a:avLst/>
          </a:prstGeom>
          <a:noFill/>
        </p:spPr>
        <p:txBody>
          <a:bodyPr wrap="square" rtlCol="0">
            <a:spAutoFit/>
          </a:bodyPr>
          <a:lstStyle/>
          <a:p>
            <a:pPr>
              <a:lnSpc>
                <a:spcPct val="150000"/>
              </a:lnSpc>
            </a:pPr>
            <a:r>
              <a:rPr lang="zh-CN" altLang="en-US" dirty="0">
                <a:solidFill>
                  <a:srgbClr val="C00000"/>
                </a:solidFill>
                <a:latin typeface="思源黑体 Normal" panose="020B0400000000000000" charset="-122"/>
                <a:ea typeface="思源黑体 Normal" panose="020B0400000000000000" charset="-122"/>
                <a:sym typeface="思源黑体 CN Medium" panose="020B0600000000000000" pitchFamily="34" charset="-122"/>
              </a:rPr>
              <a:t>什么是劳动合同变更？</a:t>
            </a:r>
            <a:endParaRPr lang="zh-CN" altLang="en-US" dirty="0">
              <a:solidFill>
                <a:srgbClr val="C00000"/>
              </a:solidFill>
              <a:latin typeface="思源黑体 Normal" panose="020B0400000000000000" charset="-122"/>
              <a:ea typeface="思源黑体 Normal" panose="020B0400000000000000" charset="-122"/>
              <a:sym typeface="思源黑体 CN Medium" panose="020B0600000000000000" pitchFamily="34" charset="-122"/>
            </a:endParaRPr>
          </a:p>
          <a:p>
            <a:pPr>
              <a:lnSpc>
                <a:spcPct val="150000"/>
              </a:lnSpc>
            </a:pPr>
            <a:r>
              <a:rPr lang="zh-CN" altLang="en-US" sz="1600" dirty="0">
                <a:solidFill>
                  <a:schemeClr val="tx1"/>
                </a:solidFill>
                <a:latin typeface="思源黑体 Normal" panose="020B0400000000000000" charset="-122"/>
                <a:ea typeface="思源黑体 Normal" panose="020B0400000000000000" charset="-122"/>
                <a:sym typeface="思源黑体 CN Medium" panose="020B0600000000000000" pitchFamily="34" charset="-122"/>
              </a:rPr>
              <a:t>双方当事人对尚未完全履行的合同，依照法律规定的条件和程序，对原劳动合同进行修改或增删的法律行为。</a:t>
            </a:r>
            <a:endParaRPr lang="zh-CN" altLang="en-US" sz="1600" dirty="0">
              <a:solidFill>
                <a:schemeClr val="tx1"/>
              </a:solidFill>
              <a:latin typeface="思源黑体 Normal" panose="020B0400000000000000" charset="-122"/>
              <a:ea typeface="思源黑体 Normal" panose="020B0400000000000000" charset="-122"/>
              <a:sym typeface="思源黑体 CN Medium" panose="020B0600000000000000" pitchFamily="34" charset="-122"/>
            </a:endParaRPr>
          </a:p>
        </p:txBody>
      </p:sp>
      <p:sp>
        <p:nvSpPr>
          <p:cNvPr id="91" name="文本框 90"/>
          <p:cNvSpPr txBox="1"/>
          <p:nvPr/>
        </p:nvSpPr>
        <p:spPr>
          <a:xfrm>
            <a:off x="6200140" y="3051810"/>
            <a:ext cx="5513070" cy="1245235"/>
          </a:xfrm>
          <a:prstGeom prst="rect">
            <a:avLst/>
          </a:prstGeom>
          <a:noFill/>
        </p:spPr>
        <p:txBody>
          <a:bodyPr wrap="square" rtlCol="0">
            <a:spAutoFit/>
          </a:bodyPr>
          <a:lstStyle/>
          <a:p>
            <a:pPr lvl="0" algn="l">
              <a:lnSpc>
                <a:spcPct val="150000"/>
              </a:lnSpc>
              <a:buClrTx/>
              <a:buSzTx/>
              <a:buFontTx/>
            </a:pPr>
            <a:r>
              <a:rPr lang="zh-CN" altLang="en-US" dirty="0">
                <a:solidFill>
                  <a:srgbClr val="C00000"/>
                </a:solidFill>
                <a:latin typeface="思源黑体 Normal" panose="020B0400000000000000" charset="-122"/>
                <a:ea typeface="思源黑体 Normal" panose="020B0400000000000000" charset="-122"/>
                <a:sym typeface="思源黑体 CN Medium" panose="020B0600000000000000" pitchFamily="34" charset="-122"/>
              </a:rPr>
              <a:t>劳动合同变更的方式？</a:t>
            </a:r>
            <a:endParaRPr lang="zh-CN" altLang="en-US" dirty="0">
              <a:solidFill>
                <a:srgbClr val="C00000"/>
              </a:solidFill>
              <a:latin typeface="思源黑体 Normal" panose="020B0400000000000000" charset="-122"/>
              <a:ea typeface="思源黑体 Normal" panose="020B0400000000000000" charset="-122"/>
              <a:sym typeface="思源黑体 CN Medium" panose="020B0600000000000000" pitchFamily="34" charset="-122"/>
            </a:endParaRPr>
          </a:p>
          <a:p>
            <a:pPr lvl="0" algn="l">
              <a:lnSpc>
                <a:spcPct val="150000"/>
              </a:lnSpc>
              <a:buClrTx/>
              <a:buSzTx/>
              <a:buFontTx/>
            </a:pPr>
            <a:r>
              <a:rPr lang="zh-CN" altLang="en-US" sz="1600" dirty="0">
                <a:latin typeface="思源黑体 Normal" panose="020B0400000000000000" charset="-122"/>
                <a:ea typeface="思源黑体 Normal" panose="020B0400000000000000" charset="-122"/>
                <a:sym typeface="思源黑体 CN Medium" panose="020B0600000000000000" pitchFamily="34" charset="-122"/>
              </a:rPr>
              <a:t>劳动合同的变更一般是协议变更，双方当事人就变更的内容及条件进行协商，达成一致意见，应签订书面协议。</a:t>
            </a:r>
            <a:endParaRPr lang="zh-CN" altLang="en-US" sz="1600" dirty="0">
              <a:latin typeface="思源黑体 Normal" panose="020B0400000000000000" charset="-122"/>
              <a:ea typeface="思源黑体 Normal" panose="020B0400000000000000" charset="-122"/>
              <a:sym typeface="思源黑体 CN Medium" panose="020B0600000000000000" pitchFamily="34" charset="-122"/>
            </a:endParaRPr>
          </a:p>
        </p:txBody>
      </p:sp>
      <p:sp>
        <p:nvSpPr>
          <p:cNvPr id="92" name="文本框 91"/>
          <p:cNvSpPr txBox="1"/>
          <p:nvPr/>
        </p:nvSpPr>
        <p:spPr>
          <a:xfrm>
            <a:off x="6200140" y="4871085"/>
            <a:ext cx="5512435" cy="1245235"/>
          </a:xfrm>
          <a:prstGeom prst="rect">
            <a:avLst/>
          </a:prstGeom>
          <a:noFill/>
        </p:spPr>
        <p:txBody>
          <a:bodyPr wrap="square" rtlCol="0">
            <a:spAutoFit/>
          </a:bodyPr>
          <a:lstStyle/>
          <a:p>
            <a:pPr lvl="0" algn="l">
              <a:lnSpc>
                <a:spcPct val="150000"/>
              </a:lnSpc>
              <a:buClrTx/>
              <a:buSzTx/>
              <a:buFontTx/>
            </a:pPr>
            <a:r>
              <a:rPr lang="zh-CN" altLang="en-US" dirty="0">
                <a:solidFill>
                  <a:srgbClr val="C00000"/>
                </a:solidFill>
                <a:latin typeface="思源黑体 Normal" panose="020B0400000000000000" charset="-122"/>
                <a:ea typeface="思源黑体 Normal" panose="020B0400000000000000" charset="-122"/>
                <a:sym typeface="思源黑体 CN Medium" panose="020B0600000000000000" pitchFamily="34" charset="-122"/>
              </a:rPr>
              <a:t>劳动合同变更的责任？</a:t>
            </a:r>
            <a:endParaRPr lang="zh-CN" altLang="en-US" dirty="0">
              <a:solidFill>
                <a:srgbClr val="C00000"/>
              </a:solidFill>
              <a:latin typeface="思源黑体 Normal" panose="020B0400000000000000" charset="-122"/>
              <a:ea typeface="思源黑体 Normal" panose="020B0400000000000000" charset="-122"/>
              <a:sym typeface="思源黑体 CN Medium" panose="020B0600000000000000" pitchFamily="34" charset="-122"/>
            </a:endParaRPr>
          </a:p>
          <a:p>
            <a:pPr lvl="0" algn="l">
              <a:lnSpc>
                <a:spcPct val="150000"/>
              </a:lnSpc>
              <a:buClrTx/>
              <a:buSzTx/>
              <a:buFontTx/>
            </a:pPr>
            <a:r>
              <a:rPr lang="zh-CN" altLang="en-US" sz="1600" dirty="0">
                <a:latin typeface="思源黑体 Normal" panose="020B0400000000000000" charset="-122"/>
                <a:ea typeface="思源黑体 Normal" panose="020B0400000000000000" charset="-122"/>
                <a:sym typeface="思源黑体 CN Medium" panose="020B0600000000000000" pitchFamily="34" charset="-122"/>
              </a:rPr>
              <a:t>我国劳动法规定，提出变更劳动合同的一方，给对方造成经济损失的，应当承担赔偿责任。</a:t>
            </a:r>
            <a:endParaRPr lang="zh-CN" altLang="en-US" sz="1600" dirty="0">
              <a:latin typeface="思源黑体 Normal" panose="020B0400000000000000" charset="-122"/>
              <a:ea typeface="思源黑体 Normal" panose="020B0400000000000000" charset="-122"/>
              <a:sym typeface="思源黑体 CN Medium" panose="020B0600000000000000" pitchFamily="34" charset="-122"/>
            </a:endParaRPr>
          </a:p>
        </p:txBody>
      </p:sp>
      <p:sp>
        <p:nvSpPr>
          <p:cNvPr id="14" name="矩形 13"/>
          <p:cNvSpPr/>
          <p:nvPr/>
        </p:nvSpPr>
        <p:spPr>
          <a:xfrm>
            <a:off x="835657" y="1938424"/>
            <a:ext cx="3087645" cy="3218043"/>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35" name="组合 34"/>
          <p:cNvGrpSpPr/>
          <p:nvPr/>
        </p:nvGrpSpPr>
        <p:grpSpPr>
          <a:xfrm>
            <a:off x="1414935" y="4904596"/>
            <a:ext cx="417399" cy="100832"/>
            <a:chOff x="823227" y="6031182"/>
            <a:chExt cx="1098824" cy="265446"/>
          </a:xfrm>
        </p:grpSpPr>
        <p:sp>
          <p:nvSpPr>
            <p:cNvPr id="36" name="椭圆 35"/>
            <p:cNvSpPr/>
            <p:nvPr/>
          </p:nvSpPr>
          <p:spPr>
            <a:xfrm>
              <a:off x="823227" y="6031182"/>
              <a:ext cx="265446" cy="2654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7" name="椭圆 36"/>
            <p:cNvSpPr/>
            <p:nvPr/>
          </p:nvSpPr>
          <p:spPr>
            <a:xfrm>
              <a:off x="1239916" y="6031182"/>
              <a:ext cx="265446" cy="2654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2" name="椭圆 11"/>
            <p:cNvSpPr/>
            <p:nvPr/>
          </p:nvSpPr>
          <p:spPr>
            <a:xfrm>
              <a:off x="1656605" y="6031182"/>
              <a:ext cx="265446" cy="2654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Tree>
    <p:custDataLst>
      <p:tags r:id="rId3"/>
    </p:custData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up)">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7"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strVal val="#ppt_h"/>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90"/>
                                        </p:tgtEl>
                                        <p:attrNameLst>
                                          <p:attrName>style.visibility</p:attrName>
                                        </p:attrNameLst>
                                      </p:cBhvr>
                                      <p:to>
                                        <p:strVal val="visible"/>
                                      </p:to>
                                    </p:set>
                                    <p:animEffect transition="in" filter="fade">
                                      <p:cBhvr>
                                        <p:cTn id="18" dur="500"/>
                                        <p:tgtEl>
                                          <p:spTgt spid="90"/>
                                        </p:tgtEl>
                                      </p:cBhvr>
                                    </p:animEffect>
                                  </p:childTnLst>
                                </p:cTn>
                              </p:par>
                            </p:childTnLst>
                          </p:cTn>
                        </p:par>
                      </p:childTnLst>
                    </p:cTn>
                  </p:par>
                  <p:par>
                    <p:cTn id="19" fill="hold">
                      <p:stCondLst>
                        <p:cond delay="indefinite"/>
                      </p:stCondLst>
                      <p:childTnLst>
                        <p:par>
                          <p:cTn id="20" fill="hold">
                            <p:stCondLst>
                              <p:cond delay="0"/>
                            </p:stCondLst>
                            <p:childTnLst>
                              <p:par>
                                <p:cTn id="21" presetID="17" presetClass="entr" presetSubtype="1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500" fill="hold"/>
                                        <p:tgtEl>
                                          <p:spTgt spid="8"/>
                                        </p:tgtEl>
                                        <p:attrNameLst>
                                          <p:attrName>ppt_w</p:attrName>
                                        </p:attrNameLst>
                                      </p:cBhvr>
                                      <p:tavLst>
                                        <p:tav tm="0">
                                          <p:val>
                                            <p:fltVal val="0"/>
                                          </p:val>
                                        </p:tav>
                                        <p:tav tm="100000">
                                          <p:val>
                                            <p:strVal val="#ppt_w"/>
                                          </p:val>
                                        </p:tav>
                                      </p:tavLst>
                                    </p:anim>
                                    <p:anim calcmode="lin" valueType="num">
                                      <p:cBhvr>
                                        <p:cTn id="24" dur="500" fill="hold"/>
                                        <p:tgtEl>
                                          <p:spTgt spid="8"/>
                                        </p:tgtEl>
                                        <p:attrNameLst>
                                          <p:attrName>ppt_h</p:attrName>
                                        </p:attrNameLst>
                                      </p:cBhvr>
                                      <p:tavLst>
                                        <p:tav tm="0">
                                          <p:val>
                                            <p:strVal val="#ppt_h"/>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1"/>
                                        </p:tgtEl>
                                        <p:attrNameLst>
                                          <p:attrName>style.visibility</p:attrName>
                                        </p:attrNameLst>
                                      </p:cBhvr>
                                      <p:to>
                                        <p:strVal val="visible"/>
                                      </p:to>
                                    </p:set>
                                    <p:animEffect transition="in" filter="fade">
                                      <p:cBhvr>
                                        <p:cTn id="29" dur="500"/>
                                        <p:tgtEl>
                                          <p:spTgt spid="91"/>
                                        </p:tgtEl>
                                      </p:cBhvr>
                                    </p:animEffect>
                                  </p:childTnLst>
                                </p:cTn>
                              </p:par>
                            </p:childTnLst>
                          </p:cTn>
                        </p:par>
                      </p:childTnLst>
                    </p:cTn>
                  </p:par>
                  <p:par>
                    <p:cTn id="30" fill="hold">
                      <p:stCondLst>
                        <p:cond delay="indefinite"/>
                      </p:stCondLst>
                      <p:childTnLst>
                        <p:par>
                          <p:cTn id="31" fill="hold">
                            <p:stCondLst>
                              <p:cond delay="0"/>
                            </p:stCondLst>
                            <p:childTnLst>
                              <p:par>
                                <p:cTn id="32" presetID="17" presetClass="entr" presetSubtype="10" fill="hold" nodeType="click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strVal val="#ppt_h"/>
                                          </p:val>
                                        </p:tav>
                                        <p:tav tm="100000">
                                          <p:val>
                                            <p:strVal val="#ppt_h"/>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92"/>
                                        </p:tgtEl>
                                        <p:attrNameLst>
                                          <p:attrName>style.visibility</p:attrName>
                                        </p:attrNameLst>
                                      </p:cBhvr>
                                      <p:to>
                                        <p:strVal val="visible"/>
                                      </p:to>
                                    </p:set>
                                    <p:animEffect transition="in" filter="fade">
                                      <p:cBhvr>
                                        <p:cTn id="40"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90" grpId="0"/>
      <p:bldP spid="91" grpId="0"/>
      <p:bldP spid="9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劳动合同的解除</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文本框 3"/>
          <p:cNvSpPr txBox="1"/>
          <p:nvPr/>
        </p:nvSpPr>
        <p:spPr>
          <a:xfrm>
            <a:off x="595630" y="1342390"/>
            <a:ext cx="10500995" cy="4707890"/>
          </a:xfrm>
          <a:prstGeom prst="rect">
            <a:avLst/>
          </a:prstGeom>
          <a:noFill/>
        </p:spPr>
        <p:txBody>
          <a:bodyPr wrap="square" rtlCol="0">
            <a:spAutoFit/>
          </a:bodyPr>
          <a:p>
            <a:pPr algn="just">
              <a:lnSpc>
                <a:spcPct val="250000"/>
              </a:lnSpc>
            </a:pPr>
            <a:r>
              <a:rPr lang="zh-CN" altLang="en-US">
                <a:latin typeface="思源黑体 Normal" panose="020B0400000000000000" charset="-122"/>
                <a:ea typeface="思源黑体 Normal" panose="020B0400000000000000" charset="-122"/>
                <a:cs typeface="思源黑体 Normal" panose="020B0400000000000000" charset="-122"/>
              </a:rPr>
              <a:t>按照《劳动合同法》第三十八条规定，用人单位有下列情形之一的，劳动者可以解除劳动合同：</a:t>
            </a:r>
            <a:endParaRPr lang="zh-CN" altLang="en-US">
              <a:latin typeface="思源黑体 Normal" panose="020B0400000000000000" charset="-122"/>
              <a:ea typeface="思源黑体 Normal" panose="020B0400000000000000" charset="-122"/>
              <a:cs typeface="思源黑体 Normal" panose="020B0400000000000000" charset="-122"/>
            </a:endParaRPr>
          </a:p>
          <a:p>
            <a:pPr marL="285750" indent="-285750" algn="just">
              <a:lnSpc>
                <a:spcPct val="250000"/>
              </a:lnSpc>
              <a:buFont typeface="Wingdings" panose="05000000000000000000" charset="0"/>
              <a:buChar char="l"/>
            </a:pPr>
            <a:r>
              <a:rPr lang="zh-CN" altLang="en-US" sz="1700">
                <a:latin typeface="思源黑体 Normal" panose="020B0400000000000000" charset="-122"/>
                <a:ea typeface="思源黑体 Normal" panose="020B0400000000000000" charset="-122"/>
                <a:cs typeface="思源黑体 Normal" panose="020B0400000000000000" charset="-122"/>
              </a:rPr>
              <a:t>未按照劳动合同约定提供劳动保护或者劳动条件的；</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285750" indent="-285750" algn="just">
              <a:lnSpc>
                <a:spcPct val="250000"/>
              </a:lnSpc>
              <a:buFont typeface="Wingdings" panose="05000000000000000000" charset="0"/>
              <a:buChar char="l"/>
            </a:pPr>
            <a:r>
              <a:rPr lang="zh-CN" altLang="en-US" sz="1700">
                <a:latin typeface="思源黑体 Normal" panose="020B0400000000000000" charset="-122"/>
                <a:ea typeface="思源黑体 Normal" panose="020B0400000000000000" charset="-122"/>
                <a:cs typeface="思源黑体 Normal" panose="020B0400000000000000" charset="-122"/>
              </a:rPr>
              <a:t>未及时足额支付劳动报酬的；</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285750" indent="-285750" algn="just">
              <a:lnSpc>
                <a:spcPct val="250000"/>
              </a:lnSpc>
              <a:buFont typeface="Wingdings" panose="05000000000000000000" charset="0"/>
              <a:buChar char="l"/>
            </a:pPr>
            <a:r>
              <a:rPr lang="zh-CN" altLang="en-US" sz="1700">
                <a:latin typeface="思源黑体 Normal" panose="020B0400000000000000" charset="-122"/>
                <a:ea typeface="思源黑体 Normal" panose="020B0400000000000000" charset="-122"/>
                <a:cs typeface="思源黑体 Normal" panose="020B0400000000000000" charset="-122"/>
              </a:rPr>
              <a:t>未依法为劳动者缴纳社会保险费的；</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285750" indent="-285750" algn="just">
              <a:lnSpc>
                <a:spcPct val="250000"/>
              </a:lnSpc>
              <a:buFont typeface="Wingdings" panose="05000000000000000000" charset="0"/>
              <a:buChar char="l"/>
            </a:pPr>
            <a:r>
              <a:rPr lang="zh-CN" altLang="en-US" sz="1700">
                <a:latin typeface="思源黑体 Normal" panose="020B0400000000000000" charset="-122"/>
                <a:ea typeface="思源黑体 Normal" panose="020B0400000000000000" charset="-122"/>
                <a:cs typeface="思源黑体 Normal" panose="020B0400000000000000" charset="-122"/>
              </a:rPr>
              <a:t>用人单位的规章制度违反法律、法规的规定，损害劳动者权益的；</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285750" indent="-285750" algn="just">
              <a:lnSpc>
                <a:spcPct val="250000"/>
              </a:lnSpc>
              <a:buFont typeface="Wingdings" panose="05000000000000000000" charset="0"/>
              <a:buChar char="l"/>
            </a:pPr>
            <a:r>
              <a:rPr lang="zh-CN" altLang="en-US" sz="1700">
                <a:latin typeface="思源黑体 Normal" panose="020B0400000000000000" charset="-122"/>
                <a:ea typeface="思源黑体 Normal" panose="020B0400000000000000" charset="-122"/>
                <a:cs typeface="思源黑体 Normal" panose="020B0400000000000000" charset="-122"/>
              </a:rPr>
              <a:t>因本法第二十六条第一款规定的情形致使劳动合同无效的；</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285750" indent="-285750" algn="just">
              <a:lnSpc>
                <a:spcPct val="250000"/>
              </a:lnSpc>
              <a:buFont typeface="Wingdings" panose="05000000000000000000" charset="0"/>
              <a:buChar char="l"/>
            </a:pPr>
            <a:r>
              <a:rPr lang="zh-CN" altLang="en-US" sz="1700">
                <a:latin typeface="思源黑体 Normal" panose="020B0400000000000000" charset="-122"/>
                <a:ea typeface="思源黑体 Normal" panose="020B0400000000000000" charset="-122"/>
                <a:cs typeface="思源黑体 Normal" panose="020B0400000000000000" charset="-122"/>
              </a:rPr>
              <a:t>法律、行政法规规定劳动者可以解除劳动合同的其他情形。</a:t>
            </a:r>
            <a:endParaRPr lang="zh-CN" altLang="en-US" sz="1700">
              <a:latin typeface="思源黑体 Normal" panose="020B0400000000000000" charset="-122"/>
              <a:ea typeface="思源黑体 Normal" panose="020B0400000000000000" charset="-122"/>
              <a:cs typeface="思源黑体 Normal" panose="020B0400000000000000" charset="-122"/>
            </a:endParaRPr>
          </a:p>
        </p:txBody>
      </p:sp>
      <p:pic>
        <p:nvPicPr>
          <p:cNvPr id="5" name="图片 4" descr="C:/Users/Administrator/AppData/Local/Temp/picturecompress_20210430164433/output_1.pngoutput_1"/>
          <p:cNvPicPr>
            <a:picLocks noChangeAspect="1"/>
          </p:cNvPicPr>
          <p:nvPr/>
        </p:nvPicPr>
        <p:blipFill>
          <a:blip r:embed="rId2"/>
          <a:stretch>
            <a:fillRect/>
          </a:stretch>
        </p:blipFill>
        <p:spPr>
          <a:xfrm>
            <a:off x="7125970" y="1922145"/>
            <a:ext cx="4770755" cy="4770755"/>
          </a:xfrm>
          <a:prstGeom prst="rect">
            <a:avLst/>
          </a:prstGeom>
        </p:spPr>
      </p:pic>
    </p:spTree>
    <p:custDataLst>
      <p:tags r:id="rId3"/>
    </p:custDataLst>
  </p:cSld>
  <p:clrMapOvr>
    <a:masterClrMapping/>
  </p:clrMapOvr>
  <p:transition spd="slow"/>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劳动合同的终止</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pic>
        <p:nvPicPr>
          <p:cNvPr id="15" name="Picture 4" descr="C:\Users\Administrator\Desktop\pexels-photo-302769.jpegpexels-photo-302769"/>
          <p:cNvPicPr preferRelativeResize="0">
            <a:picLocks noChangeAspect="1" noChangeArrowheads="1"/>
          </p:cNvPicPr>
          <p:nvPr>
            <p:custDataLst>
              <p:tags r:id="rId2"/>
            </p:custDataLst>
          </p:nvPr>
        </p:nvPicPr>
        <p:blipFill>
          <a:blip r:embed="rId3"/>
          <a:srcRect/>
          <a:stretch>
            <a:fillRect/>
          </a:stretch>
        </p:blipFill>
        <p:spPr bwMode="auto">
          <a:xfrm>
            <a:off x="727710" y="1715135"/>
            <a:ext cx="10728000" cy="4004876"/>
          </a:xfrm>
          <a:prstGeom prst="rect">
            <a:avLst/>
          </a:prstGeom>
          <a:blipFill rotWithShape="1">
            <a:blip r:embed="rId4">
              <a:alphaModFix amt="0"/>
            </a:blip>
            <a:tile tx="0" ty="0" sx="100000" sy="100000" flip="none" algn="tl"/>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5" name="Rectangle 5"/>
          <p:cNvSpPr>
            <a:spLocks noChangeArrowheads="1"/>
          </p:cNvSpPr>
          <p:nvPr>
            <p:custDataLst>
              <p:tags r:id="rId5"/>
            </p:custDataLst>
          </p:nvPr>
        </p:nvSpPr>
        <p:spPr bwMode="auto">
          <a:xfrm>
            <a:off x="721995" y="1715135"/>
            <a:ext cx="4981575" cy="4004945"/>
          </a:xfrm>
          <a:prstGeom prst="rect">
            <a:avLst/>
          </a:prstGeom>
          <a:solidFill>
            <a:srgbClr val="027E83">
              <a:alpha val="78000"/>
            </a:srgb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buFont typeface="Arial" panose="020B0604020202020204" pitchFamily="34" charset="0"/>
              <a:defRPr>
                <a:solidFill>
                  <a:schemeClr val="tx1"/>
                </a:solidFill>
                <a:latin typeface="Arial" panose="020B0604020202020204" pitchFamily="34" charset="0"/>
                <a:ea typeface="黑体" panose="02010609060101010101" charset="-122"/>
              </a:defRPr>
            </a:lvl1pPr>
            <a:lvl2pPr marL="742950" indent="-285750">
              <a:buFont typeface="Arial" panose="020B0604020202020204" pitchFamily="34" charset="0"/>
              <a:defRPr>
                <a:solidFill>
                  <a:schemeClr val="tx1"/>
                </a:solidFill>
                <a:latin typeface="Arial" panose="020B0604020202020204" pitchFamily="34" charset="0"/>
                <a:ea typeface="黑体" panose="02010609060101010101" charset="-122"/>
              </a:defRPr>
            </a:lvl2pPr>
            <a:lvl3pPr marL="1143000" indent="-228600">
              <a:buFont typeface="Arial" panose="020B0604020202020204" pitchFamily="34" charset="0"/>
              <a:defRPr>
                <a:solidFill>
                  <a:schemeClr val="tx1"/>
                </a:solidFill>
                <a:latin typeface="Arial" panose="020B0604020202020204" pitchFamily="34" charset="0"/>
                <a:ea typeface="黑体" panose="02010609060101010101" charset="-122"/>
              </a:defRPr>
            </a:lvl3pPr>
            <a:lvl4pPr marL="1600200" indent="-228600">
              <a:buFont typeface="Arial" panose="020B0604020202020204" pitchFamily="34" charset="0"/>
              <a:defRPr>
                <a:solidFill>
                  <a:schemeClr val="tx1"/>
                </a:solidFill>
                <a:latin typeface="Arial" panose="020B0604020202020204" pitchFamily="34" charset="0"/>
                <a:ea typeface="黑体" panose="02010609060101010101" charset="-122"/>
              </a:defRPr>
            </a:lvl4pPr>
            <a:lvl5pPr marL="2057400" indent="-228600">
              <a:buFont typeface="Arial" panose="020B0604020202020204" pitchFamily="34" charset="0"/>
              <a:defRPr>
                <a:solidFill>
                  <a:schemeClr val="tx1"/>
                </a:solidFill>
                <a:latin typeface="Arial" panose="020B0604020202020204" pitchFamily="34" charset="0"/>
                <a:ea typeface="黑体" panose="02010609060101010101"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9pPr>
          </a:lstStyle>
          <a:p>
            <a:pPr eaLnBrk="1" hangingPunct="1"/>
            <a:endParaRPr lang="zh-CN" altLang="en-US"/>
          </a:p>
        </p:txBody>
      </p:sp>
      <p:sp>
        <p:nvSpPr>
          <p:cNvPr id="14342" name="AutoShape 8"/>
          <p:cNvSpPr>
            <a:spLocks noChangeArrowheads="1"/>
          </p:cNvSpPr>
          <p:nvPr>
            <p:custDataLst>
              <p:tags r:id="rId6"/>
            </p:custDataLst>
          </p:nvPr>
        </p:nvSpPr>
        <p:spPr bwMode="auto">
          <a:xfrm>
            <a:off x="5702935" y="1715135"/>
            <a:ext cx="3328670" cy="4004945"/>
          </a:xfrm>
          <a:prstGeom prst="rtTriangle">
            <a:avLst/>
          </a:prstGeom>
          <a:solidFill>
            <a:srgbClr val="027E83">
              <a:alpha val="79000"/>
            </a:srgb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buFont typeface="Arial" panose="020B0604020202020204" pitchFamily="34" charset="0"/>
              <a:defRPr>
                <a:solidFill>
                  <a:schemeClr val="tx1"/>
                </a:solidFill>
                <a:latin typeface="Arial" panose="020B0604020202020204" pitchFamily="34" charset="0"/>
                <a:ea typeface="黑体" panose="02010609060101010101" charset="-122"/>
              </a:defRPr>
            </a:lvl1pPr>
            <a:lvl2pPr marL="742950" indent="-285750">
              <a:buFont typeface="Arial" panose="020B0604020202020204" pitchFamily="34" charset="0"/>
              <a:defRPr>
                <a:solidFill>
                  <a:schemeClr val="tx1"/>
                </a:solidFill>
                <a:latin typeface="Arial" panose="020B0604020202020204" pitchFamily="34" charset="0"/>
                <a:ea typeface="黑体" panose="02010609060101010101" charset="-122"/>
              </a:defRPr>
            </a:lvl2pPr>
            <a:lvl3pPr marL="1143000" indent="-228600">
              <a:buFont typeface="Arial" panose="020B0604020202020204" pitchFamily="34" charset="0"/>
              <a:defRPr>
                <a:solidFill>
                  <a:schemeClr val="tx1"/>
                </a:solidFill>
                <a:latin typeface="Arial" panose="020B0604020202020204" pitchFamily="34" charset="0"/>
                <a:ea typeface="黑体" panose="02010609060101010101" charset="-122"/>
              </a:defRPr>
            </a:lvl3pPr>
            <a:lvl4pPr marL="1600200" indent="-228600">
              <a:buFont typeface="Arial" panose="020B0604020202020204" pitchFamily="34" charset="0"/>
              <a:defRPr>
                <a:solidFill>
                  <a:schemeClr val="tx1"/>
                </a:solidFill>
                <a:latin typeface="Arial" panose="020B0604020202020204" pitchFamily="34" charset="0"/>
                <a:ea typeface="黑体" panose="02010609060101010101" charset="-122"/>
              </a:defRPr>
            </a:lvl4pPr>
            <a:lvl5pPr marL="2057400" indent="-228600">
              <a:buFont typeface="Arial" panose="020B0604020202020204" pitchFamily="34" charset="0"/>
              <a:defRPr>
                <a:solidFill>
                  <a:schemeClr val="tx1"/>
                </a:solidFill>
                <a:latin typeface="Arial" panose="020B0604020202020204" pitchFamily="34" charset="0"/>
                <a:ea typeface="黑体" panose="02010609060101010101"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9pPr>
          </a:lstStyle>
          <a:p>
            <a:pPr eaLnBrk="1" hangingPunct="1"/>
            <a:endParaRPr lang="zh-CN" altLang="en-US"/>
          </a:p>
        </p:txBody>
      </p:sp>
      <p:sp>
        <p:nvSpPr>
          <p:cNvPr id="14343" name="Text Box 9"/>
          <p:cNvSpPr txBox="1">
            <a:spLocks noChangeArrowheads="1"/>
          </p:cNvSpPr>
          <p:nvPr>
            <p:custDataLst>
              <p:tags r:id="rId7"/>
            </p:custDataLst>
          </p:nvPr>
        </p:nvSpPr>
        <p:spPr bwMode="auto">
          <a:xfrm>
            <a:off x="793750" y="1738630"/>
            <a:ext cx="7505700" cy="3676015"/>
          </a:xfrm>
          <a:prstGeom prst="rect">
            <a:avLst/>
          </a:prstGeom>
          <a:solidFill>
            <a:schemeClr val="accent2">
              <a:alpha val="0"/>
            </a:schemeClr>
          </a:solid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lstStyle>
            <a:lvl1pPr>
              <a:buFont typeface="Arial" panose="020B0604020202020204" pitchFamily="34" charset="0"/>
              <a:defRPr>
                <a:solidFill>
                  <a:schemeClr val="tx1"/>
                </a:solidFill>
                <a:latin typeface="Arial" panose="020B0604020202020204" pitchFamily="34" charset="0"/>
                <a:ea typeface="黑体" panose="02010609060101010101" charset="-122"/>
              </a:defRPr>
            </a:lvl1pPr>
            <a:lvl2pPr marL="742950" indent="-285750">
              <a:buFont typeface="Arial" panose="020B0604020202020204" pitchFamily="34" charset="0"/>
              <a:defRPr>
                <a:solidFill>
                  <a:schemeClr val="tx1"/>
                </a:solidFill>
                <a:latin typeface="Arial" panose="020B0604020202020204" pitchFamily="34" charset="0"/>
                <a:ea typeface="黑体" panose="02010609060101010101" charset="-122"/>
              </a:defRPr>
            </a:lvl2pPr>
            <a:lvl3pPr marL="1143000" indent="-228600">
              <a:buFont typeface="Arial" panose="020B0604020202020204" pitchFamily="34" charset="0"/>
              <a:defRPr>
                <a:solidFill>
                  <a:schemeClr val="tx1"/>
                </a:solidFill>
                <a:latin typeface="Arial" panose="020B0604020202020204" pitchFamily="34" charset="0"/>
                <a:ea typeface="黑体" panose="02010609060101010101" charset="-122"/>
              </a:defRPr>
            </a:lvl3pPr>
            <a:lvl4pPr marL="1600200" indent="-228600">
              <a:buFont typeface="Arial" panose="020B0604020202020204" pitchFamily="34" charset="0"/>
              <a:defRPr>
                <a:solidFill>
                  <a:schemeClr val="tx1"/>
                </a:solidFill>
                <a:latin typeface="Arial" panose="020B0604020202020204" pitchFamily="34" charset="0"/>
                <a:ea typeface="黑体" panose="02010609060101010101" charset="-122"/>
              </a:defRPr>
            </a:lvl4pPr>
            <a:lvl5pPr marL="2057400" indent="-228600">
              <a:buFont typeface="Arial" panose="020B0604020202020204" pitchFamily="34" charset="0"/>
              <a:defRPr>
                <a:solidFill>
                  <a:schemeClr val="tx1"/>
                </a:solidFill>
                <a:latin typeface="Arial" panose="020B0604020202020204" pitchFamily="34" charset="0"/>
                <a:ea typeface="黑体" panose="02010609060101010101"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黑体" panose="02010609060101010101" charset="-122"/>
              </a:defRPr>
            </a:lvl9pPr>
          </a:lstStyle>
          <a:p>
            <a:pPr algn="just" eaLnBrk="1" hangingPunct="1">
              <a:lnSpc>
                <a:spcPct val="200000"/>
              </a:lnSpc>
            </a:pPr>
            <a:r>
              <a:rPr lang="zh-CN" altLang="en-US"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rPr>
              <a:t>劳动合同终止情形：</a:t>
            </a:r>
            <a:endParaRPr lang="zh-CN" altLang="en-US"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endParaRPr>
          </a:p>
          <a:p>
            <a:pPr marL="285750" indent="-285750" algn="just" eaLnBrk="1" hangingPunct="1">
              <a:lnSpc>
                <a:spcPct val="200000"/>
              </a:lnSpc>
              <a:buFont typeface="Wingdings" panose="05000000000000000000" charset="0"/>
              <a:buChar char="l"/>
            </a:pPr>
            <a:r>
              <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rPr>
              <a:t>劳动合同期满的</a:t>
            </a:r>
            <a:endPar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endParaRPr>
          </a:p>
          <a:p>
            <a:pPr marL="285750" indent="-285750" algn="just" eaLnBrk="1" hangingPunct="1">
              <a:lnSpc>
                <a:spcPct val="200000"/>
              </a:lnSpc>
              <a:buFont typeface="Wingdings" panose="05000000000000000000" charset="0"/>
              <a:buChar char="l"/>
            </a:pPr>
            <a:r>
              <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rPr>
              <a:t>劳动者开始依法享受基本养老保险待遇的</a:t>
            </a:r>
            <a:endPar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endParaRPr>
          </a:p>
          <a:p>
            <a:pPr marL="285750" indent="-285750" algn="just" eaLnBrk="1" hangingPunct="1">
              <a:lnSpc>
                <a:spcPct val="200000"/>
              </a:lnSpc>
              <a:buFont typeface="Wingdings" panose="05000000000000000000" charset="0"/>
              <a:buChar char="l"/>
            </a:pPr>
            <a:r>
              <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rPr>
              <a:t>劳动者死亡，或者被人民法院宣告死亡或者宣告失踪的</a:t>
            </a:r>
            <a:endPar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endParaRPr>
          </a:p>
          <a:p>
            <a:pPr marL="285750" indent="-285750" algn="just" eaLnBrk="1" hangingPunct="1">
              <a:lnSpc>
                <a:spcPct val="200000"/>
              </a:lnSpc>
              <a:buFont typeface="Wingdings" panose="05000000000000000000" charset="0"/>
              <a:buChar char="l"/>
            </a:pPr>
            <a:r>
              <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rPr>
              <a:t>用人单位被依法宣告破产的</a:t>
            </a:r>
            <a:endPar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endParaRPr>
          </a:p>
          <a:p>
            <a:pPr marL="285750" indent="-285750" algn="just" eaLnBrk="1" hangingPunct="1">
              <a:lnSpc>
                <a:spcPct val="200000"/>
              </a:lnSpc>
              <a:buFont typeface="Wingdings" panose="05000000000000000000" charset="0"/>
              <a:buChar char="l"/>
            </a:pPr>
            <a:r>
              <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rPr>
              <a:t>用人单位被吊销营业执照、责令关闭、撤销或者用人单位决定提前解散的</a:t>
            </a:r>
            <a:endPar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endParaRPr>
          </a:p>
          <a:p>
            <a:pPr marL="285750" indent="-285750" algn="just" eaLnBrk="1" hangingPunct="1">
              <a:lnSpc>
                <a:spcPct val="200000"/>
              </a:lnSpc>
              <a:buFont typeface="Wingdings" panose="05000000000000000000" charset="0"/>
              <a:buChar char="l"/>
            </a:pPr>
            <a:r>
              <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rPr>
              <a:t>法律、行政法规规定的其他情形</a:t>
            </a:r>
            <a:endParaRPr lang="zh-CN" altLang="en-US" sz="1700" dirty="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Arial" panose="020B0604020202020204" pitchFamily="34" charset="0"/>
            </a:endParaRPr>
          </a:p>
        </p:txBody>
      </p:sp>
    </p:spTree>
    <p:custDataLst>
      <p:tags r:id="rId8"/>
    </p:custDataLst>
  </p:cSld>
  <p:clrMapOvr>
    <a:masterClrMapping/>
  </p:clrMapOvr>
  <p:transition spd="slow"/>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劳动者对劳动合同的违约责任</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文本框 3"/>
          <p:cNvSpPr txBox="1"/>
          <p:nvPr/>
        </p:nvSpPr>
        <p:spPr>
          <a:xfrm>
            <a:off x="643255" y="2041525"/>
            <a:ext cx="4848860" cy="2622550"/>
          </a:xfrm>
          <a:prstGeom prst="rect">
            <a:avLst/>
          </a:prstGeom>
          <a:noFill/>
        </p:spPr>
        <p:txBody>
          <a:bodyPr wrap="square" rtlCol="0">
            <a:spAutoFit/>
          </a:bodyPr>
          <a:p>
            <a:pPr algn="just">
              <a:lnSpc>
                <a:spcPct val="175000"/>
              </a:lnSpc>
              <a:spcBef>
                <a:spcPts val="0"/>
              </a:spcBef>
              <a:spcAft>
                <a:spcPts val="0"/>
              </a:spcAft>
            </a:pPr>
            <a:endParaRPr lang="zh-CN" altLang="en-US" spc="100">
              <a:latin typeface="思源黑体 Normal" panose="020B0400000000000000" charset="-122"/>
              <a:ea typeface="思源黑体 Normal" panose="020B0400000000000000" charset="-122"/>
              <a:cs typeface="思源黑体 Normal" panose="020B0400000000000000" charset="-122"/>
            </a:endParaRPr>
          </a:p>
          <a:p>
            <a:pPr algn="just">
              <a:lnSpc>
                <a:spcPct val="175000"/>
              </a:lnSpc>
              <a:spcBef>
                <a:spcPts val="0"/>
              </a:spcBef>
              <a:spcAft>
                <a:spcPts val="0"/>
              </a:spcAft>
            </a:pPr>
            <a:r>
              <a:rPr lang="zh-CN" altLang="en-US" spc="100">
                <a:latin typeface="思源黑体 Normal" panose="020B0400000000000000" charset="-122"/>
                <a:ea typeface="思源黑体 Normal" panose="020B0400000000000000" charset="-122"/>
                <a:cs typeface="思源黑体 Normal" panose="020B0400000000000000" charset="-122"/>
              </a:rPr>
              <a:t>除了因专项培训费用和专业技术培训所约定的服务期及竞业限制两种情形之外，《劳动合同法》明确了</a:t>
            </a:r>
            <a:r>
              <a:rPr lang="zh-CN" altLang="en-US" sz="2000" spc="100">
                <a:solidFill>
                  <a:srgbClr val="C00000"/>
                </a:solidFill>
                <a:latin typeface="思源黑体 Normal" panose="020B0400000000000000" charset="-122"/>
                <a:ea typeface="思源黑体 Normal" panose="020B0400000000000000" charset="-122"/>
                <a:cs typeface="思源黑体 Normal" panose="020B0400000000000000" charset="-122"/>
              </a:rPr>
              <a:t>不得约定由劳动者承担违约金</a:t>
            </a:r>
            <a:r>
              <a:rPr lang="zh-CN" altLang="en-US" spc="100">
                <a:latin typeface="思源黑体 Normal" panose="020B0400000000000000" charset="-122"/>
                <a:ea typeface="思源黑体 Normal" panose="020B0400000000000000" charset="-122"/>
                <a:cs typeface="思源黑体 Normal" panose="020B0400000000000000" charset="-122"/>
              </a:rPr>
              <a:t>。</a:t>
            </a:r>
            <a:endParaRPr lang="zh-CN" altLang="en-US" spc="100">
              <a:latin typeface="思源黑体 Normal" panose="020B0400000000000000" charset="-122"/>
              <a:ea typeface="思源黑体 Normal" panose="020B0400000000000000" charset="-122"/>
              <a:cs typeface="思源黑体 Normal" panose="020B0400000000000000" charset="-122"/>
            </a:endParaRPr>
          </a:p>
        </p:txBody>
      </p:sp>
      <p:pic>
        <p:nvPicPr>
          <p:cNvPr id="5" name="图片 4" descr="千库网_矢量书页纸张_元素编号12503743"/>
          <p:cNvPicPr>
            <a:picLocks noChangeAspect="1"/>
          </p:cNvPicPr>
          <p:nvPr/>
        </p:nvPicPr>
        <p:blipFill>
          <a:blip r:embed="rId2"/>
          <a:stretch>
            <a:fillRect/>
          </a:stretch>
        </p:blipFill>
        <p:spPr>
          <a:xfrm>
            <a:off x="5888990" y="702310"/>
            <a:ext cx="5713730" cy="5713730"/>
          </a:xfrm>
          <a:prstGeom prst="rect">
            <a:avLst/>
          </a:prstGeom>
        </p:spPr>
      </p:pic>
      <p:sp>
        <p:nvSpPr>
          <p:cNvPr id="6" name="文本框 5"/>
          <p:cNvSpPr txBox="1"/>
          <p:nvPr/>
        </p:nvSpPr>
        <p:spPr>
          <a:xfrm>
            <a:off x="6572885" y="2132965"/>
            <a:ext cx="4558030" cy="3098165"/>
          </a:xfrm>
          <a:prstGeom prst="rect">
            <a:avLst/>
          </a:prstGeom>
          <a:noFill/>
        </p:spPr>
        <p:txBody>
          <a:bodyPr wrap="square" rtlCol="0">
            <a:spAutoFit/>
          </a:bodyPr>
          <a:p>
            <a:pPr>
              <a:lnSpc>
                <a:spcPct val="180000"/>
              </a:lnSpc>
              <a:spcBef>
                <a:spcPts val="0"/>
              </a:spcBef>
              <a:spcAft>
                <a:spcPts val="0"/>
              </a:spcAft>
            </a:pPr>
            <a:r>
              <a:rPr lang="zh-CN" altLang="en-US" sz="1700" spc="100">
                <a:latin typeface="思源黑体 Normal" panose="020B0400000000000000" charset="-122"/>
                <a:ea typeface="思源黑体 Normal" panose="020B0400000000000000" charset="-122"/>
                <a:cs typeface="思源黑体 Normal" panose="020B0400000000000000" charset="-122"/>
                <a:sym typeface="+mn-ea"/>
              </a:rPr>
              <a:t>《劳动合同法》中第二十五条明确规定：</a:t>
            </a:r>
            <a:endParaRPr lang="zh-CN" altLang="en-US" sz="1700" spc="100">
              <a:latin typeface="思源黑体 Normal" panose="020B0400000000000000" charset="-122"/>
              <a:ea typeface="思源黑体 Normal" panose="020B0400000000000000" charset="-122"/>
              <a:cs typeface="思源黑体 Normal" panose="020B0400000000000000" charset="-122"/>
              <a:sym typeface="+mn-ea"/>
            </a:endParaRPr>
          </a:p>
          <a:p>
            <a:pPr>
              <a:lnSpc>
                <a:spcPct val="150000"/>
              </a:lnSpc>
              <a:spcBef>
                <a:spcPts val="0"/>
              </a:spcBef>
              <a:spcAft>
                <a:spcPts val="0"/>
              </a:spcAft>
            </a:pPr>
            <a:endParaRPr lang="zh-CN" altLang="en-US" sz="1700" spc="100">
              <a:latin typeface="思源黑体 Normal" panose="020B0400000000000000" charset="-122"/>
              <a:ea typeface="思源黑体 Normal" panose="020B0400000000000000" charset="-122"/>
              <a:cs typeface="思源黑体 Normal" panose="020B0400000000000000" charset="-122"/>
              <a:sym typeface="+mn-ea"/>
            </a:endParaRPr>
          </a:p>
          <a:p>
            <a:pPr>
              <a:lnSpc>
                <a:spcPct val="180000"/>
              </a:lnSpc>
              <a:spcBef>
                <a:spcPts val="0"/>
              </a:spcBef>
              <a:spcAft>
                <a:spcPts val="0"/>
              </a:spcAft>
            </a:pPr>
            <a:r>
              <a:rPr lang="zh-CN" altLang="en-US" sz="1700" spc="100">
                <a:latin typeface="思源黑体 Normal" panose="020B0400000000000000" charset="-122"/>
                <a:ea typeface="思源黑体 Normal" panose="020B0400000000000000" charset="-122"/>
                <a:cs typeface="思源黑体 Normal" panose="020B0400000000000000" charset="-122"/>
                <a:sym typeface="+mn-ea"/>
              </a:rPr>
              <a:t>除本法第二十二条和第二十三条规定的情形外，用人单位不得与劳动者约定由劳动者承担的违约金(第二十二条和第二十三条分别是专业技术培训和竞业限制的条款)。</a:t>
            </a:r>
            <a:endParaRPr lang="zh-CN" altLang="en-US" sz="1700" spc="100">
              <a:latin typeface="思源黑体 Normal" panose="020B0400000000000000" charset="-122"/>
              <a:ea typeface="思源黑体 Normal" panose="020B0400000000000000" charset="-122"/>
              <a:cs typeface="思源黑体 Normal" panose="020B0400000000000000" charset="-122"/>
            </a:endParaRPr>
          </a:p>
          <a:p>
            <a:endParaRPr lang="zh-CN" altLang="en-US" sz="1700"/>
          </a:p>
        </p:txBody>
      </p:sp>
    </p:spTree>
    <p:custDataLst>
      <p:tags r:id="rId3"/>
    </p:custDataLst>
  </p:cSld>
  <p:clrMapOvr>
    <a:masterClrMapping/>
  </p:clrMapOvr>
  <p:transition spd="slow"/>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劳动合同与就业协议的区别</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133" name="组合 132"/>
          <p:cNvGrpSpPr/>
          <p:nvPr>
            <p:custDataLst>
              <p:tags r:id="rId2"/>
            </p:custDataLst>
          </p:nvPr>
        </p:nvGrpSpPr>
        <p:grpSpPr>
          <a:xfrm>
            <a:off x="696357" y="1973660"/>
            <a:ext cx="2147888" cy="3664744"/>
            <a:chOff x="3141663" y="1141413"/>
            <a:chExt cx="2863850" cy="4886325"/>
          </a:xfrm>
        </p:grpSpPr>
        <p:sp>
          <p:nvSpPr>
            <p:cNvPr id="6" name="Freeform 5"/>
            <p:cNvSpPr/>
            <p:nvPr>
              <p:custDataLst>
                <p:tags r:id="rId3"/>
              </p:custDataLst>
            </p:nvPr>
          </p:nvSpPr>
          <p:spPr bwMode="auto">
            <a:xfrm>
              <a:off x="3922713" y="2597150"/>
              <a:ext cx="276225" cy="404813"/>
            </a:xfrm>
            <a:custGeom>
              <a:avLst/>
              <a:gdLst>
                <a:gd name="T0" fmla="*/ 347 w 347"/>
                <a:gd name="T1" fmla="*/ 384 h 510"/>
                <a:gd name="T2" fmla="*/ 322 w 347"/>
                <a:gd name="T3" fmla="*/ 422 h 510"/>
                <a:gd name="T4" fmla="*/ 292 w 347"/>
                <a:gd name="T5" fmla="*/ 458 h 510"/>
                <a:gd name="T6" fmla="*/ 265 w 347"/>
                <a:gd name="T7" fmla="*/ 479 h 510"/>
                <a:gd name="T8" fmla="*/ 233 w 347"/>
                <a:gd name="T9" fmla="*/ 498 h 510"/>
                <a:gd name="T10" fmla="*/ 194 w 347"/>
                <a:gd name="T11" fmla="*/ 508 h 510"/>
                <a:gd name="T12" fmla="*/ 174 w 347"/>
                <a:gd name="T13" fmla="*/ 510 h 510"/>
                <a:gd name="T14" fmla="*/ 134 w 347"/>
                <a:gd name="T15" fmla="*/ 505 h 510"/>
                <a:gd name="T16" fmla="*/ 99 w 347"/>
                <a:gd name="T17" fmla="*/ 489 h 510"/>
                <a:gd name="T18" fmla="*/ 69 w 347"/>
                <a:gd name="T19" fmla="*/ 469 h 510"/>
                <a:gd name="T20" fmla="*/ 43 w 347"/>
                <a:gd name="T21" fmla="*/ 446 h 510"/>
                <a:gd name="T22" fmla="*/ 11 w 347"/>
                <a:gd name="T23" fmla="*/ 402 h 510"/>
                <a:gd name="T24" fmla="*/ 0 w 347"/>
                <a:gd name="T25" fmla="*/ 384 h 510"/>
                <a:gd name="T26" fmla="*/ 15 w 347"/>
                <a:gd name="T27" fmla="*/ 375 h 510"/>
                <a:gd name="T28" fmla="*/ 27 w 347"/>
                <a:gd name="T29" fmla="*/ 362 h 510"/>
                <a:gd name="T30" fmla="*/ 48 w 347"/>
                <a:gd name="T31" fmla="*/ 322 h 510"/>
                <a:gd name="T32" fmla="*/ 58 w 347"/>
                <a:gd name="T33" fmla="*/ 290 h 510"/>
                <a:gd name="T34" fmla="*/ 75 w 347"/>
                <a:gd name="T35" fmla="*/ 216 h 510"/>
                <a:gd name="T36" fmla="*/ 80 w 347"/>
                <a:gd name="T37" fmla="*/ 177 h 510"/>
                <a:gd name="T38" fmla="*/ 82 w 347"/>
                <a:gd name="T39" fmla="*/ 169 h 510"/>
                <a:gd name="T40" fmla="*/ 84 w 347"/>
                <a:gd name="T41" fmla="*/ 157 h 510"/>
                <a:gd name="T42" fmla="*/ 87 w 347"/>
                <a:gd name="T43" fmla="*/ 134 h 510"/>
                <a:gd name="T44" fmla="*/ 94 w 347"/>
                <a:gd name="T45" fmla="*/ 40 h 510"/>
                <a:gd name="T46" fmla="*/ 263 w 347"/>
                <a:gd name="T47" fmla="*/ 0 h 510"/>
                <a:gd name="T48" fmla="*/ 265 w 347"/>
                <a:gd name="T49" fmla="*/ 70 h 510"/>
                <a:gd name="T50" fmla="*/ 268 w 347"/>
                <a:gd name="T51" fmla="*/ 132 h 510"/>
                <a:gd name="T52" fmla="*/ 270 w 347"/>
                <a:gd name="T53" fmla="*/ 157 h 510"/>
                <a:gd name="T54" fmla="*/ 270 w 347"/>
                <a:gd name="T55" fmla="*/ 169 h 510"/>
                <a:gd name="T56" fmla="*/ 272 w 347"/>
                <a:gd name="T57" fmla="*/ 177 h 510"/>
                <a:gd name="T58" fmla="*/ 285 w 347"/>
                <a:gd name="T59" fmla="*/ 266 h 510"/>
                <a:gd name="T60" fmla="*/ 302 w 347"/>
                <a:gd name="T61" fmla="*/ 325 h 510"/>
                <a:gd name="T62" fmla="*/ 310 w 347"/>
                <a:gd name="T63" fmla="*/ 344 h 510"/>
                <a:gd name="T64" fmla="*/ 325 w 347"/>
                <a:gd name="T65" fmla="*/ 369 h 510"/>
                <a:gd name="T66" fmla="*/ 339 w 347"/>
                <a:gd name="T67" fmla="*/ 380 h 510"/>
                <a:gd name="T68" fmla="*/ 347 w 347"/>
                <a:gd name="T69" fmla="*/ 38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7" h="510">
                  <a:moveTo>
                    <a:pt x="347" y="384"/>
                  </a:moveTo>
                  <a:lnTo>
                    <a:pt x="347" y="384"/>
                  </a:lnTo>
                  <a:lnTo>
                    <a:pt x="337" y="402"/>
                  </a:lnTo>
                  <a:lnTo>
                    <a:pt x="322" y="422"/>
                  </a:lnTo>
                  <a:lnTo>
                    <a:pt x="303" y="446"/>
                  </a:lnTo>
                  <a:lnTo>
                    <a:pt x="292" y="458"/>
                  </a:lnTo>
                  <a:lnTo>
                    <a:pt x="278" y="469"/>
                  </a:lnTo>
                  <a:lnTo>
                    <a:pt x="265" y="479"/>
                  </a:lnTo>
                  <a:lnTo>
                    <a:pt x="250" y="489"/>
                  </a:lnTo>
                  <a:lnTo>
                    <a:pt x="233" y="498"/>
                  </a:lnTo>
                  <a:lnTo>
                    <a:pt x="215" y="505"/>
                  </a:lnTo>
                  <a:lnTo>
                    <a:pt x="194" y="508"/>
                  </a:lnTo>
                  <a:lnTo>
                    <a:pt x="174" y="510"/>
                  </a:lnTo>
                  <a:lnTo>
                    <a:pt x="174" y="510"/>
                  </a:lnTo>
                  <a:lnTo>
                    <a:pt x="152" y="508"/>
                  </a:lnTo>
                  <a:lnTo>
                    <a:pt x="134" y="505"/>
                  </a:lnTo>
                  <a:lnTo>
                    <a:pt x="116" y="498"/>
                  </a:lnTo>
                  <a:lnTo>
                    <a:pt x="99" y="489"/>
                  </a:lnTo>
                  <a:lnTo>
                    <a:pt x="82" y="479"/>
                  </a:lnTo>
                  <a:lnTo>
                    <a:pt x="69" y="469"/>
                  </a:lnTo>
                  <a:lnTo>
                    <a:pt x="55" y="458"/>
                  </a:lnTo>
                  <a:lnTo>
                    <a:pt x="43" y="446"/>
                  </a:lnTo>
                  <a:lnTo>
                    <a:pt x="25" y="422"/>
                  </a:lnTo>
                  <a:lnTo>
                    <a:pt x="11" y="402"/>
                  </a:lnTo>
                  <a:lnTo>
                    <a:pt x="0" y="384"/>
                  </a:lnTo>
                  <a:lnTo>
                    <a:pt x="0" y="384"/>
                  </a:lnTo>
                  <a:lnTo>
                    <a:pt x="8" y="380"/>
                  </a:lnTo>
                  <a:lnTo>
                    <a:pt x="15" y="375"/>
                  </a:lnTo>
                  <a:lnTo>
                    <a:pt x="20" y="369"/>
                  </a:lnTo>
                  <a:lnTo>
                    <a:pt x="27" y="362"/>
                  </a:lnTo>
                  <a:lnTo>
                    <a:pt x="38" y="344"/>
                  </a:lnTo>
                  <a:lnTo>
                    <a:pt x="48" y="322"/>
                  </a:lnTo>
                  <a:lnTo>
                    <a:pt x="48" y="322"/>
                  </a:lnTo>
                  <a:lnTo>
                    <a:pt x="58" y="290"/>
                  </a:lnTo>
                  <a:lnTo>
                    <a:pt x="67" y="253"/>
                  </a:lnTo>
                  <a:lnTo>
                    <a:pt x="75" y="216"/>
                  </a:lnTo>
                  <a:lnTo>
                    <a:pt x="80" y="177"/>
                  </a:lnTo>
                  <a:lnTo>
                    <a:pt x="80" y="177"/>
                  </a:lnTo>
                  <a:lnTo>
                    <a:pt x="82" y="169"/>
                  </a:lnTo>
                  <a:lnTo>
                    <a:pt x="82" y="169"/>
                  </a:lnTo>
                  <a:lnTo>
                    <a:pt x="84" y="157"/>
                  </a:lnTo>
                  <a:lnTo>
                    <a:pt x="84" y="157"/>
                  </a:lnTo>
                  <a:lnTo>
                    <a:pt x="87" y="134"/>
                  </a:lnTo>
                  <a:lnTo>
                    <a:pt x="87" y="134"/>
                  </a:lnTo>
                  <a:lnTo>
                    <a:pt x="90" y="82"/>
                  </a:lnTo>
                  <a:lnTo>
                    <a:pt x="94" y="40"/>
                  </a:lnTo>
                  <a:lnTo>
                    <a:pt x="95" y="1"/>
                  </a:lnTo>
                  <a:lnTo>
                    <a:pt x="263" y="0"/>
                  </a:lnTo>
                  <a:lnTo>
                    <a:pt x="263" y="0"/>
                  </a:lnTo>
                  <a:lnTo>
                    <a:pt x="265" y="70"/>
                  </a:lnTo>
                  <a:lnTo>
                    <a:pt x="268" y="132"/>
                  </a:lnTo>
                  <a:lnTo>
                    <a:pt x="268" y="132"/>
                  </a:lnTo>
                  <a:lnTo>
                    <a:pt x="270" y="157"/>
                  </a:lnTo>
                  <a:lnTo>
                    <a:pt x="270" y="157"/>
                  </a:lnTo>
                  <a:lnTo>
                    <a:pt x="270" y="169"/>
                  </a:lnTo>
                  <a:lnTo>
                    <a:pt x="270" y="169"/>
                  </a:lnTo>
                  <a:lnTo>
                    <a:pt x="272" y="177"/>
                  </a:lnTo>
                  <a:lnTo>
                    <a:pt x="272" y="177"/>
                  </a:lnTo>
                  <a:lnTo>
                    <a:pt x="278" y="226"/>
                  </a:lnTo>
                  <a:lnTo>
                    <a:pt x="285" y="266"/>
                  </a:lnTo>
                  <a:lnTo>
                    <a:pt x="293" y="298"/>
                  </a:lnTo>
                  <a:lnTo>
                    <a:pt x="302" y="325"/>
                  </a:lnTo>
                  <a:lnTo>
                    <a:pt x="302" y="325"/>
                  </a:lnTo>
                  <a:lnTo>
                    <a:pt x="310" y="344"/>
                  </a:lnTo>
                  <a:lnTo>
                    <a:pt x="319" y="359"/>
                  </a:lnTo>
                  <a:lnTo>
                    <a:pt x="325" y="369"/>
                  </a:lnTo>
                  <a:lnTo>
                    <a:pt x="332" y="375"/>
                  </a:lnTo>
                  <a:lnTo>
                    <a:pt x="339" y="380"/>
                  </a:lnTo>
                  <a:lnTo>
                    <a:pt x="344" y="382"/>
                  </a:lnTo>
                  <a:lnTo>
                    <a:pt x="347" y="384"/>
                  </a:lnTo>
                  <a:lnTo>
                    <a:pt x="347" y="384"/>
                  </a:lnTo>
                  <a:close/>
                </a:path>
              </a:pathLst>
            </a:custGeom>
            <a:solidFill>
              <a:srgbClr val="F2BFA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8" name="Freeform 6"/>
            <p:cNvSpPr/>
            <p:nvPr>
              <p:custDataLst>
                <p:tags r:id="rId4"/>
              </p:custDataLst>
            </p:nvPr>
          </p:nvSpPr>
          <p:spPr bwMode="auto">
            <a:xfrm>
              <a:off x="3987800" y="2597150"/>
              <a:ext cx="149225" cy="139700"/>
            </a:xfrm>
            <a:custGeom>
              <a:avLst/>
              <a:gdLst>
                <a:gd name="T0" fmla="*/ 188 w 188"/>
                <a:gd name="T1" fmla="*/ 169 h 174"/>
                <a:gd name="T2" fmla="*/ 188 w 188"/>
                <a:gd name="T3" fmla="*/ 169 h 174"/>
                <a:gd name="T4" fmla="*/ 141 w 188"/>
                <a:gd name="T5" fmla="*/ 172 h 174"/>
                <a:gd name="T6" fmla="*/ 91 w 188"/>
                <a:gd name="T7" fmla="*/ 174 h 174"/>
                <a:gd name="T8" fmla="*/ 91 w 188"/>
                <a:gd name="T9" fmla="*/ 174 h 174"/>
                <a:gd name="T10" fmla="*/ 44 w 188"/>
                <a:gd name="T11" fmla="*/ 172 h 174"/>
                <a:gd name="T12" fmla="*/ 0 w 188"/>
                <a:gd name="T13" fmla="*/ 169 h 174"/>
                <a:gd name="T14" fmla="*/ 0 w 188"/>
                <a:gd name="T15" fmla="*/ 169 h 174"/>
                <a:gd name="T16" fmla="*/ 2 w 188"/>
                <a:gd name="T17" fmla="*/ 157 h 174"/>
                <a:gd name="T18" fmla="*/ 2 w 188"/>
                <a:gd name="T19" fmla="*/ 157 h 174"/>
                <a:gd name="T20" fmla="*/ 5 w 188"/>
                <a:gd name="T21" fmla="*/ 134 h 174"/>
                <a:gd name="T22" fmla="*/ 5 w 188"/>
                <a:gd name="T23" fmla="*/ 134 h 174"/>
                <a:gd name="T24" fmla="*/ 8 w 188"/>
                <a:gd name="T25" fmla="*/ 82 h 174"/>
                <a:gd name="T26" fmla="*/ 12 w 188"/>
                <a:gd name="T27" fmla="*/ 40 h 174"/>
                <a:gd name="T28" fmla="*/ 13 w 188"/>
                <a:gd name="T29" fmla="*/ 1 h 174"/>
                <a:gd name="T30" fmla="*/ 181 w 188"/>
                <a:gd name="T31" fmla="*/ 0 h 174"/>
                <a:gd name="T32" fmla="*/ 181 w 188"/>
                <a:gd name="T33" fmla="*/ 0 h 174"/>
                <a:gd name="T34" fmla="*/ 183 w 188"/>
                <a:gd name="T35" fmla="*/ 70 h 174"/>
                <a:gd name="T36" fmla="*/ 186 w 188"/>
                <a:gd name="T37" fmla="*/ 132 h 174"/>
                <a:gd name="T38" fmla="*/ 186 w 188"/>
                <a:gd name="T39" fmla="*/ 132 h 174"/>
                <a:gd name="T40" fmla="*/ 188 w 188"/>
                <a:gd name="T41" fmla="*/ 157 h 174"/>
                <a:gd name="T42" fmla="*/ 188 w 188"/>
                <a:gd name="T43" fmla="*/ 157 h 174"/>
                <a:gd name="T44" fmla="*/ 188 w 188"/>
                <a:gd name="T45" fmla="*/ 169 h 174"/>
                <a:gd name="T46" fmla="*/ 188 w 188"/>
                <a:gd name="T47" fmla="*/ 16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8" h="174">
                  <a:moveTo>
                    <a:pt x="188" y="169"/>
                  </a:moveTo>
                  <a:lnTo>
                    <a:pt x="188" y="169"/>
                  </a:lnTo>
                  <a:lnTo>
                    <a:pt x="141" y="172"/>
                  </a:lnTo>
                  <a:lnTo>
                    <a:pt x="91" y="174"/>
                  </a:lnTo>
                  <a:lnTo>
                    <a:pt x="91" y="174"/>
                  </a:lnTo>
                  <a:lnTo>
                    <a:pt x="44" y="172"/>
                  </a:lnTo>
                  <a:lnTo>
                    <a:pt x="0" y="169"/>
                  </a:lnTo>
                  <a:lnTo>
                    <a:pt x="0" y="169"/>
                  </a:lnTo>
                  <a:lnTo>
                    <a:pt x="2" y="157"/>
                  </a:lnTo>
                  <a:lnTo>
                    <a:pt x="2" y="157"/>
                  </a:lnTo>
                  <a:lnTo>
                    <a:pt x="5" y="134"/>
                  </a:lnTo>
                  <a:lnTo>
                    <a:pt x="5" y="134"/>
                  </a:lnTo>
                  <a:lnTo>
                    <a:pt x="8" y="82"/>
                  </a:lnTo>
                  <a:lnTo>
                    <a:pt x="12" y="40"/>
                  </a:lnTo>
                  <a:lnTo>
                    <a:pt x="13" y="1"/>
                  </a:lnTo>
                  <a:lnTo>
                    <a:pt x="181" y="0"/>
                  </a:lnTo>
                  <a:lnTo>
                    <a:pt x="181" y="0"/>
                  </a:lnTo>
                  <a:lnTo>
                    <a:pt x="183" y="70"/>
                  </a:lnTo>
                  <a:lnTo>
                    <a:pt x="186" y="132"/>
                  </a:lnTo>
                  <a:lnTo>
                    <a:pt x="186" y="132"/>
                  </a:lnTo>
                  <a:lnTo>
                    <a:pt x="188" y="157"/>
                  </a:lnTo>
                  <a:lnTo>
                    <a:pt x="188" y="157"/>
                  </a:lnTo>
                  <a:lnTo>
                    <a:pt x="188" y="169"/>
                  </a:lnTo>
                  <a:lnTo>
                    <a:pt x="188" y="169"/>
                  </a:lnTo>
                  <a:close/>
                </a:path>
              </a:pathLst>
            </a:custGeom>
            <a:solidFill>
              <a:srgbClr val="DEA07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4" name="Freeform 7"/>
            <p:cNvSpPr/>
            <p:nvPr>
              <p:custDataLst>
                <p:tags r:id="rId5"/>
              </p:custDataLst>
            </p:nvPr>
          </p:nvSpPr>
          <p:spPr bwMode="auto">
            <a:xfrm>
              <a:off x="3832225" y="5681663"/>
              <a:ext cx="90488" cy="195263"/>
            </a:xfrm>
            <a:custGeom>
              <a:avLst/>
              <a:gdLst>
                <a:gd name="T0" fmla="*/ 112 w 112"/>
                <a:gd name="T1" fmla="*/ 246 h 246"/>
                <a:gd name="T2" fmla="*/ 16 w 112"/>
                <a:gd name="T3" fmla="*/ 246 h 246"/>
                <a:gd name="T4" fmla="*/ 6 w 112"/>
                <a:gd name="T5" fmla="*/ 100 h 246"/>
                <a:gd name="T6" fmla="*/ 0 w 112"/>
                <a:gd name="T7" fmla="*/ 8 h 246"/>
                <a:gd name="T8" fmla="*/ 97 w 112"/>
                <a:gd name="T9" fmla="*/ 0 h 246"/>
                <a:gd name="T10" fmla="*/ 102 w 112"/>
                <a:gd name="T11" fmla="*/ 92 h 246"/>
                <a:gd name="T12" fmla="*/ 112 w 112"/>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112" h="246">
                  <a:moveTo>
                    <a:pt x="112" y="246"/>
                  </a:moveTo>
                  <a:lnTo>
                    <a:pt x="16" y="246"/>
                  </a:lnTo>
                  <a:lnTo>
                    <a:pt x="6" y="100"/>
                  </a:lnTo>
                  <a:lnTo>
                    <a:pt x="0" y="8"/>
                  </a:lnTo>
                  <a:lnTo>
                    <a:pt x="97" y="0"/>
                  </a:lnTo>
                  <a:lnTo>
                    <a:pt x="102" y="92"/>
                  </a:lnTo>
                  <a:lnTo>
                    <a:pt x="112" y="246"/>
                  </a:lnTo>
                  <a:close/>
                </a:path>
              </a:pathLst>
            </a:custGeom>
            <a:solidFill>
              <a:srgbClr val="2F344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0" name="Freeform 8"/>
            <p:cNvSpPr/>
            <p:nvPr>
              <p:custDataLst>
                <p:tags r:id="rId6"/>
              </p:custDataLst>
            </p:nvPr>
          </p:nvSpPr>
          <p:spPr bwMode="auto">
            <a:xfrm>
              <a:off x="3568700" y="5816600"/>
              <a:ext cx="377825" cy="203200"/>
            </a:xfrm>
            <a:custGeom>
              <a:avLst/>
              <a:gdLst>
                <a:gd name="T0" fmla="*/ 333 w 477"/>
                <a:gd name="T1" fmla="*/ 7 h 255"/>
                <a:gd name="T2" fmla="*/ 334 w 477"/>
                <a:gd name="T3" fmla="*/ 28 h 255"/>
                <a:gd name="T4" fmla="*/ 333 w 477"/>
                <a:gd name="T5" fmla="*/ 50 h 255"/>
                <a:gd name="T6" fmla="*/ 321 w 477"/>
                <a:gd name="T7" fmla="*/ 74 h 255"/>
                <a:gd name="T8" fmla="*/ 299 w 477"/>
                <a:gd name="T9" fmla="*/ 94 h 255"/>
                <a:gd name="T10" fmla="*/ 260 w 477"/>
                <a:gd name="T11" fmla="*/ 111 h 255"/>
                <a:gd name="T12" fmla="*/ 203 w 477"/>
                <a:gd name="T13" fmla="*/ 116 h 255"/>
                <a:gd name="T14" fmla="*/ 123 w 477"/>
                <a:gd name="T15" fmla="*/ 109 h 255"/>
                <a:gd name="T16" fmla="*/ 114 w 477"/>
                <a:gd name="T17" fmla="*/ 107 h 255"/>
                <a:gd name="T18" fmla="*/ 89 w 477"/>
                <a:gd name="T19" fmla="*/ 111 h 255"/>
                <a:gd name="T20" fmla="*/ 67 w 477"/>
                <a:gd name="T21" fmla="*/ 122 h 255"/>
                <a:gd name="T22" fmla="*/ 61 w 477"/>
                <a:gd name="T23" fmla="*/ 129 h 255"/>
                <a:gd name="T24" fmla="*/ 34 w 477"/>
                <a:gd name="T25" fmla="*/ 156 h 255"/>
                <a:gd name="T26" fmla="*/ 12 w 477"/>
                <a:gd name="T27" fmla="*/ 190 h 255"/>
                <a:gd name="T28" fmla="*/ 2 w 477"/>
                <a:gd name="T29" fmla="*/ 215 h 255"/>
                <a:gd name="T30" fmla="*/ 0 w 477"/>
                <a:gd name="T31" fmla="*/ 231 h 255"/>
                <a:gd name="T32" fmla="*/ 5 w 477"/>
                <a:gd name="T33" fmla="*/ 248 h 255"/>
                <a:gd name="T34" fmla="*/ 10 w 477"/>
                <a:gd name="T35" fmla="*/ 255 h 255"/>
                <a:gd name="T36" fmla="*/ 225 w 477"/>
                <a:gd name="T37" fmla="*/ 253 h 255"/>
                <a:gd name="T38" fmla="*/ 323 w 477"/>
                <a:gd name="T39" fmla="*/ 250 h 255"/>
                <a:gd name="T40" fmla="*/ 393 w 477"/>
                <a:gd name="T41" fmla="*/ 245 h 255"/>
                <a:gd name="T42" fmla="*/ 462 w 477"/>
                <a:gd name="T43" fmla="*/ 233 h 255"/>
                <a:gd name="T44" fmla="*/ 469 w 477"/>
                <a:gd name="T45" fmla="*/ 231 h 255"/>
                <a:gd name="T46" fmla="*/ 475 w 477"/>
                <a:gd name="T47" fmla="*/ 186 h 255"/>
                <a:gd name="T48" fmla="*/ 477 w 477"/>
                <a:gd name="T49" fmla="*/ 136 h 255"/>
                <a:gd name="T50" fmla="*/ 472 w 477"/>
                <a:gd name="T51" fmla="*/ 74 h 255"/>
                <a:gd name="T52" fmla="*/ 470 w 477"/>
                <a:gd name="T53" fmla="*/ 67 h 255"/>
                <a:gd name="T54" fmla="*/ 462 w 477"/>
                <a:gd name="T55" fmla="*/ 52 h 255"/>
                <a:gd name="T56" fmla="*/ 457 w 477"/>
                <a:gd name="T57" fmla="*/ 27 h 255"/>
                <a:gd name="T58" fmla="*/ 453 w 477"/>
                <a:gd name="T59" fmla="*/ 7 h 255"/>
                <a:gd name="T60" fmla="*/ 450 w 477"/>
                <a:gd name="T61" fmla="*/ 0 h 255"/>
                <a:gd name="T62" fmla="*/ 333 w 477"/>
                <a:gd name="T63" fmla="*/ 7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7" h="255">
                  <a:moveTo>
                    <a:pt x="333" y="7"/>
                  </a:moveTo>
                  <a:lnTo>
                    <a:pt x="333" y="7"/>
                  </a:lnTo>
                  <a:lnTo>
                    <a:pt x="334" y="12"/>
                  </a:lnTo>
                  <a:lnTo>
                    <a:pt x="334" y="28"/>
                  </a:lnTo>
                  <a:lnTo>
                    <a:pt x="334" y="39"/>
                  </a:lnTo>
                  <a:lnTo>
                    <a:pt x="333" y="50"/>
                  </a:lnTo>
                  <a:lnTo>
                    <a:pt x="328" y="62"/>
                  </a:lnTo>
                  <a:lnTo>
                    <a:pt x="321" y="74"/>
                  </a:lnTo>
                  <a:lnTo>
                    <a:pt x="311" y="84"/>
                  </a:lnTo>
                  <a:lnTo>
                    <a:pt x="299" y="94"/>
                  </a:lnTo>
                  <a:lnTo>
                    <a:pt x="282" y="104"/>
                  </a:lnTo>
                  <a:lnTo>
                    <a:pt x="260" y="111"/>
                  </a:lnTo>
                  <a:lnTo>
                    <a:pt x="235" y="114"/>
                  </a:lnTo>
                  <a:lnTo>
                    <a:pt x="203" y="116"/>
                  </a:lnTo>
                  <a:lnTo>
                    <a:pt x="166" y="114"/>
                  </a:lnTo>
                  <a:lnTo>
                    <a:pt x="123" y="109"/>
                  </a:lnTo>
                  <a:lnTo>
                    <a:pt x="123" y="109"/>
                  </a:lnTo>
                  <a:lnTo>
                    <a:pt x="114" y="107"/>
                  </a:lnTo>
                  <a:lnTo>
                    <a:pt x="106" y="107"/>
                  </a:lnTo>
                  <a:lnTo>
                    <a:pt x="89" y="111"/>
                  </a:lnTo>
                  <a:lnTo>
                    <a:pt x="74" y="117"/>
                  </a:lnTo>
                  <a:lnTo>
                    <a:pt x="67" y="122"/>
                  </a:lnTo>
                  <a:lnTo>
                    <a:pt x="61" y="129"/>
                  </a:lnTo>
                  <a:lnTo>
                    <a:pt x="61" y="129"/>
                  </a:lnTo>
                  <a:lnTo>
                    <a:pt x="47" y="141"/>
                  </a:lnTo>
                  <a:lnTo>
                    <a:pt x="34" y="156"/>
                  </a:lnTo>
                  <a:lnTo>
                    <a:pt x="22" y="173"/>
                  </a:lnTo>
                  <a:lnTo>
                    <a:pt x="12" y="190"/>
                  </a:lnTo>
                  <a:lnTo>
                    <a:pt x="4" y="206"/>
                  </a:lnTo>
                  <a:lnTo>
                    <a:pt x="2" y="215"/>
                  </a:lnTo>
                  <a:lnTo>
                    <a:pt x="0" y="223"/>
                  </a:lnTo>
                  <a:lnTo>
                    <a:pt x="0" y="231"/>
                  </a:lnTo>
                  <a:lnTo>
                    <a:pt x="2" y="240"/>
                  </a:lnTo>
                  <a:lnTo>
                    <a:pt x="5" y="248"/>
                  </a:lnTo>
                  <a:lnTo>
                    <a:pt x="10" y="255"/>
                  </a:lnTo>
                  <a:lnTo>
                    <a:pt x="10" y="255"/>
                  </a:lnTo>
                  <a:lnTo>
                    <a:pt x="123" y="255"/>
                  </a:lnTo>
                  <a:lnTo>
                    <a:pt x="225" y="253"/>
                  </a:lnTo>
                  <a:lnTo>
                    <a:pt x="277" y="253"/>
                  </a:lnTo>
                  <a:lnTo>
                    <a:pt x="323" y="250"/>
                  </a:lnTo>
                  <a:lnTo>
                    <a:pt x="323" y="250"/>
                  </a:lnTo>
                  <a:lnTo>
                    <a:pt x="393" y="245"/>
                  </a:lnTo>
                  <a:lnTo>
                    <a:pt x="438" y="238"/>
                  </a:lnTo>
                  <a:lnTo>
                    <a:pt x="462" y="233"/>
                  </a:lnTo>
                  <a:lnTo>
                    <a:pt x="469" y="231"/>
                  </a:lnTo>
                  <a:lnTo>
                    <a:pt x="469" y="231"/>
                  </a:lnTo>
                  <a:lnTo>
                    <a:pt x="470" y="220"/>
                  </a:lnTo>
                  <a:lnTo>
                    <a:pt x="475" y="186"/>
                  </a:lnTo>
                  <a:lnTo>
                    <a:pt x="477" y="163"/>
                  </a:lnTo>
                  <a:lnTo>
                    <a:pt x="477" y="136"/>
                  </a:lnTo>
                  <a:lnTo>
                    <a:pt x="477" y="107"/>
                  </a:lnTo>
                  <a:lnTo>
                    <a:pt x="472" y="74"/>
                  </a:lnTo>
                  <a:lnTo>
                    <a:pt x="472" y="74"/>
                  </a:lnTo>
                  <a:lnTo>
                    <a:pt x="470" y="67"/>
                  </a:lnTo>
                  <a:lnTo>
                    <a:pt x="465" y="59"/>
                  </a:lnTo>
                  <a:lnTo>
                    <a:pt x="462" y="52"/>
                  </a:lnTo>
                  <a:lnTo>
                    <a:pt x="460" y="42"/>
                  </a:lnTo>
                  <a:lnTo>
                    <a:pt x="457" y="27"/>
                  </a:lnTo>
                  <a:lnTo>
                    <a:pt x="453" y="7"/>
                  </a:lnTo>
                  <a:lnTo>
                    <a:pt x="453" y="7"/>
                  </a:lnTo>
                  <a:lnTo>
                    <a:pt x="452" y="2"/>
                  </a:lnTo>
                  <a:lnTo>
                    <a:pt x="450" y="0"/>
                  </a:lnTo>
                  <a:lnTo>
                    <a:pt x="447" y="0"/>
                  </a:lnTo>
                  <a:lnTo>
                    <a:pt x="333" y="7"/>
                  </a:lnTo>
                  <a:close/>
                </a:path>
              </a:pathLst>
            </a:custGeom>
            <a:solidFill>
              <a:srgbClr val="2F344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1" name="Freeform 9"/>
            <p:cNvSpPr/>
            <p:nvPr>
              <p:custDataLst>
                <p:tags r:id="rId7"/>
              </p:custDataLst>
            </p:nvPr>
          </p:nvSpPr>
          <p:spPr bwMode="auto">
            <a:xfrm>
              <a:off x="4191000" y="5681663"/>
              <a:ext cx="88900" cy="195263"/>
            </a:xfrm>
            <a:custGeom>
              <a:avLst/>
              <a:gdLst>
                <a:gd name="T0" fmla="*/ 0 w 112"/>
                <a:gd name="T1" fmla="*/ 246 h 246"/>
                <a:gd name="T2" fmla="*/ 94 w 112"/>
                <a:gd name="T3" fmla="*/ 246 h 246"/>
                <a:gd name="T4" fmla="*/ 106 w 112"/>
                <a:gd name="T5" fmla="*/ 100 h 246"/>
                <a:gd name="T6" fmla="*/ 112 w 112"/>
                <a:gd name="T7" fmla="*/ 8 h 246"/>
                <a:gd name="T8" fmla="*/ 15 w 112"/>
                <a:gd name="T9" fmla="*/ 0 h 246"/>
                <a:gd name="T10" fmla="*/ 8 w 112"/>
                <a:gd name="T11" fmla="*/ 92 h 246"/>
                <a:gd name="T12" fmla="*/ 0 w 112"/>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112" h="246">
                  <a:moveTo>
                    <a:pt x="0" y="246"/>
                  </a:moveTo>
                  <a:lnTo>
                    <a:pt x="94" y="246"/>
                  </a:lnTo>
                  <a:lnTo>
                    <a:pt x="106" y="100"/>
                  </a:lnTo>
                  <a:lnTo>
                    <a:pt x="112" y="8"/>
                  </a:lnTo>
                  <a:lnTo>
                    <a:pt x="15" y="0"/>
                  </a:lnTo>
                  <a:lnTo>
                    <a:pt x="8" y="92"/>
                  </a:lnTo>
                  <a:lnTo>
                    <a:pt x="0" y="246"/>
                  </a:lnTo>
                  <a:close/>
                </a:path>
              </a:pathLst>
            </a:custGeom>
            <a:solidFill>
              <a:srgbClr val="2F344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2" name="Freeform 10"/>
            <p:cNvSpPr/>
            <p:nvPr>
              <p:custDataLst>
                <p:tags r:id="rId8"/>
              </p:custDataLst>
            </p:nvPr>
          </p:nvSpPr>
          <p:spPr bwMode="auto">
            <a:xfrm>
              <a:off x="3667125" y="4159250"/>
              <a:ext cx="776288" cy="1585913"/>
            </a:xfrm>
            <a:custGeom>
              <a:avLst/>
              <a:gdLst>
                <a:gd name="T0" fmla="*/ 976 w 976"/>
                <a:gd name="T1" fmla="*/ 4 h 1998"/>
                <a:gd name="T2" fmla="*/ 953 w 976"/>
                <a:gd name="T3" fmla="*/ 232 h 1998"/>
                <a:gd name="T4" fmla="*/ 775 w 976"/>
                <a:gd name="T5" fmla="*/ 1998 h 1998"/>
                <a:gd name="T6" fmla="*/ 644 w 976"/>
                <a:gd name="T7" fmla="*/ 1983 h 1998"/>
                <a:gd name="T8" fmla="*/ 661 w 976"/>
                <a:gd name="T9" fmla="*/ 1810 h 1998"/>
                <a:gd name="T10" fmla="*/ 678 w 976"/>
                <a:gd name="T11" fmla="*/ 1596 h 1998"/>
                <a:gd name="T12" fmla="*/ 686 w 976"/>
                <a:gd name="T13" fmla="*/ 1361 h 1998"/>
                <a:gd name="T14" fmla="*/ 686 w 976"/>
                <a:gd name="T15" fmla="*/ 1123 h 1998"/>
                <a:gd name="T16" fmla="*/ 681 w 976"/>
                <a:gd name="T17" fmla="*/ 1009 h 1998"/>
                <a:gd name="T18" fmla="*/ 671 w 976"/>
                <a:gd name="T19" fmla="*/ 901 h 1998"/>
                <a:gd name="T20" fmla="*/ 656 w 976"/>
                <a:gd name="T21" fmla="*/ 804 h 1998"/>
                <a:gd name="T22" fmla="*/ 636 w 976"/>
                <a:gd name="T23" fmla="*/ 717 h 1998"/>
                <a:gd name="T24" fmla="*/ 609 w 976"/>
                <a:gd name="T25" fmla="*/ 645 h 1998"/>
                <a:gd name="T26" fmla="*/ 585 w 976"/>
                <a:gd name="T27" fmla="*/ 601 h 1998"/>
                <a:gd name="T28" fmla="*/ 567 w 976"/>
                <a:gd name="T29" fmla="*/ 577 h 1998"/>
                <a:gd name="T30" fmla="*/ 547 w 976"/>
                <a:gd name="T31" fmla="*/ 559 h 1998"/>
                <a:gd name="T32" fmla="*/ 525 w 976"/>
                <a:gd name="T33" fmla="*/ 544 h 1998"/>
                <a:gd name="T34" fmla="*/ 500 w 976"/>
                <a:gd name="T35" fmla="*/ 537 h 1998"/>
                <a:gd name="T36" fmla="*/ 488 w 976"/>
                <a:gd name="T37" fmla="*/ 536 h 1998"/>
                <a:gd name="T38" fmla="*/ 463 w 976"/>
                <a:gd name="T39" fmla="*/ 541 h 1998"/>
                <a:gd name="T40" fmla="*/ 439 w 976"/>
                <a:gd name="T41" fmla="*/ 551 h 1998"/>
                <a:gd name="T42" fmla="*/ 417 w 976"/>
                <a:gd name="T43" fmla="*/ 567 h 1998"/>
                <a:gd name="T44" fmla="*/ 399 w 976"/>
                <a:gd name="T45" fmla="*/ 588 h 1998"/>
                <a:gd name="T46" fmla="*/ 380 w 976"/>
                <a:gd name="T47" fmla="*/ 614 h 1998"/>
                <a:gd name="T48" fmla="*/ 350 w 976"/>
                <a:gd name="T49" fmla="*/ 678 h 1998"/>
                <a:gd name="T50" fmla="*/ 327 w 976"/>
                <a:gd name="T51" fmla="*/ 759 h 1998"/>
                <a:gd name="T52" fmla="*/ 310 w 976"/>
                <a:gd name="T53" fmla="*/ 851 h 1998"/>
                <a:gd name="T54" fmla="*/ 297 w 976"/>
                <a:gd name="T55" fmla="*/ 953 h 1998"/>
                <a:gd name="T56" fmla="*/ 290 w 976"/>
                <a:gd name="T57" fmla="*/ 1064 h 1998"/>
                <a:gd name="T58" fmla="*/ 285 w 976"/>
                <a:gd name="T59" fmla="*/ 1240 h 1998"/>
                <a:gd name="T60" fmla="*/ 290 w 976"/>
                <a:gd name="T61" fmla="*/ 1480 h 1998"/>
                <a:gd name="T62" fmla="*/ 302 w 976"/>
                <a:gd name="T63" fmla="*/ 1706 h 1998"/>
                <a:gd name="T64" fmla="*/ 318 w 976"/>
                <a:gd name="T65" fmla="*/ 1903 h 1998"/>
                <a:gd name="T66" fmla="*/ 196 w 976"/>
                <a:gd name="T67" fmla="*/ 1998 h 1998"/>
                <a:gd name="T68" fmla="*/ 100 w 976"/>
                <a:gd name="T69" fmla="*/ 1029 h 1998"/>
                <a:gd name="T70" fmla="*/ 21 w 976"/>
                <a:gd name="T71" fmla="*/ 232 h 1998"/>
                <a:gd name="T72" fmla="*/ 466 w 976"/>
                <a:gd name="T73" fmla="*/ 0 h 1998"/>
                <a:gd name="T74" fmla="*/ 486 w 976"/>
                <a:gd name="T75" fmla="*/ 0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76" h="1998">
                  <a:moveTo>
                    <a:pt x="976" y="4"/>
                  </a:moveTo>
                  <a:lnTo>
                    <a:pt x="976" y="4"/>
                  </a:lnTo>
                  <a:lnTo>
                    <a:pt x="953" y="232"/>
                  </a:lnTo>
                  <a:lnTo>
                    <a:pt x="953" y="232"/>
                  </a:lnTo>
                  <a:lnTo>
                    <a:pt x="872" y="1029"/>
                  </a:lnTo>
                  <a:lnTo>
                    <a:pt x="775" y="1998"/>
                  </a:lnTo>
                  <a:lnTo>
                    <a:pt x="644" y="1983"/>
                  </a:lnTo>
                  <a:lnTo>
                    <a:pt x="644" y="1983"/>
                  </a:lnTo>
                  <a:lnTo>
                    <a:pt x="652" y="1903"/>
                  </a:lnTo>
                  <a:lnTo>
                    <a:pt x="661" y="1810"/>
                  </a:lnTo>
                  <a:lnTo>
                    <a:pt x="669" y="1708"/>
                  </a:lnTo>
                  <a:lnTo>
                    <a:pt x="678" y="1596"/>
                  </a:lnTo>
                  <a:lnTo>
                    <a:pt x="683" y="1480"/>
                  </a:lnTo>
                  <a:lnTo>
                    <a:pt x="686" y="1361"/>
                  </a:lnTo>
                  <a:lnTo>
                    <a:pt x="688" y="1240"/>
                  </a:lnTo>
                  <a:lnTo>
                    <a:pt x="686" y="1123"/>
                  </a:lnTo>
                  <a:lnTo>
                    <a:pt x="684" y="1066"/>
                  </a:lnTo>
                  <a:lnTo>
                    <a:pt x="681" y="1009"/>
                  </a:lnTo>
                  <a:lnTo>
                    <a:pt x="676" y="955"/>
                  </a:lnTo>
                  <a:lnTo>
                    <a:pt x="671" y="901"/>
                  </a:lnTo>
                  <a:lnTo>
                    <a:pt x="664" y="851"/>
                  </a:lnTo>
                  <a:lnTo>
                    <a:pt x="656" y="804"/>
                  </a:lnTo>
                  <a:lnTo>
                    <a:pt x="646" y="759"/>
                  </a:lnTo>
                  <a:lnTo>
                    <a:pt x="636" y="717"/>
                  </a:lnTo>
                  <a:lnTo>
                    <a:pt x="624" y="678"/>
                  </a:lnTo>
                  <a:lnTo>
                    <a:pt x="609" y="645"/>
                  </a:lnTo>
                  <a:lnTo>
                    <a:pt x="594" y="614"/>
                  </a:lnTo>
                  <a:lnTo>
                    <a:pt x="585" y="601"/>
                  </a:lnTo>
                  <a:lnTo>
                    <a:pt x="575" y="588"/>
                  </a:lnTo>
                  <a:lnTo>
                    <a:pt x="567" y="577"/>
                  </a:lnTo>
                  <a:lnTo>
                    <a:pt x="557" y="567"/>
                  </a:lnTo>
                  <a:lnTo>
                    <a:pt x="547" y="559"/>
                  </a:lnTo>
                  <a:lnTo>
                    <a:pt x="535" y="551"/>
                  </a:lnTo>
                  <a:lnTo>
                    <a:pt x="525" y="544"/>
                  </a:lnTo>
                  <a:lnTo>
                    <a:pt x="513" y="541"/>
                  </a:lnTo>
                  <a:lnTo>
                    <a:pt x="500" y="537"/>
                  </a:lnTo>
                  <a:lnTo>
                    <a:pt x="488" y="536"/>
                  </a:lnTo>
                  <a:lnTo>
                    <a:pt x="488" y="536"/>
                  </a:lnTo>
                  <a:lnTo>
                    <a:pt x="474" y="537"/>
                  </a:lnTo>
                  <a:lnTo>
                    <a:pt x="463" y="541"/>
                  </a:lnTo>
                  <a:lnTo>
                    <a:pt x="451" y="544"/>
                  </a:lnTo>
                  <a:lnTo>
                    <a:pt x="439" y="551"/>
                  </a:lnTo>
                  <a:lnTo>
                    <a:pt x="427" y="557"/>
                  </a:lnTo>
                  <a:lnTo>
                    <a:pt x="417" y="567"/>
                  </a:lnTo>
                  <a:lnTo>
                    <a:pt x="407" y="577"/>
                  </a:lnTo>
                  <a:lnTo>
                    <a:pt x="399" y="588"/>
                  </a:lnTo>
                  <a:lnTo>
                    <a:pt x="389" y="601"/>
                  </a:lnTo>
                  <a:lnTo>
                    <a:pt x="380" y="614"/>
                  </a:lnTo>
                  <a:lnTo>
                    <a:pt x="365" y="645"/>
                  </a:lnTo>
                  <a:lnTo>
                    <a:pt x="350" y="678"/>
                  </a:lnTo>
                  <a:lnTo>
                    <a:pt x="339" y="717"/>
                  </a:lnTo>
                  <a:lnTo>
                    <a:pt x="327" y="759"/>
                  </a:lnTo>
                  <a:lnTo>
                    <a:pt x="318" y="802"/>
                  </a:lnTo>
                  <a:lnTo>
                    <a:pt x="310" y="851"/>
                  </a:lnTo>
                  <a:lnTo>
                    <a:pt x="303" y="901"/>
                  </a:lnTo>
                  <a:lnTo>
                    <a:pt x="297" y="953"/>
                  </a:lnTo>
                  <a:lnTo>
                    <a:pt x="293" y="1009"/>
                  </a:lnTo>
                  <a:lnTo>
                    <a:pt x="290" y="1064"/>
                  </a:lnTo>
                  <a:lnTo>
                    <a:pt x="286" y="1123"/>
                  </a:lnTo>
                  <a:lnTo>
                    <a:pt x="285" y="1240"/>
                  </a:lnTo>
                  <a:lnTo>
                    <a:pt x="286" y="1361"/>
                  </a:lnTo>
                  <a:lnTo>
                    <a:pt x="290" y="1480"/>
                  </a:lnTo>
                  <a:lnTo>
                    <a:pt x="295" y="1596"/>
                  </a:lnTo>
                  <a:lnTo>
                    <a:pt x="302" y="1706"/>
                  </a:lnTo>
                  <a:lnTo>
                    <a:pt x="310" y="1810"/>
                  </a:lnTo>
                  <a:lnTo>
                    <a:pt x="318" y="1903"/>
                  </a:lnTo>
                  <a:lnTo>
                    <a:pt x="327" y="1982"/>
                  </a:lnTo>
                  <a:lnTo>
                    <a:pt x="196" y="1998"/>
                  </a:lnTo>
                  <a:lnTo>
                    <a:pt x="196" y="1998"/>
                  </a:lnTo>
                  <a:lnTo>
                    <a:pt x="100" y="1029"/>
                  </a:lnTo>
                  <a:lnTo>
                    <a:pt x="21" y="232"/>
                  </a:lnTo>
                  <a:lnTo>
                    <a:pt x="21" y="232"/>
                  </a:lnTo>
                  <a:lnTo>
                    <a:pt x="0" y="2"/>
                  </a:lnTo>
                  <a:lnTo>
                    <a:pt x="466" y="0"/>
                  </a:lnTo>
                  <a:lnTo>
                    <a:pt x="476" y="0"/>
                  </a:lnTo>
                  <a:lnTo>
                    <a:pt x="486" y="0"/>
                  </a:lnTo>
                  <a:lnTo>
                    <a:pt x="976" y="4"/>
                  </a:lnTo>
                  <a:close/>
                </a:path>
              </a:pathLst>
            </a:custGeom>
            <a:solidFill>
              <a:srgbClr val="2F344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5" name="Freeform 11"/>
            <p:cNvSpPr/>
            <p:nvPr>
              <p:custDataLst>
                <p:tags r:id="rId9"/>
              </p:custDataLst>
            </p:nvPr>
          </p:nvSpPr>
          <p:spPr bwMode="auto">
            <a:xfrm>
              <a:off x="3667125" y="4159250"/>
              <a:ext cx="776288" cy="238125"/>
            </a:xfrm>
            <a:custGeom>
              <a:avLst/>
              <a:gdLst>
                <a:gd name="T0" fmla="*/ 976 w 976"/>
                <a:gd name="T1" fmla="*/ 4 h 299"/>
                <a:gd name="T2" fmla="*/ 976 w 976"/>
                <a:gd name="T3" fmla="*/ 4 h 299"/>
                <a:gd name="T4" fmla="*/ 948 w 976"/>
                <a:gd name="T5" fmla="*/ 281 h 299"/>
                <a:gd name="T6" fmla="*/ 572 w 976"/>
                <a:gd name="T7" fmla="*/ 299 h 299"/>
                <a:gd name="T8" fmla="*/ 402 w 976"/>
                <a:gd name="T9" fmla="*/ 299 h 299"/>
                <a:gd name="T10" fmla="*/ 28 w 976"/>
                <a:gd name="T11" fmla="*/ 289 h 299"/>
                <a:gd name="T12" fmla="*/ 28 w 976"/>
                <a:gd name="T13" fmla="*/ 289 h 299"/>
                <a:gd name="T14" fmla="*/ 0 w 976"/>
                <a:gd name="T15" fmla="*/ 2 h 299"/>
                <a:gd name="T16" fmla="*/ 466 w 976"/>
                <a:gd name="T17" fmla="*/ 0 h 299"/>
                <a:gd name="T18" fmla="*/ 476 w 976"/>
                <a:gd name="T19" fmla="*/ 0 h 299"/>
                <a:gd name="T20" fmla="*/ 486 w 976"/>
                <a:gd name="T21" fmla="*/ 0 h 299"/>
                <a:gd name="T22" fmla="*/ 976 w 976"/>
                <a:gd name="T23" fmla="*/ 4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76" h="299">
                  <a:moveTo>
                    <a:pt x="976" y="4"/>
                  </a:moveTo>
                  <a:lnTo>
                    <a:pt x="976" y="4"/>
                  </a:lnTo>
                  <a:lnTo>
                    <a:pt x="948" y="281"/>
                  </a:lnTo>
                  <a:lnTo>
                    <a:pt x="572" y="299"/>
                  </a:lnTo>
                  <a:lnTo>
                    <a:pt x="402" y="299"/>
                  </a:lnTo>
                  <a:lnTo>
                    <a:pt x="28" y="289"/>
                  </a:lnTo>
                  <a:lnTo>
                    <a:pt x="28" y="289"/>
                  </a:lnTo>
                  <a:lnTo>
                    <a:pt x="0" y="2"/>
                  </a:lnTo>
                  <a:lnTo>
                    <a:pt x="466" y="0"/>
                  </a:lnTo>
                  <a:lnTo>
                    <a:pt x="476" y="0"/>
                  </a:lnTo>
                  <a:lnTo>
                    <a:pt x="486" y="0"/>
                  </a:lnTo>
                  <a:lnTo>
                    <a:pt x="976" y="4"/>
                  </a:lnTo>
                  <a:close/>
                </a:path>
              </a:pathLst>
            </a:custGeom>
            <a:solidFill>
              <a:srgbClr val="24273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4" name="Rectangle 12"/>
            <p:cNvSpPr>
              <a:spLocks noChangeArrowheads="1"/>
            </p:cNvSpPr>
            <p:nvPr>
              <p:custDataLst>
                <p:tags r:id="rId10"/>
              </p:custDataLst>
            </p:nvPr>
          </p:nvSpPr>
          <p:spPr bwMode="auto">
            <a:xfrm>
              <a:off x="3665538" y="3335338"/>
              <a:ext cx="1588" cy="1588"/>
            </a:xfrm>
            <a:prstGeom prst="rect">
              <a:avLst/>
            </a:prstGeom>
            <a:solidFill>
              <a:srgbClr val="F0A86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5" name="Freeform 13"/>
            <p:cNvSpPr/>
            <p:nvPr>
              <p:custDataLst>
                <p:tags r:id="rId11"/>
              </p:custDataLst>
            </p:nvPr>
          </p:nvSpPr>
          <p:spPr bwMode="auto">
            <a:xfrm>
              <a:off x="3408363" y="1884363"/>
              <a:ext cx="176213" cy="327025"/>
            </a:xfrm>
            <a:custGeom>
              <a:avLst/>
              <a:gdLst>
                <a:gd name="T0" fmla="*/ 191 w 221"/>
                <a:gd name="T1" fmla="*/ 78 h 413"/>
                <a:gd name="T2" fmla="*/ 191 w 221"/>
                <a:gd name="T3" fmla="*/ 78 h 413"/>
                <a:gd name="T4" fmla="*/ 185 w 221"/>
                <a:gd name="T5" fmla="*/ 71 h 413"/>
                <a:gd name="T6" fmla="*/ 169 w 221"/>
                <a:gd name="T7" fmla="*/ 54 h 413"/>
                <a:gd name="T8" fmla="*/ 148 w 221"/>
                <a:gd name="T9" fmla="*/ 34 h 413"/>
                <a:gd name="T10" fmla="*/ 134 w 221"/>
                <a:gd name="T11" fmla="*/ 24 h 413"/>
                <a:gd name="T12" fmla="*/ 121 w 221"/>
                <a:gd name="T13" fmla="*/ 16 h 413"/>
                <a:gd name="T14" fmla="*/ 106 w 221"/>
                <a:gd name="T15" fmla="*/ 7 h 413"/>
                <a:gd name="T16" fmla="*/ 92 w 221"/>
                <a:gd name="T17" fmla="*/ 2 h 413"/>
                <a:gd name="T18" fmla="*/ 77 w 221"/>
                <a:gd name="T19" fmla="*/ 0 h 413"/>
                <a:gd name="T20" fmla="*/ 69 w 221"/>
                <a:gd name="T21" fmla="*/ 2 h 413"/>
                <a:gd name="T22" fmla="*/ 62 w 221"/>
                <a:gd name="T23" fmla="*/ 2 h 413"/>
                <a:gd name="T24" fmla="*/ 55 w 221"/>
                <a:gd name="T25" fmla="*/ 6 h 413"/>
                <a:gd name="T26" fmla="*/ 49 w 221"/>
                <a:gd name="T27" fmla="*/ 9 h 413"/>
                <a:gd name="T28" fmla="*/ 42 w 221"/>
                <a:gd name="T29" fmla="*/ 14 h 413"/>
                <a:gd name="T30" fmla="*/ 35 w 221"/>
                <a:gd name="T31" fmla="*/ 21 h 413"/>
                <a:gd name="T32" fmla="*/ 29 w 221"/>
                <a:gd name="T33" fmla="*/ 29 h 413"/>
                <a:gd name="T34" fmla="*/ 23 w 221"/>
                <a:gd name="T35" fmla="*/ 39 h 413"/>
                <a:gd name="T36" fmla="*/ 17 w 221"/>
                <a:gd name="T37" fmla="*/ 49 h 413"/>
                <a:gd name="T38" fmla="*/ 12 w 221"/>
                <a:gd name="T39" fmla="*/ 63 h 413"/>
                <a:gd name="T40" fmla="*/ 12 w 221"/>
                <a:gd name="T41" fmla="*/ 63 h 413"/>
                <a:gd name="T42" fmla="*/ 7 w 221"/>
                <a:gd name="T43" fmla="*/ 79 h 413"/>
                <a:gd name="T44" fmla="*/ 3 w 221"/>
                <a:gd name="T45" fmla="*/ 94 h 413"/>
                <a:gd name="T46" fmla="*/ 2 w 221"/>
                <a:gd name="T47" fmla="*/ 113 h 413"/>
                <a:gd name="T48" fmla="*/ 0 w 221"/>
                <a:gd name="T49" fmla="*/ 130 h 413"/>
                <a:gd name="T50" fmla="*/ 0 w 221"/>
                <a:gd name="T51" fmla="*/ 148 h 413"/>
                <a:gd name="T52" fmla="*/ 2 w 221"/>
                <a:gd name="T53" fmla="*/ 167 h 413"/>
                <a:gd name="T54" fmla="*/ 5 w 221"/>
                <a:gd name="T55" fmla="*/ 203 h 413"/>
                <a:gd name="T56" fmla="*/ 13 w 221"/>
                <a:gd name="T57" fmla="*/ 242 h 413"/>
                <a:gd name="T58" fmla="*/ 25 w 221"/>
                <a:gd name="T59" fmla="*/ 277 h 413"/>
                <a:gd name="T60" fmla="*/ 40 w 221"/>
                <a:gd name="T61" fmla="*/ 311 h 413"/>
                <a:gd name="T62" fmla="*/ 57 w 221"/>
                <a:gd name="T63" fmla="*/ 341 h 413"/>
                <a:gd name="T64" fmla="*/ 65 w 221"/>
                <a:gd name="T65" fmla="*/ 354 h 413"/>
                <a:gd name="T66" fmla="*/ 75 w 221"/>
                <a:gd name="T67" fmla="*/ 368 h 413"/>
                <a:gd name="T68" fmla="*/ 84 w 221"/>
                <a:gd name="T69" fmla="*/ 378 h 413"/>
                <a:gd name="T70" fmla="*/ 94 w 221"/>
                <a:gd name="T71" fmla="*/ 388 h 413"/>
                <a:gd name="T72" fmla="*/ 106 w 221"/>
                <a:gd name="T73" fmla="*/ 396 h 413"/>
                <a:gd name="T74" fmla="*/ 116 w 221"/>
                <a:gd name="T75" fmla="*/ 403 h 413"/>
                <a:gd name="T76" fmla="*/ 126 w 221"/>
                <a:gd name="T77" fmla="*/ 408 h 413"/>
                <a:gd name="T78" fmla="*/ 138 w 221"/>
                <a:gd name="T79" fmla="*/ 411 h 413"/>
                <a:gd name="T80" fmla="*/ 148 w 221"/>
                <a:gd name="T81" fmla="*/ 413 h 413"/>
                <a:gd name="T82" fmla="*/ 159 w 221"/>
                <a:gd name="T83" fmla="*/ 411 h 413"/>
                <a:gd name="T84" fmla="*/ 169 w 221"/>
                <a:gd name="T85" fmla="*/ 408 h 413"/>
                <a:gd name="T86" fmla="*/ 181 w 221"/>
                <a:gd name="T87" fmla="*/ 403 h 413"/>
                <a:gd name="T88" fmla="*/ 191 w 221"/>
                <a:gd name="T89" fmla="*/ 395 h 413"/>
                <a:gd name="T90" fmla="*/ 201 w 221"/>
                <a:gd name="T91" fmla="*/ 383 h 413"/>
                <a:gd name="T92" fmla="*/ 213 w 221"/>
                <a:gd name="T93" fmla="*/ 370 h 413"/>
                <a:gd name="T94" fmla="*/ 221 w 221"/>
                <a:gd name="T95" fmla="*/ 354 h 413"/>
                <a:gd name="T96" fmla="*/ 221 w 221"/>
                <a:gd name="T97" fmla="*/ 354 h 413"/>
                <a:gd name="T98" fmla="*/ 216 w 221"/>
                <a:gd name="T99" fmla="*/ 333 h 413"/>
                <a:gd name="T100" fmla="*/ 211 w 221"/>
                <a:gd name="T101" fmla="*/ 307 h 413"/>
                <a:gd name="T102" fmla="*/ 205 w 221"/>
                <a:gd name="T103" fmla="*/ 274 h 413"/>
                <a:gd name="T104" fmla="*/ 198 w 221"/>
                <a:gd name="T105" fmla="*/ 234 h 413"/>
                <a:gd name="T106" fmla="*/ 193 w 221"/>
                <a:gd name="T107" fmla="*/ 187 h 413"/>
                <a:gd name="T108" fmla="*/ 190 w 221"/>
                <a:gd name="T109" fmla="*/ 135 h 413"/>
                <a:gd name="T110" fmla="*/ 191 w 221"/>
                <a:gd name="T111" fmla="*/ 78 h 413"/>
                <a:gd name="T112" fmla="*/ 191 w 221"/>
                <a:gd name="T113" fmla="*/ 78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1" h="413">
                  <a:moveTo>
                    <a:pt x="191" y="78"/>
                  </a:moveTo>
                  <a:lnTo>
                    <a:pt x="191" y="78"/>
                  </a:lnTo>
                  <a:lnTo>
                    <a:pt x="185" y="71"/>
                  </a:lnTo>
                  <a:lnTo>
                    <a:pt x="169" y="54"/>
                  </a:lnTo>
                  <a:lnTo>
                    <a:pt x="148" y="34"/>
                  </a:lnTo>
                  <a:lnTo>
                    <a:pt x="134" y="24"/>
                  </a:lnTo>
                  <a:lnTo>
                    <a:pt x="121" y="16"/>
                  </a:lnTo>
                  <a:lnTo>
                    <a:pt x="106" y="7"/>
                  </a:lnTo>
                  <a:lnTo>
                    <a:pt x="92" y="2"/>
                  </a:lnTo>
                  <a:lnTo>
                    <a:pt x="77" y="0"/>
                  </a:lnTo>
                  <a:lnTo>
                    <a:pt x="69" y="2"/>
                  </a:lnTo>
                  <a:lnTo>
                    <a:pt x="62" y="2"/>
                  </a:lnTo>
                  <a:lnTo>
                    <a:pt x="55" y="6"/>
                  </a:lnTo>
                  <a:lnTo>
                    <a:pt x="49" y="9"/>
                  </a:lnTo>
                  <a:lnTo>
                    <a:pt x="42" y="14"/>
                  </a:lnTo>
                  <a:lnTo>
                    <a:pt x="35" y="21"/>
                  </a:lnTo>
                  <a:lnTo>
                    <a:pt x="29" y="29"/>
                  </a:lnTo>
                  <a:lnTo>
                    <a:pt x="23" y="39"/>
                  </a:lnTo>
                  <a:lnTo>
                    <a:pt x="17" y="49"/>
                  </a:lnTo>
                  <a:lnTo>
                    <a:pt x="12" y="63"/>
                  </a:lnTo>
                  <a:lnTo>
                    <a:pt x="12" y="63"/>
                  </a:lnTo>
                  <a:lnTo>
                    <a:pt x="7" y="79"/>
                  </a:lnTo>
                  <a:lnTo>
                    <a:pt x="3" y="94"/>
                  </a:lnTo>
                  <a:lnTo>
                    <a:pt x="2" y="113"/>
                  </a:lnTo>
                  <a:lnTo>
                    <a:pt x="0" y="130"/>
                  </a:lnTo>
                  <a:lnTo>
                    <a:pt x="0" y="148"/>
                  </a:lnTo>
                  <a:lnTo>
                    <a:pt x="2" y="167"/>
                  </a:lnTo>
                  <a:lnTo>
                    <a:pt x="5" y="203"/>
                  </a:lnTo>
                  <a:lnTo>
                    <a:pt x="13" y="242"/>
                  </a:lnTo>
                  <a:lnTo>
                    <a:pt x="25" y="277"/>
                  </a:lnTo>
                  <a:lnTo>
                    <a:pt x="40" y="311"/>
                  </a:lnTo>
                  <a:lnTo>
                    <a:pt x="57" y="341"/>
                  </a:lnTo>
                  <a:lnTo>
                    <a:pt x="65" y="354"/>
                  </a:lnTo>
                  <a:lnTo>
                    <a:pt x="75" y="368"/>
                  </a:lnTo>
                  <a:lnTo>
                    <a:pt x="84" y="378"/>
                  </a:lnTo>
                  <a:lnTo>
                    <a:pt x="94" y="388"/>
                  </a:lnTo>
                  <a:lnTo>
                    <a:pt x="106" y="396"/>
                  </a:lnTo>
                  <a:lnTo>
                    <a:pt x="116" y="403"/>
                  </a:lnTo>
                  <a:lnTo>
                    <a:pt x="126" y="408"/>
                  </a:lnTo>
                  <a:lnTo>
                    <a:pt x="138" y="411"/>
                  </a:lnTo>
                  <a:lnTo>
                    <a:pt x="148" y="413"/>
                  </a:lnTo>
                  <a:lnTo>
                    <a:pt x="159" y="411"/>
                  </a:lnTo>
                  <a:lnTo>
                    <a:pt x="169" y="408"/>
                  </a:lnTo>
                  <a:lnTo>
                    <a:pt x="181" y="403"/>
                  </a:lnTo>
                  <a:lnTo>
                    <a:pt x="191" y="395"/>
                  </a:lnTo>
                  <a:lnTo>
                    <a:pt x="201" y="383"/>
                  </a:lnTo>
                  <a:lnTo>
                    <a:pt x="213" y="370"/>
                  </a:lnTo>
                  <a:lnTo>
                    <a:pt x="221" y="354"/>
                  </a:lnTo>
                  <a:lnTo>
                    <a:pt x="221" y="354"/>
                  </a:lnTo>
                  <a:lnTo>
                    <a:pt x="216" y="333"/>
                  </a:lnTo>
                  <a:lnTo>
                    <a:pt x="211" y="307"/>
                  </a:lnTo>
                  <a:lnTo>
                    <a:pt x="205" y="274"/>
                  </a:lnTo>
                  <a:lnTo>
                    <a:pt x="198" y="234"/>
                  </a:lnTo>
                  <a:lnTo>
                    <a:pt x="193" y="187"/>
                  </a:lnTo>
                  <a:lnTo>
                    <a:pt x="190" y="135"/>
                  </a:lnTo>
                  <a:lnTo>
                    <a:pt x="191" y="78"/>
                  </a:lnTo>
                  <a:lnTo>
                    <a:pt x="191" y="78"/>
                  </a:lnTo>
                  <a:close/>
                </a:path>
              </a:pathLst>
            </a:custGeom>
            <a:solidFill>
              <a:srgbClr val="F2BFA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7" name="Freeform 14"/>
            <p:cNvSpPr/>
            <p:nvPr>
              <p:custDataLst>
                <p:tags r:id="rId12"/>
              </p:custDataLst>
            </p:nvPr>
          </p:nvSpPr>
          <p:spPr bwMode="auto">
            <a:xfrm>
              <a:off x="3455988" y="1974850"/>
              <a:ext cx="74613" cy="150813"/>
            </a:xfrm>
            <a:custGeom>
              <a:avLst/>
              <a:gdLst>
                <a:gd name="T0" fmla="*/ 94 w 94"/>
                <a:gd name="T1" fmla="*/ 191 h 191"/>
                <a:gd name="T2" fmla="*/ 94 w 94"/>
                <a:gd name="T3" fmla="*/ 191 h 191"/>
                <a:gd name="T4" fmla="*/ 94 w 94"/>
                <a:gd name="T5" fmla="*/ 181 h 191"/>
                <a:gd name="T6" fmla="*/ 89 w 94"/>
                <a:gd name="T7" fmla="*/ 157 h 191"/>
                <a:gd name="T8" fmla="*/ 85 w 94"/>
                <a:gd name="T9" fmla="*/ 142 h 191"/>
                <a:gd name="T10" fmla="*/ 80 w 94"/>
                <a:gd name="T11" fmla="*/ 129 h 191"/>
                <a:gd name="T12" fmla="*/ 74 w 94"/>
                <a:gd name="T13" fmla="*/ 115 h 191"/>
                <a:gd name="T14" fmla="*/ 69 w 94"/>
                <a:gd name="T15" fmla="*/ 110 h 191"/>
                <a:gd name="T16" fmla="*/ 63 w 94"/>
                <a:gd name="T17" fmla="*/ 107 h 191"/>
                <a:gd name="T18" fmla="*/ 63 w 94"/>
                <a:gd name="T19" fmla="*/ 107 h 191"/>
                <a:gd name="T20" fmla="*/ 55 w 94"/>
                <a:gd name="T21" fmla="*/ 97 h 191"/>
                <a:gd name="T22" fmla="*/ 50 w 94"/>
                <a:gd name="T23" fmla="*/ 87 h 191"/>
                <a:gd name="T24" fmla="*/ 47 w 94"/>
                <a:gd name="T25" fmla="*/ 77 h 191"/>
                <a:gd name="T26" fmla="*/ 47 w 94"/>
                <a:gd name="T27" fmla="*/ 67 h 191"/>
                <a:gd name="T28" fmla="*/ 47 w 94"/>
                <a:gd name="T29" fmla="*/ 57 h 191"/>
                <a:gd name="T30" fmla="*/ 48 w 94"/>
                <a:gd name="T31" fmla="*/ 48 h 191"/>
                <a:gd name="T32" fmla="*/ 53 w 94"/>
                <a:gd name="T33" fmla="*/ 35 h 191"/>
                <a:gd name="T34" fmla="*/ 53 w 94"/>
                <a:gd name="T35" fmla="*/ 35 h 191"/>
                <a:gd name="T36" fmla="*/ 53 w 94"/>
                <a:gd name="T37" fmla="*/ 30 h 191"/>
                <a:gd name="T38" fmla="*/ 52 w 94"/>
                <a:gd name="T39" fmla="*/ 25 h 191"/>
                <a:gd name="T40" fmla="*/ 48 w 94"/>
                <a:gd name="T41" fmla="*/ 18 h 191"/>
                <a:gd name="T42" fmla="*/ 42 w 94"/>
                <a:gd name="T43" fmla="*/ 13 h 191"/>
                <a:gd name="T44" fmla="*/ 30 w 94"/>
                <a:gd name="T45" fmla="*/ 3 h 191"/>
                <a:gd name="T46" fmla="*/ 25 w 94"/>
                <a:gd name="T47" fmla="*/ 0 h 191"/>
                <a:gd name="T48" fmla="*/ 20 w 94"/>
                <a:gd name="T49" fmla="*/ 0 h 191"/>
                <a:gd name="T50" fmla="*/ 20 w 94"/>
                <a:gd name="T51" fmla="*/ 0 h 191"/>
                <a:gd name="T52" fmla="*/ 16 w 94"/>
                <a:gd name="T53" fmla="*/ 0 h 191"/>
                <a:gd name="T54" fmla="*/ 15 w 94"/>
                <a:gd name="T55" fmla="*/ 3 h 191"/>
                <a:gd name="T56" fmla="*/ 10 w 94"/>
                <a:gd name="T57" fmla="*/ 10 h 191"/>
                <a:gd name="T58" fmla="*/ 6 w 94"/>
                <a:gd name="T59" fmla="*/ 20 h 191"/>
                <a:gd name="T60" fmla="*/ 3 w 94"/>
                <a:gd name="T61" fmla="*/ 33 h 191"/>
                <a:gd name="T62" fmla="*/ 1 w 94"/>
                <a:gd name="T63" fmla="*/ 50 h 191"/>
                <a:gd name="T64" fmla="*/ 0 w 94"/>
                <a:gd name="T65" fmla="*/ 65 h 191"/>
                <a:gd name="T66" fmla="*/ 0 w 94"/>
                <a:gd name="T67" fmla="*/ 82 h 191"/>
                <a:gd name="T68" fmla="*/ 1 w 94"/>
                <a:gd name="T69" fmla="*/ 99 h 191"/>
                <a:gd name="T70" fmla="*/ 1 w 94"/>
                <a:gd name="T71" fmla="*/ 99 h 191"/>
                <a:gd name="T72" fmla="*/ 6 w 94"/>
                <a:gd name="T73" fmla="*/ 124 h 191"/>
                <a:gd name="T74" fmla="*/ 11 w 94"/>
                <a:gd name="T75" fmla="*/ 139 h 191"/>
                <a:gd name="T76" fmla="*/ 15 w 94"/>
                <a:gd name="T77" fmla="*/ 144 h 191"/>
                <a:gd name="T78" fmla="*/ 18 w 94"/>
                <a:gd name="T79" fmla="*/ 147 h 191"/>
                <a:gd name="T80" fmla="*/ 23 w 94"/>
                <a:gd name="T81" fmla="*/ 149 h 191"/>
                <a:gd name="T82" fmla="*/ 27 w 94"/>
                <a:gd name="T83" fmla="*/ 151 h 191"/>
                <a:gd name="T84" fmla="*/ 27 w 94"/>
                <a:gd name="T85" fmla="*/ 151 h 191"/>
                <a:gd name="T86" fmla="*/ 38 w 94"/>
                <a:gd name="T87" fmla="*/ 149 h 191"/>
                <a:gd name="T88" fmla="*/ 45 w 94"/>
                <a:gd name="T89" fmla="*/ 147 h 191"/>
                <a:gd name="T90" fmla="*/ 53 w 94"/>
                <a:gd name="T91" fmla="*/ 149 h 191"/>
                <a:gd name="T92" fmla="*/ 62 w 94"/>
                <a:gd name="T93" fmla="*/ 152 h 191"/>
                <a:gd name="T94" fmla="*/ 70 w 94"/>
                <a:gd name="T95" fmla="*/ 159 h 191"/>
                <a:gd name="T96" fmla="*/ 82 w 94"/>
                <a:gd name="T97" fmla="*/ 172 h 191"/>
                <a:gd name="T98" fmla="*/ 94 w 94"/>
                <a:gd name="T99" fmla="*/ 191 h 191"/>
                <a:gd name="T100" fmla="*/ 94 w 94"/>
                <a:gd name="T101"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191">
                  <a:moveTo>
                    <a:pt x="94" y="191"/>
                  </a:moveTo>
                  <a:lnTo>
                    <a:pt x="94" y="191"/>
                  </a:lnTo>
                  <a:lnTo>
                    <a:pt x="94" y="181"/>
                  </a:lnTo>
                  <a:lnTo>
                    <a:pt x="89" y="157"/>
                  </a:lnTo>
                  <a:lnTo>
                    <a:pt x="85" y="142"/>
                  </a:lnTo>
                  <a:lnTo>
                    <a:pt x="80" y="129"/>
                  </a:lnTo>
                  <a:lnTo>
                    <a:pt x="74" y="115"/>
                  </a:lnTo>
                  <a:lnTo>
                    <a:pt x="69" y="110"/>
                  </a:lnTo>
                  <a:lnTo>
                    <a:pt x="63" y="107"/>
                  </a:lnTo>
                  <a:lnTo>
                    <a:pt x="63" y="107"/>
                  </a:lnTo>
                  <a:lnTo>
                    <a:pt x="55" y="97"/>
                  </a:lnTo>
                  <a:lnTo>
                    <a:pt x="50" y="87"/>
                  </a:lnTo>
                  <a:lnTo>
                    <a:pt x="47" y="77"/>
                  </a:lnTo>
                  <a:lnTo>
                    <a:pt x="47" y="67"/>
                  </a:lnTo>
                  <a:lnTo>
                    <a:pt x="47" y="57"/>
                  </a:lnTo>
                  <a:lnTo>
                    <a:pt x="48" y="48"/>
                  </a:lnTo>
                  <a:lnTo>
                    <a:pt x="53" y="35"/>
                  </a:lnTo>
                  <a:lnTo>
                    <a:pt x="53" y="35"/>
                  </a:lnTo>
                  <a:lnTo>
                    <a:pt x="53" y="30"/>
                  </a:lnTo>
                  <a:lnTo>
                    <a:pt x="52" y="25"/>
                  </a:lnTo>
                  <a:lnTo>
                    <a:pt x="48" y="18"/>
                  </a:lnTo>
                  <a:lnTo>
                    <a:pt x="42" y="13"/>
                  </a:lnTo>
                  <a:lnTo>
                    <a:pt x="30" y="3"/>
                  </a:lnTo>
                  <a:lnTo>
                    <a:pt x="25" y="0"/>
                  </a:lnTo>
                  <a:lnTo>
                    <a:pt x="20" y="0"/>
                  </a:lnTo>
                  <a:lnTo>
                    <a:pt x="20" y="0"/>
                  </a:lnTo>
                  <a:lnTo>
                    <a:pt x="16" y="0"/>
                  </a:lnTo>
                  <a:lnTo>
                    <a:pt x="15" y="3"/>
                  </a:lnTo>
                  <a:lnTo>
                    <a:pt x="10" y="10"/>
                  </a:lnTo>
                  <a:lnTo>
                    <a:pt x="6" y="20"/>
                  </a:lnTo>
                  <a:lnTo>
                    <a:pt x="3" y="33"/>
                  </a:lnTo>
                  <a:lnTo>
                    <a:pt x="1" y="50"/>
                  </a:lnTo>
                  <a:lnTo>
                    <a:pt x="0" y="65"/>
                  </a:lnTo>
                  <a:lnTo>
                    <a:pt x="0" y="82"/>
                  </a:lnTo>
                  <a:lnTo>
                    <a:pt x="1" y="99"/>
                  </a:lnTo>
                  <a:lnTo>
                    <a:pt x="1" y="99"/>
                  </a:lnTo>
                  <a:lnTo>
                    <a:pt x="6" y="124"/>
                  </a:lnTo>
                  <a:lnTo>
                    <a:pt x="11" y="139"/>
                  </a:lnTo>
                  <a:lnTo>
                    <a:pt x="15" y="144"/>
                  </a:lnTo>
                  <a:lnTo>
                    <a:pt x="18" y="147"/>
                  </a:lnTo>
                  <a:lnTo>
                    <a:pt x="23" y="149"/>
                  </a:lnTo>
                  <a:lnTo>
                    <a:pt x="27" y="151"/>
                  </a:lnTo>
                  <a:lnTo>
                    <a:pt x="27" y="151"/>
                  </a:lnTo>
                  <a:lnTo>
                    <a:pt x="38" y="149"/>
                  </a:lnTo>
                  <a:lnTo>
                    <a:pt x="45" y="147"/>
                  </a:lnTo>
                  <a:lnTo>
                    <a:pt x="53" y="149"/>
                  </a:lnTo>
                  <a:lnTo>
                    <a:pt x="62" y="152"/>
                  </a:lnTo>
                  <a:lnTo>
                    <a:pt x="70" y="159"/>
                  </a:lnTo>
                  <a:lnTo>
                    <a:pt x="82" y="172"/>
                  </a:lnTo>
                  <a:lnTo>
                    <a:pt x="94" y="191"/>
                  </a:lnTo>
                  <a:lnTo>
                    <a:pt x="94" y="191"/>
                  </a:lnTo>
                  <a:close/>
                </a:path>
              </a:pathLst>
            </a:custGeom>
            <a:solidFill>
              <a:srgbClr val="DEA07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7" name="Freeform 15"/>
            <p:cNvSpPr/>
            <p:nvPr>
              <p:custDataLst>
                <p:tags r:id="rId13"/>
              </p:custDataLst>
            </p:nvPr>
          </p:nvSpPr>
          <p:spPr bwMode="auto">
            <a:xfrm>
              <a:off x="4535488" y="1885950"/>
              <a:ext cx="177800" cy="327025"/>
            </a:xfrm>
            <a:custGeom>
              <a:avLst/>
              <a:gdLst>
                <a:gd name="T0" fmla="*/ 32 w 223"/>
                <a:gd name="T1" fmla="*/ 77 h 413"/>
                <a:gd name="T2" fmla="*/ 32 w 223"/>
                <a:gd name="T3" fmla="*/ 77 h 413"/>
                <a:gd name="T4" fmla="*/ 38 w 223"/>
                <a:gd name="T5" fmla="*/ 71 h 413"/>
                <a:gd name="T6" fmla="*/ 53 w 223"/>
                <a:gd name="T7" fmla="*/ 54 h 413"/>
                <a:gd name="T8" fmla="*/ 75 w 223"/>
                <a:gd name="T9" fmla="*/ 34 h 413"/>
                <a:gd name="T10" fmla="*/ 89 w 223"/>
                <a:gd name="T11" fmla="*/ 24 h 413"/>
                <a:gd name="T12" fmla="*/ 102 w 223"/>
                <a:gd name="T13" fmla="*/ 15 h 413"/>
                <a:gd name="T14" fmla="*/ 117 w 223"/>
                <a:gd name="T15" fmla="*/ 7 h 413"/>
                <a:gd name="T16" fmla="*/ 132 w 223"/>
                <a:gd name="T17" fmla="*/ 2 h 413"/>
                <a:gd name="T18" fmla="*/ 146 w 223"/>
                <a:gd name="T19" fmla="*/ 0 h 413"/>
                <a:gd name="T20" fmla="*/ 154 w 223"/>
                <a:gd name="T21" fmla="*/ 2 h 413"/>
                <a:gd name="T22" fmla="*/ 161 w 223"/>
                <a:gd name="T23" fmla="*/ 2 h 413"/>
                <a:gd name="T24" fmla="*/ 167 w 223"/>
                <a:gd name="T25" fmla="*/ 5 h 413"/>
                <a:gd name="T26" fmla="*/ 176 w 223"/>
                <a:gd name="T27" fmla="*/ 9 h 413"/>
                <a:gd name="T28" fmla="*/ 183 w 223"/>
                <a:gd name="T29" fmla="*/ 14 h 413"/>
                <a:gd name="T30" fmla="*/ 188 w 223"/>
                <a:gd name="T31" fmla="*/ 20 h 413"/>
                <a:gd name="T32" fmla="*/ 194 w 223"/>
                <a:gd name="T33" fmla="*/ 29 h 413"/>
                <a:gd name="T34" fmla="*/ 201 w 223"/>
                <a:gd name="T35" fmla="*/ 39 h 413"/>
                <a:gd name="T36" fmla="*/ 206 w 223"/>
                <a:gd name="T37" fmla="*/ 50 h 413"/>
                <a:gd name="T38" fmla="*/ 211 w 223"/>
                <a:gd name="T39" fmla="*/ 62 h 413"/>
                <a:gd name="T40" fmla="*/ 211 w 223"/>
                <a:gd name="T41" fmla="*/ 62 h 413"/>
                <a:gd name="T42" fmla="*/ 216 w 223"/>
                <a:gd name="T43" fmla="*/ 79 h 413"/>
                <a:gd name="T44" fmla="*/ 220 w 223"/>
                <a:gd name="T45" fmla="*/ 96 h 413"/>
                <a:gd name="T46" fmla="*/ 221 w 223"/>
                <a:gd name="T47" fmla="*/ 113 h 413"/>
                <a:gd name="T48" fmla="*/ 223 w 223"/>
                <a:gd name="T49" fmla="*/ 129 h 413"/>
                <a:gd name="T50" fmla="*/ 223 w 223"/>
                <a:gd name="T51" fmla="*/ 148 h 413"/>
                <a:gd name="T52" fmla="*/ 221 w 223"/>
                <a:gd name="T53" fmla="*/ 166 h 413"/>
                <a:gd name="T54" fmla="*/ 216 w 223"/>
                <a:gd name="T55" fmla="*/ 205 h 413"/>
                <a:gd name="T56" fmla="*/ 208 w 223"/>
                <a:gd name="T57" fmla="*/ 242 h 413"/>
                <a:gd name="T58" fmla="*/ 198 w 223"/>
                <a:gd name="T59" fmla="*/ 277 h 413"/>
                <a:gd name="T60" fmla="*/ 183 w 223"/>
                <a:gd name="T61" fmla="*/ 311 h 413"/>
                <a:gd name="T62" fmla="*/ 166 w 223"/>
                <a:gd name="T63" fmla="*/ 341 h 413"/>
                <a:gd name="T64" fmla="*/ 157 w 223"/>
                <a:gd name="T65" fmla="*/ 354 h 413"/>
                <a:gd name="T66" fmla="*/ 147 w 223"/>
                <a:gd name="T67" fmla="*/ 368 h 413"/>
                <a:gd name="T68" fmla="*/ 137 w 223"/>
                <a:gd name="T69" fmla="*/ 378 h 413"/>
                <a:gd name="T70" fmla="*/ 127 w 223"/>
                <a:gd name="T71" fmla="*/ 388 h 413"/>
                <a:gd name="T72" fmla="*/ 117 w 223"/>
                <a:gd name="T73" fmla="*/ 396 h 413"/>
                <a:gd name="T74" fmla="*/ 107 w 223"/>
                <a:gd name="T75" fmla="*/ 403 h 413"/>
                <a:gd name="T76" fmla="*/ 95 w 223"/>
                <a:gd name="T77" fmla="*/ 408 h 413"/>
                <a:gd name="T78" fmla="*/ 85 w 223"/>
                <a:gd name="T79" fmla="*/ 411 h 413"/>
                <a:gd name="T80" fmla="*/ 74 w 223"/>
                <a:gd name="T81" fmla="*/ 413 h 413"/>
                <a:gd name="T82" fmla="*/ 63 w 223"/>
                <a:gd name="T83" fmla="*/ 411 h 413"/>
                <a:gd name="T84" fmla="*/ 52 w 223"/>
                <a:gd name="T85" fmla="*/ 408 h 413"/>
                <a:gd name="T86" fmla="*/ 42 w 223"/>
                <a:gd name="T87" fmla="*/ 403 h 413"/>
                <a:gd name="T88" fmla="*/ 32 w 223"/>
                <a:gd name="T89" fmla="*/ 394 h 413"/>
                <a:gd name="T90" fmla="*/ 20 w 223"/>
                <a:gd name="T91" fmla="*/ 383 h 413"/>
                <a:gd name="T92" fmla="*/ 10 w 223"/>
                <a:gd name="T93" fmla="*/ 369 h 413"/>
                <a:gd name="T94" fmla="*/ 0 w 223"/>
                <a:gd name="T95" fmla="*/ 352 h 413"/>
                <a:gd name="T96" fmla="*/ 0 w 223"/>
                <a:gd name="T97" fmla="*/ 352 h 413"/>
                <a:gd name="T98" fmla="*/ 6 w 223"/>
                <a:gd name="T99" fmla="*/ 332 h 413"/>
                <a:gd name="T100" fmla="*/ 11 w 223"/>
                <a:gd name="T101" fmla="*/ 307 h 413"/>
                <a:gd name="T102" fmla="*/ 18 w 223"/>
                <a:gd name="T103" fmla="*/ 274 h 413"/>
                <a:gd name="T104" fmla="*/ 25 w 223"/>
                <a:gd name="T105" fmla="*/ 233 h 413"/>
                <a:gd name="T106" fmla="*/ 30 w 223"/>
                <a:gd name="T107" fmla="*/ 186 h 413"/>
                <a:gd name="T108" fmla="*/ 33 w 223"/>
                <a:gd name="T109" fmla="*/ 134 h 413"/>
                <a:gd name="T110" fmla="*/ 32 w 223"/>
                <a:gd name="T111" fmla="*/ 77 h 413"/>
                <a:gd name="T112" fmla="*/ 32 w 223"/>
                <a:gd name="T113" fmla="*/ 77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3" h="413">
                  <a:moveTo>
                    <a:pt x="32" y="77"/>
                  </a:moveTo>
                  <a:lnTo>
                    <a:pt x="32" y="77"/>
                  </a:lnTo>
                  <a:lnTo>
                    <a:pt x="38" y="71"/>
                  </a:lnTo>
                  <a:lnTo>
                    <a:pt x="53" y="54"/>
                  </a:lnTo>
                  <a:lnTo>
                    <a:pt x="75" y="34"/>
                  </a:lnTo>
                  <a:lnTo>
                    <a:pt x="89" y="24"/>
                  </a:lnTo>
                  <a:lnTo>
                    <a:pt x="102" y="15"/>
                  </a:lnTo>
                  <a:lnTo>
                    <a:pt x="117" y="7"/>
                  </a:lnTo>
                  <a:lnTo>
                    <a:pt x="132" y="2"/>
                  </a:lnTo>
                  <a:lnTo>
                    <a:pt x="146" y="0"/>
                  </a:lnTo>
                  <a:lnTo>
                    <a:pt x="154" y="2"/>
                  </a:lnTo>
                  <a:lnTo>
                    <a:pt x="161" y="2"/>
                  </a:lnTo>
                  <a:lnTo>
                    <a:pt x="167" y="5"/>
                  </a:lnTo>
                  <a:lnTo>
                    <a:pt x="176" y="9"/>
                  </a:lnTo>
                  <a:lnTo>
                    <a:pt x="183" y="14"/>
                  </a:lnTo>
                  <a:lnTo>
                    <a:pt x="188" y="20"/>
                  </a:lnTo>
                  <a:lnTo>
                    <a:pt x="194" y="29"/>
                  </a:lnTo>
                  <a:lnTo>
                    <a:pt x="201" y="39"/>
                  </a:lnTo>
                  <a:lnTo>
                    <a:pt x="206" y="50"/>
                  </a:lnTo>
                  <a:lnTo>
                    <a:pt x="211" y="62"/>
                  </a:lnTo>
                  <a:lnTo>
                    <a:pt x="211" y="62"/>
                  </a:lnTo>
                  <a:lnTo>
                    <a:pt x="216" y="79"/>
                  </a:lnTo>
                  <a:lnTo>
                    <a:pt x="220" y="96"/>
                  </a:lnTo>
                  <a:lnTo>
                    <a:pt x="221" y="113"/>
                  </a:lnTo>
                  <a:lnTo>
                    <a:pt x="223" y="129"/>
                  </a:lnTo>
                  <a:lnTo>
                    <a:pt x="223" y="148"/>
                  </a:lnTo>
                  <a:lnTo>
                    <a:pt x="221" y="166"/>
                  </a:lnTo>
                  <a:lnTo>
                    <a:pt x="216" y="205"/>
                  </a:lnTo>
                  <a:lnTo>
                    <a:pt x="208" y="242"/>
                  </a:lnTo>
                  <a:lnTo>
                    <a:pt x="198" y="277"/>
                  </a:lnTo>
                  <a:lnTo>
                    <a:pt x="183" y="311"/>
                  </a:lnTo>
                  <a:lnTo>
                    <a:pt x="166" y="341"/>
                  </a:lnTo>
                  <a:lnTo>
                    <a:pt x="157" y="354"/>
                  </a:lnTo>
                  <a:lnTo>
                    <a:pt x="147" y="368"/>
                  </a:lnTo>
                  <a:lnTo>
                    <a:pt x="137" y="378"/>
                  </a:lnTo>
                  <a:lnTo>
                    <a:pt x="127" y="388"/>
                  </a:lnTo>
                  <a:lnTo>
                    <a:pt x="117" y="396"/>
                  </a:lnTo>
                  <a:lnTo>
                    <a:pt x="107" y="403"/>
                  </a:lnTo>
                  <a:lnTo>
                    <a:pt x="95" y="408"/>
                  </a:lnTo>
                  <a:lnTo>
                    <a:pt x="85" y="411"/>
                  </a:lnTo>
                  <a:lnTo>
                    <a:pt x="74" y="413"/>
                  </a:lnTo>
                  <a:lnTo>
                    <a:pt x="63" y="411"/>
                  </a:lnTo>
                  <a:lnTo>
                    <a:pt x="52" y="408"/>
                  </a:lnTo>
                  <a:lnTo>
                    <a:pt x="42" y="403"/>
                  </a:lnTo>
                  <a:lnTo>
                    <a:pt x="32" y="394"/>
                  </a:lnTo>
                  <a:lnTo>
                    <a:pt x="20" y="383"/>
                  </a:lnTo>
                  <a:lnTo>
                    <a:pt x="10" y="369"/>
                  </a:lnTo>
                  <a:lnTo>
                    <a:pt x="0" y="352"/>
                  </a:lnTo>
                  <a:lnTo>
                    <a:pt x="0" y="352"/>
                  </a:lnTo>
                  <a:lnTo>
                    <a:pt x="6" y="332"/>
                  </a:lnTo>
                  <a:lnTo>
                    <a:pt x="11" y="307"/>
                  </a:lnTo>
                  <a:lnTo>
                    <a:pt x="18" y="274"/>
                  </a:lnTo>
                  <a:lnTo>
                    <a:pt x="25" y="233"/>
                  </a:lnTo>
                  <a:lnTo>
                    <a:pt x="30" y="186"/>
                  </a:lnTo>
                  <a:lnTo>
                    <a:pt x="33" y="134"/>
                  </a:lnTo>
                  <a:lnTo>
                    <a:pt x="32" y="77"/>
                  </a:lnTo>
                  <a:lnTo>
                    <a:pt x="32" y="77"/>
                  </a:lnTo>
                  <a:close/>
                </a:path>
              </a:pathLst>
            </a:custGeom>
            <a:solidFill>
              <a:srgbClr val="F2BFA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8" name="Freeform 16"/>
            <p:cNvSpPr/>
            <p:nvPr>
              <p:custDataLst>
                <p:tags r:id="rId14"/>
              </p:custDataLst>
            </p:nvPr>
          </p:nvSpPr>
          <p:spPr bwMode="auto">
            <a:xfrm>
              <a:off x="4592638" y="1976438"/>
              <a:ext cx="74613" cy="150813"/>
            </a:xfrm>
            <a:custGeom>
              <a:avLst/>
              <a:gdLst>
                <a:gd name="T0" fmla="*/ 0 w 94"/>
                <a:gd name="T1" fmla="*/ 191 h 191"/>
                <a:gd name="T2" fmla="*/ 0 w 94"/>
                <a:gd name="T3" fmla="*/ 191 h 191"/>
                <a:gd name="T4" fmla="*/ 0 w 94"/>
                <a:gd name="T5" fmla="*/ 181 h 191"/>
                <a:gd name="T6" fmla="*/ 4 w 94"/>
                <a:gd name="T7" fmla="*/ 158 h 191"/>
                <a:gd name="T8" fmla="*/ 9 w 94"/>
                <a:gd name="T9" fmla="*/ 143 h 191"/>
                <a:gd name="T10" fmla="*/ 14 w 94"/>
                <a:gd name="T11" fmla="*/ 129 h 191"/>
                <a:gd name="T12" fmla="*/ 20 w 94"/>
                <a:gd name="T13" fmla="*/ 116 h 191"/>
                <a:gd name="T14" fmla="*/ 25 w 94"/>
                <a:gd name="T15" fmla="*/ 111 h 191"/>
                <a:gd name="T16" fmla="*/ 30 w 94"/>
                <a:gd name="T17" fmla="*/ 106 h 191"/>
                <a:gd name="T18" fmla="*/ 30 w 94"/>
                <a:gd name="T19" fmla="*/ 106 h 191"/>
                <a:gd name="T20" fmla="*/ 39 w 94"/>
                <a:gd name="T21" fmla="*/ 98 h 191"/>
                <a:gd name="T22" fmla="*/ 44 w 94"/>
                <a:gd name="T23" fmla="*/ 87 h 191"/>
                <a:gd name="T24" fmla="*/ 47 w 94"/>
                <a:gd name="T25" fmla="*/ 77 h 191"/>
                <a:gd name="T26" fmla="*/ 47 w 94"/>
                <a:gd name="T27" fmla="*/ 67 h 191"/>
                <a:gd name="T28" fmla="*/ 47 w 94"/>
                <a:gd name="T29" fmla="*/ 57 h 191"/>
                <a:gd name="T30" fmla="*/ 45 w 94"/>
                <a:gd name="T31" fmla="*/ 49 h 191"/>
                <a:gd name="T32" fmla="*/ 40 w 94"/>
                <a:gd name="T33" fmla="*/ 35 h 191"/>
                <a:gd name="T34" fmla="*/ 40 w 94"/>
                <a:gd name="T35" fmla="*/ 35 h 191"/>
                <a:gd name="T36" fmla="*/ 40 w 94"/>
                <a:gd name="T37" fmla="*/ 30 h 191"/>
                <a:gd name="T38" fmla="*/ 42 w 94"/>
                <a:gd name="T39" fmla="*/ 25 h 191"/>
                <a:gd name="T40" fmla="*/ 47 w 94"/>
                <a:gd name="T41" fmla="*/ 19 h 191"/>
                <a:gd name="T42" fmla="*/ 52 w 94"/>
                <a:gd name="T43" fmla="*/ 14 h 191"/>
                <a:gd name="T44" fmla="*/ 64 w 94"/>
                <a:gd name="T45" fmla="*/ 4 h 191"/>
                <a:gd name="T46" fmla="*/ 69 w 94"/>
                <a:gd name="T47" fmla="*/ 0 h 191"/>
                <a:gd name="T48" fmla="*/ 76 w 94"/>
                <a:gd name="T49" fmla="*/ 0 h 191"/>
                <a:gd name="T50" fmla="*/ 76 w 94"/>
                <a:gd name="T51" fmla="*/ 0 h 191"/>
                <a:gd name="T52" fmla="*/ 77 w 94"/>
                <a:gd name="T53" fmla="*/ 0 h 191"/>
                <a:gd name="T54" fmla="*/ 79 w 94"/>
                <a:gd name="T55" fmla="*/ 4 h 191"/>
                <a:gd name="T56" fmla="*/ 84 w 94"/>
                <a:gd name="T57" fmla="*/ 10 h 191"/>
                <a:gd name="T58" fmla="*/ 87 w 94"/>
                <a:gd name="T59" fmla="*/ 20 h 191"/>
                <a:gd name="T60" fmla="*/ 91 w 94"/>
                <a:gd name="T61" fmla="*/ 34 h 191"/>
                <a:gd name="T62" fmla="*/ 92 w 94"/>
                <a:gd name="T63" fmla="*/ 51 h 191"/>
                <a:gd name="T64" fmla="*/ 94 w 94"/>
                <a:gd name="T65" fmla="*/ 66 h 191"/>
                <a:gd name="T66" fmla="*/ 94 w 94"/>
                <a:gd name="T67" fmla="*/ 82 h 191"/>
                <a:gd name="T68" fmla="*/ 92 w 94"/>
                <a:gd name="T69" fmla="*/ 99 h 191"/>
                <a:gd name="T70" fmla="*/ 92 w 94"/>
                <a:gd name="T71" fmla="*/ 99 h 191"/>
                <a:gd name="T72" fmla="*/ 87 w 94"/>
                <a:gd name="T73" fmla="*/ 124 h 191"/>
                <a:gd name="T74" fmla="*/ 81 w 94"/>
                <a:gd name="T75" fmla="*/ 139 h 191"/>
                <a:gd name="T76" fmla="*/ 79 w 94"/>
                <a:gd name="T77" fmla="*/ 145 h 191"/>
                <a:gd name="T78" fmla="*/ 76 w 94"/>
                <a:gd name="T79" fmla="*/ 148 h 191"/>
                <a:gd name="T80" fmla="*/ 71 w 94"/>
                <a:gd name="T81" fmla="*/ 150 h 191"/>
                <a:gd name="T82" fmla="*/ 67 w 94"/>
                <a:gd name="T83" fmla="*/ 151 h 191"/>
                <a:gd name="T84" fmla="*/ 67 w 94"/>
                <a:gd name="T85" fmla="*/ 151 h 191"/>
                <a:gd name="T86" fmla="*/ 56 w 94"/>
                <a:gd name="T87" fmla="*/ 150 h 191"/>
                <a:gd name="T88" fmla="*/ 49 w 94"/>
                <a:gd name="T89" fmla="*/ 148 h 191"/>
                <a:gd name="T90" fmla="*/ 40 w 94"/>
                <a:gd name="T91" fmla="*/ 150 h 191"/>
                <a:gd name="T92" fmla="*/ 32 w 94"/>
                <a:gd name="T93" fmla="*/ 153 h 191"/>
                <a:gd name="T94" fmla="*/ 22 w 94"/>
                <a:gd name="T95" fmla="*/ 160 h 191"/>
                <a:gd name="T96" fmla="*/ 12 w 94"/>
                <a:gd name="T97" fmla="*/ 173 h 191"/>
                <a:gd name="T98" fmla="*/ 0 w 94"/>
                <a:gd name="T99" fmla="*/ 191 h 191"/>
                <a:gd name="T100" fmla="*/ 0 w 94"/>
                <a:gd name="T101"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191">
                  <a:moveTo>
                    <a:pt x="0" y="191"/>
                  </a:moveTo>
                  <a:lnTo>
                    <a:pt x="0" y="191"/>
                  </a:lnTo>
                  <a:lnTo>
                    <a:pt x="0" y="181"/>
                  </a:lnTo>
                  <a:lnTo>
                    <a:pt x="4" y="158"/>
                  </a:lnTo>
                  <a:lnTo>
                    <a:pt x="9" y="143"/>
                  </a:lnTo>
                  <a:lnTo>
                    <a:pt x="14" y="129"/>
                  </a:lnTo>
                  <a:lnTo>
                    <a:pt x="20" y="116"/>
                  </a:lnTo>
                  <a:lnTo>
                    <a:pt x="25" y="111"/>
                  </a:lnTo>
                  <a:lnTo>
                    <a:pt x="30" y="106"/>
                  </a:lnTo>
                  <a:lnTo>
                    <a:pt x="30" y="106"/>
                  </a:lnTo>
                  <a:lnTo>
                    <a:pt x="39" y="98"/>
                  </a:lnTo>
                  <a:lnTo>
                    <a:pt x="44" y="87"/>
                  </a:lnTo>
                  <a:lnTo>
                    <a:pt x="47" y="77"/>
                  </a:lnTo>
                  <a:lnTo>
                    <a:pt x="47" y="67"/>
                  </a:lnTo>
                  <a:lnTo>
                    <a:pt x="47" y="57"/>
                  </a:lnTo>
                  <a:lnTo>
                    <a:pt x="45" y="49"/>
                  </a:lnTo>
                  <a:lnTo>
                    <a:pt x="40" y="35"/>
                  </a:lnTo>
                  <a:lnTo>
                    <a:pt x="40" y="35"/>
                  </a:lnTo>
                  <a:lnTo>
                    <a:pt x="40" y="30"/>
                  </a:lnTo>
                  <a:lnTo>
                    <a:pt x="42" y="25"/>
                  </a:lnTo>
                  <a:lnTo>
                    <a:pt x="47" y="19"/>
                  </a:lnTo>
                  <a:lnTo>
                    <a:pt x="52" y="14"/>
                  </a:lnTo>
                  <a:lnTo>
                    <a:pt x="64" y="4"/>
                  </a:lnTo>
                  <a:lnTo>
                    <a:pt x="69" y="0"/>
                  </a:lnTo>
                  <a:lnTo>
                    <a:pt x="76" y="0"/>
                  </a:lnTo>
                  <a:lnTo>
                    <a:pt x="76" y="0"/>
                  </a:lnTo>
                  <a:lnTo>
                    <a:pt x="77" y="0"/>
                  </a:lnTo>
                  <a:lnTo>
                    <a:pt x="79" y="4"/>
                  </a:lnTo>
                  <a:lnTo>
                    <a:pt x="84" y="10"/>
                  </a:lnTo>
                  <a:lnTo>
                    <a:pt x="87" y="20"/>
                  </a:lnTo>
                  <a:lnTo>
                    <a:pt x="91" y="34"/>
                  </a:lnTo>
                  <a:lnTo>
                    <a:pt x="92" y="51"/>
                  </a:lnTo>
                  <a:lnTo>
                    <a:pt x="94" y="66"/>
                  </a:lnTo>
                  <a:lnTo>
                    <a:pt x="94" y="82"/>
                  </a:lnTo>
                  <a:lnTo>
                    <a:pt x="92" y="99"/>
                  </a:lnTo>
                  <a:lnTo>
                    <a:pt x="92" y="99"/>
                  </a:lnTo>
                  <a:lnTo>
                    <a:pt x="87" y="124"/>
                  </a:lnTo>
                  <a:lnTo>
                    <a:pt x="81" y="139"/>
                  </a:lnTo>
                  <a:lnTo>
                    <a:pt x="79" y="145"/>
                  </a:lnTo>
                  <a:lnTo>
                    <a:pt x="76" y="148"/>
                  </a:lnTo>
                  <a:lnTo>
                    <a:pt x="71" y="150"/>
                  </a:lnTo>
                  <a:lnTo>
                    <a:pt x="67" y="151"/>
                  </a:lnTo>
                  <a:lnTo>
                    <a:pt x="67" y="151"/>
                  </a:lnTo>
                  <a:lnTo>
                    <a:pt x="56" y="150"/>
                  </a:lnTo>
                  <a:lnTo>
                    <a:pt x="49" y="148"/>
                  </a:lnTo>
                  <a:lnTo>
                    <a:pt x="40" y="150"/>
                  </a:lnTo>
                  <a:lnTo>
                    <a:pt x="32" y="153"/>
                  </a:lnTo>
                  <a:lnTo>
                    <a:pt x="22" y="160"/>
                  </a:lnTo>
                  <a:lnTo>
                    <a:pt x="12" y="173"/>
                  </a:lnTo>
                  <a:lnTo>
                    <a:pt x="0" y="191"/>
                  </a:lnTo>
                  <a:lnTo>
                    <a:pt x="0" y="191"/>
                  </a:lnTo>
                  <a:close/>
                </a:path>
              </a:pathLst>
            </a:custGeom>
            <a:solidFill>
              <a:srgbClr val="DEA07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9" name="Freeform 17"/>
            <p:cNvSpPr/>
            <p:nvPr>
              <p:custDataLst>
                <p:tags r:id="rId15"/>
              </p:custDataLst>
            </p:nvPr>
          </p:nvSpPr>
          <p:spPr bwMode="auto">
            <a:xfrm>
              <a:off x="3533775" y="1217613"/>
              <a:ext cx="1052513" cy="1449388"/>
            </a:xfrm>
            <a:custGeom>
              <a:avLst/>
              <a:gdLst>
                <a:gd name="T0" fmla="*/ 1327 w 1327"/>
                <a:gd name="T1" fmla="*/ 1067 h 1827"/>
                <a:gd name="T2" fmla="*/ 1319 w 1327"/>
                <a:gd name="T3" fmla="*/ 1141 h 1827"/>
                <a:gd name="T4" fmla="*/ 1294 w 1327"/>
                <a:gd name="T5" fmla="*/ 1246 h 1827"/>
                <a:gd name="T6" fmla="*/ 1264 w 1327"/>
                <a:gd name="T7" fmla="*/ 1339 h 1827"/>
                <a:gd name="T8" fmla="*/ 1237 w 1327"/>
                <a:gd name="T9" fmla="*/ 1404 h 1827"/>
                <a:gd name="T10" fmla="*/ 1203 w 1327"/>
                <a:gd name="T11" fmla="*/ 1470 h 1827"/>
                <a:gd name="T12" fmla="*/ 1166 w 1327"/>
                <a:gd name="T13" fmla="*/ 1533 h 1827"/>
                <a:gd name="T14" fmla="*/ 1121 w 1327"/>
                <a:gd name="T15" fmla="*/ 1595 h 1827"/>
                <a:gd name="T16" fmla="*/ 1071 w 1327"/>
                <a:gd name="T17" fmla="*/ 1652 h 1827"/>
                <a:gd name="T18" fmla="*/ 1014 w 1327"/>
                <a:gd name="T19" fmla="*/ 1704 h 1827"/>
                <a:gd name="T20" fmla="*/ 948 w 1327"/>
                <a:gd name="T21" fmla="*/ 1750 h 1827"/>
                <a:gd name="T22" fmla="*/ 878 w 1327"/>
                <a:gd name="T23" fmla="*/ 1787 h 1827"/>
                <a:gd name="T24" fmla="*/ 799 w 1327"/>
                <a:gd name="T25" fmla="*/ 1812 h 1827"/>
                <a:gd name="T26" fmla="*/ 713 w 1327"/>
                <a:gd name="T27" fmla="*/ 1825 h 1827"/>
                <a:gd name="T28" fmla="*/ 666 w 1327"/>
                <a:gd name="T29" fmla="*/ 1827 h 1827"/>
                <a:gd name="T30" fmla="*/ 576 w 1327"/>
                <a:gd name="T31" fmla="*/ 1820 h 1827"/>
                <a:gd name="T32" fmla="*/ 493 w 1327"/>
                <a:gd name="T33" fmla="*/ 1800 h 1827"/>
                <a:gd name="T34" fmla="*/ 418 w 1327"/>
                <a:gd name="T35" fmla="*/ 1768 h 1827"/>
                <a:gd name="T36" fmla="*/ 349 w 1327"/>
                <a:gd name="T37" fmla="*/ 1728 h 1827"/>
                <a:gd name="T38" fmla="*/ 289 w 1327"/>
                <a:gd name="T39" fmla="*/ 1679 h 1827"/>
                <a:gd name="T40" fmla="*/ 233 w 1327"/>
                <a:gd name="T41" fmla="*/ 1624 h 1827"/>
                <a:gd name="T42" fmla="*/ 186 w 1327"/>
                <a:gd name="T43" fmla="*/ 1564 h 1827"/>
                <a:gd name="T44" fmla="*/ 144 w 1327"/>
                <a:gd name="T45" fmla="*/ 1500 h 1827"/>
                <a:gd name="T46" fmla="*/ 107 w 1327"/>
                <a:gd name="T47" fmla="*/ 1436 h 1827"/>
                <a:gd name="T48" fmla="*/ 77 w 1327"/>
                <a:gd name="T49" fmla="*/ 1371 h 1827"/>
                <a:gd name="T50" fmla="*/ 52 w 1327"/>
                <a:gd name="T51" fmla="*/ 1307 h 1827"/>
                <a:gd name="T52" fmla="*/ 19 w 1327"/>
                <a:gd name="T53" fmla="*/ 1189 h 1827"/>
                <a:gd name="T54" fmla="*/ 2 w 1327"/>
                <a:gd name="T55" fmla="*/ 1097 h 1827"/>
                <a:gd name="T56" fmla="*/ 0 w 1327"/>
                <a:gd name="T57" fmla="*/ 1065 h 1827"/>
                <a:gd name="T58" fmla="*/ 3 w 1327"/>
                <a:gd name="T59" fmla="*/ 810 h 1827"/>
                <a:gd name="T60" fmla="*/ 15 w 1327"/>
                <a:gd name="T61" fmla="*/ 643 h 1827"/>
                <a:gd name="T62" fmla="*/ 25 w 1327"/>
                <a:gd name="T63" fmla="*/ 560 h 1827"/>
                <a:gd name="T64" fmla="*/ 40 w 1327"/>
                <a:gd name="T65" fmla="*/ 481 h 1827"/>
                <a:gd name="T66" fmla="*/ 60 w 1327"/>
                <a:gd name="T67" fmla="*/ 406 h 1827"/>
                <a:gd name="T68" fmla="*/ 76 w 1327"/>
                <a:gd name="T69" fmla="*/ 362 h 1827"/>
                <a:gd name="T70" fmla="*/ 112 w 1327"/>
                <a:gd name="T71" fmla="*/ 282 h 1827"/>
                <a:gd name="T72" fmla="*/ 159 w 1327"/>
                <a:gd name="T73" fmla="*/ 208 h 1827"/>
                <a:gd name="T74" fmla="*/ 203 w 1327"/>
                <a:gd name="T75" fmla="*/ 158 h 1827"/>
                <a:gd name="T76" fmla="*/ 237 w 1327"/>
                <a:gd name="T77" fmla="*/ 129 h 1827"/>
                <a:gd name="T78" fmla="*/ 272 w 1327"/>
                <a:gd name="T79" fmla="*/ 102 h 1827"/>
                <a:gd name="T80" fmla="*/ 312 w 1327"/>
                <a:gd name="T81" fmla="*/ 77 h 1827"/>
                <a:gd name="T82" fmla="*/ 354 w 1327"/>
                <a:gd name="T83" fmla="*/ 55 h 1827"/>
                <a:gd name="T84" fmla="*/ 401 w 1327"/>
                <a:gd name="T85" fmla="*/ 39 h 1827"/>
                <a:gd name="T86" fmla="*/ 453 w 1327"/>
                <a:gd name="T87" fmla="*/ 24 h 1827"/>
                <a:gd name="T88" fmla="*/ 507 w 1327"/>
                <a:gd name="T89" fmla="*/ 12 h 1827"/>
                <a:gd name="T90" fmla="*/ 567 w 1327"/>
                <a:gd name="T91" fmla="*/ 5 h 1827"/>
                <a:gd name="T92" fmla="*/ 631 w 1327"/>
                <a:gd name="T93" fmla="*/ 0 h 1827"/>
                <a:gd name="T94" fmla="*/ 665 w 1327"/>
                <a:gd name="T95" fmla="*/ 0 h 1827"/>
                <a:gd name="T96" fmla="*/ 782 w 1327"/>
                <a:gd name="T97" fmla="*/ 7 h 1827"/>
                <a:gd name="T98" fmla="*/ 886 w 1327"/>
                <a:gd name="T99" fmla="*/ 27 h 1827"/>
                <a:gd name="T100" fmla="*/ 975 w 1327"/>
                <a:gd name="T101" fmla="*/ 57 h 1827"/>
                <a:gd name="T102" fmla="*/ 1051 w 1327"/>
                <a:gd name="T103" fmla="*/ 99 h 1827"/>
                <a:gd name="T104" fmla="*/ 1116 w 1327"/>
                <a:gd name="T105" fmla="*/ 149 h 1827"/>
                <a:gd name="T106" fmla="*/ 1168 w 1327"/>
                <a:gd name="T107" fmla="*/ 210 h 1827"/>
                <a:gd name="T108" fmla="*/ 1213 w 1327"/>
                <a:gd name="T109" fmla="*/ 277 h 1827"/>
                <a:gd name="T110" fmla="*/ 1247 w 1327"/>
                <a:gd name="T111" fmla="*/ 351 h 1827"/>
                <a:gd name="T112" fmla="*/ 1274 w 1327"/>
                <a:gd name="T113" fmla="*/ 431 h 1827"/>
                <a:gd name="T114" fmla="*/ 1294 w 1327"/>
                <a:gd name="T115" fmla="*/ 515 h 1827"/>
                <a:gd name="T116" fmla="*/ 1309 w 1327"/>
                <a:gd name="T117" fmla="*/ 604 h 1827"/>
                <a:gd name="T118" fmla="*/ 1317 w 1327"/>
                <a:gd name="T119" fmla="*/ 695 h 1827"/>
                <a:gd name="T120" fmla="*/ 1326 w 1327"/>
                <a:gd name="T121" fmla="*/ 881 h 1827"/>
                <a:gd name="T122" fmla="*/ 1327 w 1327"/>
                <a:gd name="T123" fmla="*/ 1067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27" h="1827">
                  <a:moveTo>
                    <a:pt x="1327" y="1067"/>
                  </a:moveTo>
                  <a:lnTo>
                    <a:pt x="1327" y="1067"/>
                  </a:lnTo>
                  <a:lnTo>
                    <a:pt x="1326" y="1099"/>
                  </a:lnTo>
                  <a:lnTo>
                    <a:pt x="1319" y="1141"/>
                  </a:lnTo>
                  <a:lnTo>
                    <a:pt x="1309" y="1191"/>
                  </a:lnTo>
                  <a:lnTo>
                    <a:pt x="1294" y="1246"/>
                  </a:lnTo>
                  <a:lnTo>
                    <a:pt x="1275" y="1307"/>
                  </a:lnTo>
                  <a:lnTo>
                    <a:pt x="1264" y="1339"/>
                  </a:lnTo>
                  <a:lnTo>
                    <a:pt x="1250" y="1371"/>
                  </a:lnTo>
                  <a:lnTo>
                    <a:pt x="1237" y="1404"/>
                  </a:lnTo>
                  <a:lnTo>
                    <a:pt x="1220" y="1436"/>
                  </a:lnTo>
                  <a:lnTo>
                    <a:pt x="1203" y="1470"/>
                  </a:lnTo>
                  <a:lnTo>
                    <a:pt x="1185" y="1501"/>
                  </a:lnTo>
                  <a:lnTo>
                    <a:pt x="1166" y="1533"/>
                  </a:lnTo>
                  <a:lnTo>
                    <a:pt x="1145" y="1565"/>
                  </a:lnTo>
                  <a:lnTo>
                    <a:pt x="1121" y="1595"/>
                  </a:lnTo>
                  <a:lnTo>
                    <a:pt x="1096" y="1626"/>
                  </a:lnTo>
                  <a:lnTo>
                    <a:pt x="1071" y="1652"/>
                  </a:lnTo>
                  <a:lnTo>
                    <a:pt x="1042" y="1679"/>
                  </a:lnTo>
                  <a:lnTo>
                    <a:pt x="1014" y="1704"/>
                  </a:lnTo>
                  <a:lnTo>
                    <a:pt x="982" y="1728"/>
                  </a:lnTo>
                  <a:lnTo>
                    <a:pt x="948" y="1750"/>
                  </a:lnTo>
                  <a:lnTo>
                    <a:pt x="915" y="1770"/>
                  </a:lnTo>
                  <a:lnTo>
                    <a:pt x="878" y="1787"/>
                  </a:lnTo>
                  <a:lnTo>
                    <a:pt x="839" y="1800"/>
                  </a:lnTo>
                  <a:lnTo>
                    <a:pt x="799" y="1812"/>
                  </a:lnTo>
                  <a:lnTo>
                    <a:pt x="757" y="1820"/>
                  </a:lnTo>
                  <a:lnTo>
                    <a:pt x="713" y="1825"/>
                  </a:lnTo>
                  <a:lnTo>
                    <a:pt x="666" y="1827"/>
                  </a:lnTo>
                  <a:lnTo>
                    <a:pt x="666" y="1827"/>
                  </a:lnTo>
                  <a:lnTo>
                    <a:pt x="619" y="1825"/>
                  </a:lnTo>
                  <a:lnTo>
                    <a:pt x="576" y="1820"/>
                  </a:lnTo>
                  <a:lnTo>
                    <a:pt x="534" y="1812"/>
                  </a:lnTo>
                  <a:lnTo>
                    <a:pt x="493" y="1800"/>
                  </a:lnTo>
                  <a:lnTo>
                    <a:pt x="455" y="1785"/>
                  </a:lnTo>
                  <a:lnTo>
                    <a:pt x="418" y="1768"/>
                  </a:lnTo>
                  <a:lnTo>
                    <a:pt x="383" y="1750"/>
                  </a:lnTo>
                  <a:lnTo>
                    <a:pt x="349" y="1728"/>
                  </a:lnTo>
                  <a:lnTo>
                    <a:pt x="319" y="1704"/>
                  </a:lnTo>
                  <a:lnTo>
                    <a:pt x="289" y="1679"/>
                  </a:lnTo>
                  <a:lnTo>
                    <a:pt x="260" y="1652"/>
                  </a:lnTo>
                  <a:lnTo>
                    <a:pt x="233" y="1624"/>
                  </a:lnTo>
                  <a:lnTo>
                    <a:pt x="210" y="1594"/>
                  </a:lnTo>
                  <a:lnTo>
                    <a:pt x="186" y="1564"/>
                  </a:lnTo>
                  <a:lnTo>
                    <a:pt x="165" y="1533"/>
                  </a:lnTo>
                  <a:lnTo>
                    <a:pt x="144" y="1500"/>
                  </a:lnTo>
                  <a:lnTo>
                    <a:pt x="126" y="1468"/>
                  </a:lnTo>
                  <a:lnTo>
                    <a:pt x="107" y="1436"/>
                  </a:lnTo>
                  <a:lnTo>
                    <a:pt x="92" y="1402"/>
                  </a:lnTo>
                  <a:lnTo>
                    <a:pt x="77" y="1371"/>
                  </a:lnTo>
                  <a:lnTo>
                    <a:pt x="64" y="1339"/>
                  </a:lnTo>
                  <a:lnTo>
                    <a:pt x="52" y="1307"/>
                  </a:lnTo>
                  <a:lnTo>
                    <a:pt x="34" y="1246"/>
                  </a:lnTo>
                  <a:lnTo>
                    <a:pt x="19" y="1189"/>
                  </a:lnTo>
                  <a:lnTo>
                    <a:pt x="8" y="1139"/>
                  </a:lnTo>
                  <a:lnTo>
                    <a:pt x="2" y="1097"/>
                  </a:lnTo>
                  <a:lnTo>
                    <a:pt x="0" y="1065"/>
                  </a:lnTo>
                  <a:lnTo>
                    <a:pt x="0" y="1065"/>
                  </a:lnTo>
                  <a:lnTo>
                    <a:pt x="0" y="896"/>
                  </a:lnTo>
                  <a:lnTo>
                    <a:pt x="3" y="810"/>
                  </a:lnTo>
                  <a:lnTo>
                    <a:pt x="7" y="726"/>
                  </a:lnTo>
                  <a:lnTo>
                    <a:pt x="15" y="643"/>
                  </a:lnTo>
                  <a:lnTo>
                    <a:pt x="20" y="601"/>
                  </a:lnTo>
                  <a:lnTo>
                    <a:pt x="25" y="560"/>
                  </a:lnTo>
                  <a:lnTo>
                    <a:pt x="32" y="520"/>
                  </a:lnTo>
                  <a:lnTo>
                    <a:pt x="40" y="481"/>
                  </a:lnTo>
                  <a:lnTo>
                    <a:pt x="50" y="443"/>
                  </a:lnTo>
                  <a:lnTo>
                    <a:pt x="60" y="406"/>
                  </a:lnTo>
                  <a:lnTo>
                    <a:pt x="60" y="406"/>
                  </a:lnTo>
                  <a:lnTo>
                    <a:pt x="76" y="362"/>
                  </a:lnTo>
                  <a:lnTo>
                    <a:pt x="92" y="320"/>
                  </a:lnTo>
                  <a:lnTo>
                    <a:pt x="112" y="282"/>
                  </a:lnTo>
                  <a:lnTo>
                    <a:pt x="136" y="243"/>
                  </a:lnTo>
                  <a:lnTo>
                    <a:pt x="159" y="208"/>
                  </a:lnTo>
                  <a:lnTo>
                    <a:pt x="188" y="175"/>
                  </a:lnTo>
                  <a:lnTo>
                    <a:pt x="203" y="158"/>
                  </a:lnTo>
                  <a:lnTo>
                    <a:pt x="220" y="143"/>
                  </a:lnTo>
                  <a:lnTo>
                    <a:pt x="237" y="129"/>
                  </a:lnTo>
                  <a:lnTo>
                    <a:pt x="253" y="114"/>
                  </a:lnTo>
                  <a:lnTo>
                    <a:pt x="272" y="102"/>
                  </a:lnTo>
                  <a:lnTo>
                    <a:pt x="292" y="89"/>
                  </a:lnTo>
                  <a:lnTo>
                    <a:pt x="312" y="77"/>
                  </a:lnTo>
                  <a:lnTo>
                    <a:pt x="332" y="67"/>
                  </a:lnTo>
                  <a:lnTo>
                    <a:pt x="354" y="55"/>
                  </a:lnTo>
                  <a:lnTo>
                    <a:pt x="378" y="47"/>
                  </a:lnTo>
                  <a:lnTo>
                    <a:pt x="401" y="39"/>
                  </a:lnTo>
                  <a:lnTo>
                    <a:pt x="426" y="30"/>
                  </a:lnTo>
                  <a:lnTo>
                    <a:pt x="453" y="24"/>
                  </a:lnTo>
                  <a:lnTo>
                    <a:pt x="480" y="17"/>
                  </a:lnTo>
                  <a:lnTo>
                    <a:pt x="507" y="12"/>
                  </a:lnTo>
                  <a:lnTo>
                    <a:pt x="537" y="8"/>
                  </a:lnTo>
                  <a:lnTo>
                    <a:pt x="567" y="5"/>
                  </a:lnTo>
                  <a:lnTo>
                    <a:pt x="599" y="2"/>
                  </a:lnTo>
                  <a:lnTo>
                    <a:pt x="631" y="0"/>
                  </a:lnTo>
                  <a:lnTo>
                    <a:pt x="665" y="0"/>
                  </a:lnTo>
                  <a:lnTo>
                    <a:pt x="665" y="0"/>
                  </a:lnTo>
                  <a:lnTo>
                    <a:pt x="725" y="2"/>
                  </a:lnTo>
                  <a:lnTo>
                    <a:pt x="782" y="7"/>
                  </a:lnTo>
                  <a:lnTo>
                    <a:pt x="836" y="15"/>
                  </a:lnTo>
                  <a:lnTo>
                    <a:pt x="886" y="27"/>
                  </a:lnTo>
                  <a:lnTo>
                    <a:pt x="931" y="40"/>
                  </a:lnTo>
                  <a:lnTo>
                    <a:pt x="975" y="57"/>
                  </a:lnTo>
                  <a:lnTo>
                    <a:pt x="1014" y="77"/>
                  </a:lnTo>
                  <a:lnTo>
                    <a:pt x="1051" y="99"/>
                  </a:lnTo>
                  <a:lnTo>
                    <a:pt x="1084" y="123"/>
                  </a:lnTo>
                  <a:lnTo>
                    <a:pt x="1116" y="149"/>
                  </a:lnTo>
                  <a:lnTo>
                    <a:pt x="1143" y="178"/>
                  </a:lnTo>
                  <a:lnTo>
                    <a:pt x="1168" y="210"/>
                  </a:lnTo>
                  <a:lnTo>
                    <a:pt x="1192" y="242"/>
                  </a:lnTo>
                  <a:lnTo>
                    <a:pt x="1213" y="277"/>
                  </a:lnTo>
                  <a:lnTo>
                    <a:pt x="1232" y="314"/>
                  </a:lnTo>
                  <a:lnTo>
                    <a:pt x="1247" y="351"/>
                  </a:lnTo>
                  <a:lnTo>
                    <a:pt x="1262" y="389"/>
                  </a:lnTo>
                  <a:lnTo>
                    <a:pt x="1274" y="431"/>
                  </a:lnTo>
                  <a:lnTo>
                    <a:pt x="1285" y="471"/>
                  </a:lnTo>
                  <a:lnTo>
                    <a:pt x="1294" y="515"/>
                  </a:lnTo>
                  <a:lnTo>
                    <a:pt x="1302" y="559"/>
                  </a:lnTo>
                  <a:lnTo>
                    <a:pt x="1309" y="604"/>
                  </a:lnTo>
                  <a:lnTo>
                    <a:pt x="1314" y="648"/>
                  </a:lnTo>
                  <a:lnTo>
                    <a:pt x="1317" y="695"/>
                  </a:lnTo>
                  <a:lnTo>
                    <a:pt x="1324" y="787"/>
                  </a:lnTo>
                  <a:lnTo>
                    <a:pt x="1326" y="881"/>
                  </a:lnTo>
                  <a:lnTo>
                    <a:pt x="1327" y="975"/>
                  </a:lnTo>
                  <a:lnTo>
                    <a:pt x="1327" y="1067"/>
                  </a:lnTo>
                  <a:close/>
                </a:path>
              </a:pathLst>
            </a:custGeom>
            <a:solidFill>
              <a:srgbClr val="F2BFA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20" name="Freeform 18"/>
            <p:cNvSpPr/>
            <p:nvPr>
              <p:custDataLst>
                <p:tags r:id="rId16"/>
              </p:custDataLst>
            </p:nvPr>
          </p:nvSpPr>
          <p:spPr bwMode="auto">
            <a:xfrm>
              <a:off x="3533775" y="1217613"/>
              <a:ext cx="1052513" cy="1449388"/>
            </a:xfrm>
            <a:custGeom>
              <a:avLst/>
              <a:gdLst>
                <a:gd name="T0" fmla="*/ 1327 w 1327"/>
                <a:gd name="T1" fmla="*/ 1067 h 1827"/>
                <a:gd name="T2" fmla="*/ 1319 w 1327"/>
                <a:gd name="T3" fmla="*/ 1141 h 1827"/>
                <a:gd name="T4" fmla="*/ 1294 w 1327"/>
                <a:gd name="T5" fmla="*/ 1246 h 1827"/>
                <a:gd name="T6" fmla="*/ 1264 w 1327"/>
                <a:gd name="T7" fmla="*/ 1339 h 1827"/>
                <a:gd name="T8" fmla="*/ 1237 w 1327"/>
                <a:gd name="T9" fmla="*/ 1404 h 1827"/>
                <a:gd name="T10" fmla="*/ 1203 w 1327"/>
                <a:gd name="T11" fmla="*/ 1470 h 1827"/>
                <a:gd name="T12" fmla="*/ 1166 w 1327"/>
                <a:gd name="T13" fmla="*/ 1533 h 1827"/>
                <a:gd name="T14" fmla="*/ 1121 w 1327"/>
                <a:gd name="T15" fmla="*/ 1595 h 1827"/>
                <a:gd name="T16" fmla="*/ 1071 w 1327"/>
                <a:gd name="T17" fmla="*/ 1652 h 1827"/>
                <a:gd name="T18" fmla="*/ 1014 w 1327"/>
                <a:gd name="T19" fmla="*/ 1704 h 1827"/>
                <a:gd name="T20" fmla="*/ 948 w 1327"/>
                <a:gd name="T21" fmla="*/ 1750 h 1827"/>
                <a:gd name="T22" fmla="*/ 878 w 1327"/>
                <a:gd name="T23" fmla="*/ 1787 h 1827"/>
                <a:gd name="T24" fmla="*/ 799 w 1327"/>
                <a:gd name="T25" fmla="*/ 1812 h 1827"/>
                <a:gd name="T26" fmla="*/ 713 w 1327"/>
                <a:gd name="T27" fmla="*/ 1825 h 1827"/>
                <a:gd name="T28" fmla="*/ 666 w 1327"/>
                <a:gd name="T29" fmla="*/ 1827 h 1827"/>
                <a:gd name="T30" fmla="*/ 576 w 1327"/>
                <a:gd name="T31" fmla="*/ 1820 h 1827"/>
                <a:gd name="T32" fmla="*/ 493 w 1327"/>
                <a:gd name="T33" fmla="*/ 1800 h 1827"/>
                <a:gd name="T34" fmla="*/ 418 w 1327"/>
                <a:gd name="T35" fmla="*/ 1768 h 1827"/>
                <a:gd name="T36" fmla="*/ 349 w 1327"/>
                <a:gd name="T37" fmla="*/ 1728 h 1827"/>
                <a:gd name="T38" fmla="*/ 289 w 1327"/>
                <a:gd name="T39" fmla="*/ 1679 h 1827"/>
                <a:gd name="T40" fmla="*/ 233 w 1327"/>
                <a:gd name="T41" fmla="*/ 1624 h 1827"/>
                <a:gd name="T42" fmla="*/ 186 w 1327"/>
                <a:gd name="T43" fmla="*/ 1564 h 1827"/>
                <a:gd name="T44" fmla="*/ 144 w 1327"/>
                <a:gd name="T45" fmla="*/ 1500 h 1827"/>
                <a:gd name="T46" fmla="*/ 107 w 1327"/>
                <a:gd name="T47" fmla="*/ 1436 h 1827"/>
                <a:gd name="T48" fmla="*/ 77 w 1327"/>
                <a:gd name="T49" fmla="*/ 1371 h 1827"/>
                <a:gd name="T50" fmla="*/ 52 w 1327"/>
                <a:gd name="T51" fmla="*/ 1307 h 1827"/>
                <a:gd name="T52" fmla="*/ 19 w 1327"/>
                <a:gd name="T53" fmla="*/ 1189 h 1827"/>
                <a:gd name="T54" fmla="*/ 2 w 1327"/>
                <a:gd name="T55" fmla="*/ 1097 h 1827"/>
                <a:gd name="T56" fmla="*/ 0 w 1327"/>
                <a:gd name="T57" fmla="*/ 1065 h 1827"/>
                <a:gd name="T58" fmla="*/ 3 w 1327"/>
                <a:gd name="T59" fmla="*/ 810 h 1827"/>
                <a:gd name="T60" fmla="*/ 15 w 1327"/>
                <a:gd name="T61" fmla="*/ 643 h 1827"/>
                <a:gd name="T62" fmla="*/ 25 w 1327"/>
                <a:gd name="T63" fmla="*/ 560 h 1827"/>
                <a:gd name="T64" fmla="*/ 40 w 1327"/>
                <a:gd name="T65" fmla="*/ 481 h 1827"/>
                <a:gd name="T66" fmla="*/ 60 w 1327"/>
                <a:gd name="T67" fmla="*/ 406 h 1827"/>
                <a:gd name="T68" fmla="*/ 76 w 1327"/>
                <a:gd name="T69" fmla="*/ 362 h 1827"/>
                <a:gd name="T70" fmla="*/ 112 w 1327"/>
                <a:gd name="T71" fmla="*/ 282 h 1827"/>
                <a:gd name="T72" fmla="*/ 159 w 1327"/>
                <a:gd name="T73" fmla="*/ 208 h 1827"/>
                <a:gd name="T74" fmla="*/ 203 w 1327"/>
                <a:gd name="T75" fmla="*/ 158 h 1827"/>
                <a:gd name="T76" fmla="*/ 237 w 1327"/>
                <a:gd name="T77" fmla="*/ 129 h 1827"/>
                <a:gd name="T78" fmla="*/ 272 w 1327"/>
                <a:gd name="T79" fmla="*/ 102 h 1827"/>
                <a:gd name="T80" fmla="*/ 312 w 1327"/>
                <a:gd name="T81" fmla="*/ 77 h 1827"/>
                <a:gd name="T82" fmla="*/ 354 w 1327"/>
                <a:gd name="T83" fmla="*/ 55 h 1827"/>
                <a:gd name="T84" fmla="*/ 401 w 1327"/>
                <a:gd name="T85" fmla="*/ 39 h 1827"/>
                <a:gd name="T86" fmla="*/ 453 w 1327"/>
                <a:gd name="T87" fmla="*/ 24 h 1827"/>
                <a:gd name="T88" fmla="*/ 507 w 1327"/>
                <a:gd name="T89" fmla="*/ 12 h 1827"/>
                <a:gd name="T90" fmla="*/ 567 w 1327"/>
                <a:gd name="T91" fmla="*/ 5 h 1827"/>
                <a:gd name="T92" fmla="*/ 631 w 1327"/>
                <a:gd name="T93" fmla="*/ 0 h 1827"/>
                <a:gd name="T94" fmla="*/ 665 w 1327"/>
                <a:gd name="T95" fmla="*/ 0 h 1827"/>
                <a:gd name="T96" fmla="*/ 782 w 1327"/>
                <a:gd name="T97" fmla="*/ 7 h 1827"/>
                <a:gd name="T98" fmla="*/ 886 w 1327"/>
                <a:gd name="T99" fmla="*/ 27 h 1827"/>
                <a:gd name="T100" fmla="*/ 975 w 1327"/>
                <a:gd name="T101" fmla="*/ 57 h 1827"/>
                <a:gd name="T102" fmla="*/ 1051 w 1327"/>
                <a:gd name="T103" fmla="*/ 99 h 1827"/>
                <a:gd name="T104" fmla="*/ 1116 w 1327"/>
                <a:gd name="T105" fmla="*/ 149 h 1827"/>
                <a:gd name="T106" fmla="*/ 1168 w 1327"/>
                <a:gd name="T107" fmla="*/ 210 h 1827"/>
                <a:gd name="T108" fmla="*/ 1213 w 1327"/>
                <a:gd name="T109" fmla="*/ 277 h 1827"/>
                <a:gd name="T110" fmla="*/ 1247 w 1327"/>
                <a:gd name="T111" fmla="*/ 351 h 1827"/>
                <a:gd name="T112" fmla="*/ 1274 w 1327"/>
                <a:gd name="T113" fmla="*/ 431 h 1827"/>
                <a:gd name="T114" fmla="*/ 1294 w 1327"/>
                <a:gd name="T115" fmla="*/ 515 h 1827"/>
                <a:gd name="T116" fmla="*/ 1309 w 1327"/>
                <a:gd name="T117" fmla="*/ 604 h 1827"/>
                <a:gd name="T118" fmla="*/ 1317 w 1327"/>
                <a:gd name="T119" fmla="*/ 695 h 1827"/>
                <a:gd name="T120" fmla="*/ 1326 w 1327"/>
                <a:gd name="T121" fmla="*/ 881 h 1827"/>
                <a:gd name="T122" fmla="*/ 1327 w 1327"/>
                <a:gd name="T123" fmla="*/ 1067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27" h="1827">
                  <a:moveTo>
                    <a:pt x="1327" y="1067"/>
                  </a:moveTo>
                  <a:lnTo>
                    <a:pt x="1327" y="1067"/>
                  </a:lnTo>
                  <a:lnTo>
                    <a:pt x="1326" y="1099"/>
                  </a:lnTo>
                  <a:lnTo>
                    <a:pt x="1319" y="1141"/>
                  </a:lnTo>
                  <a:lnTo>
                    <a:pt x="1309" y="1191"/>
                  </a:lnTo>
                  <a:lnTo>
                    <a:pt x="1294" y="1246"/>
                  </a:lnTo>
                  <a:lnTo>
                    <a:pt x="1275" y="1307"/>
                  </a:lnTo>
                  <a:lnTo>
                    <a:pt x="1264" y="1339"/>
                  </a:lnTo>
                  <a:lnTo>
                    <a:pt x="1250" y="1371"/>
                  </a:lnTo>
                  <a:lnTo>
                    <a:pt x="1237" y="1404"/>
                  </a:lnTo>
                  <a:lnTo>
                    <a:pt x="1220" y="1436"/>
                  </a:lnTo>
                  <a:lnTo>
                    <a:pt x="1203" y="1470"/>
                  </a:lnTo>
                  <a:lnTo>
                    <a:pt x="1185" y="1501"/>
                  </a:lnTo>
                  <a:lnTo>
                    <a:pt x="1166" y="1533"/>
                  </a:lnTo>
                  <a:lnTo>
                    <a:pt x="1145" y="1565"/>
                  </a:lnTo>
                  <a:lnTo>
                    <a:pt x="1121" y="1595"/>
                  </a:lnTo>
                  <a:lnTo>
                    <a:pt x="1096" y="1626"/>
                  </a:lnTo>
                  <a:lnTo>
                    <a:pt x="1071" y="1652"/>
                  </a:lnTo>
                  <a:lnTo>
                    <a:pt x="1042" y="1679"/>
                  </a:lnTo>
                  <a:lnTo>
                    <a:pt x="1014" y="1704"/>
                  </a:lnTo>
                  <a:lnTo>
                    <a:pt x="982" y="1728"/>
                  </a:lnTo>
                  <a:lnTo>
                    <a:pt x="948" y="1750"/>
                  </a:lnTo>
                  <a:lnTo>
                    <a:pt x="915" y="1770"/>
                  </a:lnTo>
                  <a:lnTo>
                    <a:pt x="878" y="1787"/>
                  </a:lnTo>
                  <a:lnTo>
                    <a:pt x="839" y="1800"/>
                  </a:lnTo>
                  <a:lnTo>
                    <a:pt x="799" y="1812"/>
                  </a:lnTo>
                  <a:lnTo>
                    <a:pt x="757" y="1820"/>
                  </a:lnTo>
                  <a:lnTo>
                    <a:pt x="713" y="1825"/>
                  </a:lnTo>
                  <a:lnTo>
                    <a:pt x="666" y="1827"/>
                  </a:lnTo>
                  <a:lnTo>
                    <a:pt x="666" y="1827"/>
                  </a:lnTo>
                  <a:lnTo>
                    <a:pt x="619" y="1825"/>
                  </a:lnTo>
                  <a:lnTo>
                    <a:pt x="576" y="1820"/>
                  </a:lnTo>
                  <a:lnTo>
                    <a:pt x="534" y="1812"/>
                  </a:lnTo>
                  <a:lnTo>
                    <a:pt x="493" y="1800"/>
                  </a:lnTo>
                  <a:lnTo>
                    <a:pt x="455" y="1785"/>
                  </a:lnTo>
                  <a:lnTo>
                    <a:pt x="418" y="1768"/>
                  </a:lnTo>
                  <a:lnTo>
                    <a:pt x="383" y="1750"/>
                  </a:lnTo>
                  <a:lnTo>
                    <a:pt x="349" y="1728"/>
                  </a:lnTo>
                  <a:lnTo>
                    <a:pt x="319" y="1704"/>
                  </a:lnTo>
                  <a:lnTo>
                    <a:pt x="289" y="1679"/>
                  </a:lnTo>
                  <a:lnTo>
                    <a:pt x="260" y="1652"/>
                  </a:lnTo>
                  <a:lnTo>
                    <a:pt x="233" y="1624"/>
                  </a:lnTo>
                  <a:lnTo>
                    <a:pt x="210" y="1594"/>
                  </a:lnTo>
                  <a:lnTo>
                    <a:pt x="186" y="1564"/>
                  </a:lnTo>
                  <a:lnTo>
                    <a:pt x="165" y="1533"/>
                  </a:lnTo>
                  <a:lnTo>
                    <a:pt x="144" y="1500"/>
                  </a:lnTo>
                  <a:lnTo>
                    <a:pt x="126" y="1468"/>
                  </a:lnTo>
                  <a:lnTo>
                    <a:pt x="107" y="1436"/>
                  </a:lnTo>
                  <a:lnTo>
                    <a:pt x="92" y="1402"/>
                  </a:lnTo>
                  <a:lnTo>
                    <a:pt x="77" y="1371"/>
                  </a:lnTo>
                  <a:lnTo>
                    <a:pt x="64" y="1339"/>
                  </a:lnTo>
                  <a:lnTo>
                    <a:pt x="52" y="1307"/>
                  </a:lnTo>
                  <a:lnTo>
                    <a:pt x="34" y="1246"/>
                  </a:lnTo>
                  <a:lnTo>
                    <a:pt x="19" y="1189"/>
                  </a:lnTo>
                  <a:lnTo>
                    <a:pt x="8" y="1139"/>
                  </a:lnTo>
                  <a:lnTo>
                    <a:pt x="2" y="1097"/>
                  </a:lnTo>
                  <a:lnTo>
                    <a:pt x="0" y="1065"/>
                  </a:lnTo>
                  <a:lnTo>
                    <a:pt x="0" y="1065"/>
                  </a:lnTo>
                  <a:lnTo>
                    <a:pt x="0" y="896"/>
                  </a:lnTo>
                  <a:lnTo>
                    <a:pt x="3" y="810"/>
                  </a:lnTo>
                  <a:lnTo>
                    <a:pt x="7" y="726"/>
                  </a:lnTo>
                  <a:lnTo>
                    <a:pt x="15" y="643"/>
                  </a:lnTo>
                  <a:lnTo>
                    <a:pt x="20" y="601"/>
                  </a:lnTo>
                  <a:lnTo>
                    <a:pt x="25" y="560"/>
                  </a:lnTo>
                  <a:lnTo>
                    <a:pt x="32" y="520"/>
                  </a:lnTo>
                  <a:lnTo>
                    <a:pt x="40" y="481"/>
                  </a:lnTo>
                  <a:lnTo>
                    <a:pt x="50" y="443"/>
                  </a:lnTo>
                  <a:lnTo>
                    <a:pt x="60" y="406"/>
                  </a:lnTo>
                  <a:lnTo>
                    <a:pt x="60" y="406"/>
                  </a:lnTo>
                  <a:lnTo>
                    <a:pt x="76" y="362"/>
                  </a:lnTo>
                  <a:lnTo>
                    <a:pt x="92" y="320"/>
                  </a:lnTo>
                  <a:lnTo>
                    <a:pt x="112" y="282"/>
                  </a:lnTo>
                  <a:lnTo>
                    <a:pt x="136" y="243"/>
                  </a:lnTo>
                  <a:lnTo>
                    <a:pt x="159" y="208"/>
                  </a:lnTo>
                  <a:lnTo>
                    <a:pt x="188" y="175"/>
                  </a:lnTo>
                  <a:lnTo>
                    <a:pt x="203" y="158"/>
                  </a:lnTo>
                  <a:lnTo>
                    <a:pt x="220" y="143"/>
                  </a:lnTo>
                  <a:lnTo>
                    <a:pt x="237" y="129"/>
                  </a:lnTo>
                  <a:lnTo>
                    <a:pt x="253" y="114"/>
                  </a:lnTo>
                  <a:lnTo>
                    <a:pt x="272" y="102"/>
                  </a:lnTo>
                  <a:lnTo>
                    <a:pt x="292" y="89"/>
                  </a:lnTo>
                  <a:lnTo>
                    <a:pt x="312" y="77"/>
                  </a:lnTo>
                  <a:lnTo>
                    <a:pt x="332" y="67"/>
                  </a:lnTo>
                  <a:lnTo>
                    <a:pt x="354" y="55"/>
                  </a:lnTo>
                  <a:lnTo>
                    <a:pt x="378" y="47"/>
                  </a:lnTo>
                  <a:lnTo>
                    <a:pt x="401" y="39"/>
                  </a:lnTo>
                  <a:lnTo>
                    <a:pt x="426" y="30"/>
                  </a:lnTo>
                  <a:lnTo>
                    <a:pt x="453" y="24"/>
                  </a:lnTo>
                  <a:lnTo>
                    <a:pt x="480" y="17"/>
                  </a:lnTo>
                  <a:lnTo>
                    <a:pt x="507" y="12"/>
                  </a:lnTo>
                  <a:lnTo>
                    <a:pt x="537" y="8"/>
                  </a:lnTo>
                  <a:lnTo>
                    <a:pt x="567" y="5"/>
                  </a:lnTo>
                  <a:lnTo>
                    <a:pt x="599" y="2"/>
                  </a:lnTo>
                  <a:lnTo>
                    <a:pt x="631" y="0"/>
                  </a:lnTo>
                  <a:lnTo>
                    <a:pt x="665" y="0"/>
                  </a:lnTo>
                  <a:lnTo>
                    <a:pt x="665" y="0"/>
                  </a:lnTo>
                  <a:lnTo>
                    <a:pt x="725" y="2"/>
                  </a:lnTo>
                  <a:lnTo>
                    <a:pt x="782" y="7"/>
                  </a:lnTo>
                  <a:lnTo>
                    <a:pt x="836" y="15"/>
                  </a:lnTo>
                  <a:lnTo>
                    <a:pt x="886" y="27"/>
                  </a:lnTo>
                  <a:lnTo>
                    <a:pt x="931" y="40"/>
                  </a:lnTo>
                  <a:lnTo>
                    <a:pt x="975" y="57"/>
                  </a:lnTo>
                  <a:lnTo>
                    <a:pt x="1014" y="77"/>
                  </a:lnTo>
                  <a:lnTo>
                    <a:pt x="1051" y="99"/>
                  </a:lnTo>
                  <a:lnTo>
                    <a:pt x="1084" y="123"/>
                  </a:lnTo>
                  <a:lnTo>
                    <a:pt x="1116" y="149"/>
                  </a:lnTo>
                  <a:lnTo>
                    <a:pt x="1143" y="178"/>
                  </a:lnTo>
                  <a:lnTo>
                    <a:pt x="1168" y="210"/>
                  </a:lnTo>
                  <a:lnTo>
                    <a:pt x="1192" y="242"/>
                  </a:lnTo>
                  <a:lnTo>
                    <a:pt x="1213" y="277"/>
                  </a:lnTo>
                  <a:lnTo>
                    <a:pt x="1232" y="314"/>
                  </a:lnTo>
                  <a:lnTo>
                    <a:pt x="1247" y="351"/>
                  </a:lnTo>
                  <a:lnTo>
                    <a:pt x="1262" y="389"/>
                  </a:lnTo>
                  <a:lnTo>
                    <a:pt x="1274" y="431"/>
                  </a:lnTo>
                  <a:lnTo>
                    <a:pt x="1285" y="471"/>
                  </a:lnTo>
                  <a:lnTo>
                    <a:pt x="1294" y="515"/>
                  </a:lnTo>
                  <a:lnTo>
                    <a:pt x="1302" y="559"/>
                  </a:lnTo>
                  <a:lnTo>
                    <a:pt x="1309" y="604"/>
                  </a:lnTo>
                  <a:lnTo>
                    <a:pt x="1314" y="648"/>
                  </a:lnTo>
                  <a:lnTo>
                    <a:pt x="1317" y="695"/>
                  </a:lnTo>
                  <a:lnTo>
                    <a:pt x="1324" y="787"/>
                  </a:lnTo>
                  <a:lnTo>
                    <a:pt x="1326" y="881"/>
                  </a:lnTo>
                  <a:lnTo>
                    <a:pt x="1327" y="975"/>
                  </a:lnTo>
                  <a:lnTo>
                    <a:pt x="1327" y="1067"/>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21" name="Freeform 19"/>
            <p:cNvSpPr/>
            <p:nvPr>
              <p:custDataLst>
                <p:tags r:id="rId17"/>
              </p:custDataLst>
            </p:nvPr>
          </p:nvSpPr>
          <p:spPr bwMode="auto">
            <a:xfrm>
              <a:off x="3709988" y="1798638"/>
              <a:ext cx="223838" cy="123825"/>
            </a:xfrm>
            <a:custGeom>
              <a:avLst/>
              <a:gdLst>
                <a:gd name="T0" fmla="*/ 282 w 282"/>
                <a:gd name="T1" fmla="*/ 123 h 156"/>
                <a:gd name="T2" fmla="*/ 282 w 282"/>
                <a:gd name="T3" fmla="*/ 123 h 156"/>
                <a:gd name="T4" fmla="*/ 282 w 282"/>
                <a:gd name="T5" fmla="*/ 118 h 156"/>
                <a:gd name="T6" fmla="*/ 280 w 282"/>
                <a:gd name="T7" fmla="*/ 104 h 156"/>
                <a:gd name="T8" fmla="*/ 275 w 282"/>
                <a:gd name="T9" fmla="*/ 84 h 156"/>
                <a:gd name="T10" fmla="*/ 270 w 282"/>
                <a:gd name="T11" fmla="*/ 74 h 156"/>
                <a:gd name="T12" fmla="*/ 265 w 282"/>
                <a:gd name="T13" fmla="*/ 62 h 156"/>
                <a:gd name="T14" fmla="*/ 259 w 282"/>
                <a:gd name="T15" fmla="*/ 50 h 156"/>
                <a:gd name="T16" fmla="*/ 250 w 282"/>
                <a:gd name="T17" fmla="*/ 40 h 156"/>
                <a:gd name="T18" fmla="*/ 242 w 282"/>
                <a:gd name="T19" fmla="*/ 30 h 156"/>
                <a:gd name="T20" fmla="*/ 230 w 282"/>
                <a:gd name="T21" fmla="*/ 20 h 156"/>
                <a:gd name="T22" fmla="*/ 217 w 282"/>
                <a:gd name="T23" fmla="*/ 12 h 156"/>
                <a:gd name="T24" fmla="*/ 200 w 282"/>
                <a:gd name="T25" fmla="*/ 5 h 156"/>
                <a:gd name="T26" fmla="*/ 183 w 282"/>
                <a:gd name="T27" fmla="*/ 2 h 156"/>
                <a:gd name="T28" fmla="*/ 163 w 282"/>
                <a:gd name="T29" fmla="*/ 0 h 156"/>
                <a:gd name="T30" fmla="*/ 163 w 282"/>
                <a:gd name="T31" fmla="*/ 0 h 156"/>
                <a:gd name="T32" fmla="*/ 145 w 282"/>
                <a:gd name="T33" fmla="*/ 0 h 156"/>
                <a:gd name="T34" fmla="*/ 128 w 282"/>
                <a:gd name="T35" fmla="*/ 2 h 156"/>
                <a:gd name="T36" fmla="*/ 111 w 282"/>
                <a:gd name="T37" fmla="*/ 7 h 156"/>
                <a:gd name="T38" fmla="*/ 96 w 282"/>
                <a:gd name="T39" fmla="*/ 12 h 156"/>
                <a:gd name="T40" fmla="*/ 81 w 282"/>
                <a:gd name="T41" fmla="*/ 19 h 156"/>
                <a:gd name="T42" fmla="*/ 67 w 282"/>
                <a:gd name="T43" fmla="*/ 27 h 156"/>
                <a:gd name="T44" fmla="*/ 56 w 282"/>
                <a:gd name="T45" fmla="*/ 35 h 156"/>
                <a:gd name="T46" fmla="*/ 44 w 282"/>
                <a:gd name="T47" fmla="*/ 44 h 156"/>
                <a:gd name="T48" fmla="*/ 25 w 282"/>
                <a:gd name="T49" fmla="*/ 62 h 156"/>
                <a:gd name="T50" fmla="*/ 12 w 282"/>
                <a:gd name="T51" fmla="*/ 77 h 156"/>
                <a:gd name="T52" fmla="*/ 0 w 282"/>
                <a:gd name="T53" fmla="*/ 92 h 156"/>
                <a:gd name="T54" fmla="*/ 0 w 282"/>
                <a:gd name="T55" fmla="*/ 92 h 156"/>
                <a:gd name="T56" fmla="*/ 10 w 282"/>
                <a:gd name="T57" fmla="*/ 101 h 156"/>
                <a:gd name="T58" fmla="*/ 24 w 282"/>
                <a:gd name="T59" fmla="*/ 111 h 156"/>
                <a:gd name="T60" fmla="*/ 41 w 282"/>
                <a:gd name="T61" fmla="*/ 123 h 156"/>
                <a:gd name="T62" fmla="*/ 62 w 282"/>
                <a:gd name="T63" fmla="*/ 134 h 156"/>
                <a:gd name="T64" fmla="*/ 89 w 282"/>
                <a:gd name="T65" fmla="*/ 144 h 156"/>
                <a:gd name="T66" fmla="*/ 104 w 282"/>
                <a:gd name="T67" fmla="*/ 148 h 156"/>
                <a:gd name="T68" fmla="*/ 119 w 282"/>
                <a:gd name="T69" fmla="*/ 151 h 156"/>
                <a:gd name="T70" fmla="*/ 138 w 282"/>
                <a:gd name="T71" fmla="*/ 154 h 156"/>
                <a:gd name="T72" fmla="*/ 156 w 282"/>
                <a:gd name="T73" fmla="*/ 156 h 156"/>
                <a:gd name="T74" fmla="*/ 156 w 282"/>
                <a:gd name="T75" fmla="*/ 156 h 156"/>
                <a:gd name="T76" fmla="*/ 187 w 282"/>
                <a:gd name="T77" fmla="*/ 154 h 156"/>
                <a:gd name="T78" fmla="*/ 213 w 282"/>
                <a:gd name="T79" fmla="*/ 151 h 156"/>
                <a:gd name="T80" fmla="*/ 235 w 282"/>
                <a:gd name="T81" fmla="*/ 146 h 156"/>
                <a:gd name="T82" fmla="*/ 252 w 282"/>
                <a:gd name="T83" fmla="*/ 139 h 156"/>
                <a:gd name="T84" fmla="*/ 265 w 282"/>
                <a:gd name="T85" fmla="*/ 133 h 156"/>
                <a:gd name="T86" fmla="*/ 275 w 282"/>
                <a:gd name="T87" fmla="*/ 128 h 156"/>
                <a:gd name="T88" fmla="*/ 282 w 282"/>
                <a:gd name="T89" fmla="*/ 12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2" h="156">
                  <a:moveTo>
                    <a:pt x="282" y="123"/>
                  </a:moveTo>
                  <a:lnTo>
                    <a:pt x="282" y="123"/>
                  </a:lnTo>
                  <a:lnTo>
                    <a:pt x="282" y="118"/>
                  </a:lnTo>
                  <a:lnTo>
                    <a:pt x="280" y="104"/>
                  </a:lnTo>
                  <a:lnTo>
                    <a:pt x="275" y="84"/>
                  </a:lnTo>
                  <a:lnTo>
                    <a:pt x="270" y="74"/>
                  </a:lnTo>
                  <a:lnTo>
                    <a:pt x="265" y="62"/>
                  </a:lnTo>
                  <a:lnTo>
                    <a:pt x="259" y="50"/>
                  </a:lnTo>
                  <a:lnTo>
                    <a:pt x="250" y="40"/>
                  </a:lnTo>
                  <a:lnTo>
                    <a:pt x="242" y="30"/>
                  </a:lnTo>
                  <a:lnTo>
                    <a:pt x="230" y="20"/>
                  </a:lnTo>
                  <a:lnTo>
                    <a:pt x="217" y="12"/>
                  </a:lnTo>
                  <a:lnTo>
                    <a:pt x="200" y="5"/>
                  </a:lnTo>
                  <a:lnTo>
                    <a:pt x="183" y="2"/>
                  </a:lnTo>
                  <a:lnTo>
                    <a:pt x="163" y="0"/>
                  </a:lnTo>
                  <a:lnTo>
                    <a:pt x="163" y="0"/>
                  </a:lnTo>
                  <a:lnTo>
                    <a:pt x="145" y="0"/>
                  </a:lnTo>
                  <a:lnTo>
                    <a:pt x="128" y="2"/>
                  </a:lnTo>
                  <a:lnTo>
                    <a:pt x="111" y="7"/>
                  </a:lnTo>
                  <a:lnTo>
                    <a:pt x="96" y="12"/>
                  </a:lnTo>
                  <a:lnTo>
                    <a:pt x="81" y="19"/>
                  </a:lnTo>
                  <a:lnTo>
                    <a:pt x="67" y="27"/>
                  </a:lnTo>
                  <a:lnTo>
                    <a:pt x="56" y="35"/>
                  </a:lnTo>
                  <a:lnTo>
                    <a:pt x="44" y="44"/>
                  </a:lnTo>
                  <a:lnTo>
                    <a:pt x="25" y="62"/>
                  </a:lnTo>
                  <a:lnTo>
                    <a:pt x="12" y="77"/>
                  </a:lnTo>
                  <a:lnTo>
                    <a:pt x="0" y="92"/>
                  </a:lnTo>
                  <a:lnTo>
                    <a:pt x="0" y="92"/>
                  </a:lnTo>
                  <a:lnTo>
                    <a:pt x="10" y="101"/>
                  </a:lnTo>
                  <a:lnTo>
                    <a:pt x="24" y="111"/>
                  </a:lnTo>
                  <a:lnTo>
                    <a:pt x="41" y="123"/>
                  </a:lnTo>
                  <a:lnTo>
                    <a:pt x="62" y="134"/>
                  </a:lnTo>
                  <a:lnTo>
                    <a:pt x="89" y="144"/>
                  </a:lnTo>
                  <a:lnTo>
                    <a:pt x="104" y="148"/>
                  </a:lnTo>
                  <a:lnTo>
                    <a:pt x="119" y="151"/>
                  </a:lnTo>
                  <a:lnTo>
                    <a:pt x="138" y="154"/>
                  </a:lnTo>
                  <a:lnTo>
                    <a:pt x="156" y="156"/>
                  </a:lnTo>
                  <a:lnTo>
                    <a:pt x="156" y="156"/>
                  </a:lnTo>
                  <a:lnTo>
                    <a:pt x="187" y="154"/>
                  </a:lnTo>
                  <a:lnTo>
                    <a:pt x="213" y="151"/>
                  </a:lnTo>
                  <a:lnTo>
                    <a:pt x="235" y="146"/>
                  </a:lnTo>
                  <a:lnTo>
                    <a:pt x="252" y="139"/>
                  </a:lnTo>
                  <a:lnTo>
                    <a:pt x="265" y="133"/>
                  </a:lnTo>
                  <a:lnTo>
                    <a:pt x="275" y="128"/>
                  </a:lnTo>
                  <a:lnTo>
                    <a:pt x="282" y="123"/>
                  </a:lnTo>
                  <a:close/>
                </a:path>
              </a:pathLst>
            </a:custGeom>
            <a:solidFill>
              <a:srgbClr val="FFF6E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24" name="Freeform 20"/>
            <p:cNvSpPr/>
            <p:nvPr>
              <p:custDataLst>
                <p:tags r:id="rId18"/>
              </p:custDataLst>
            </p:nvPr>
          </p:nvSpPr>
          <p:spPr bwMode="auto">
            <a:xfrm>
              <a:off x="3709988" y="1798638"/>
              <a:ext cx="223838" cy="123825"/>
            </a:xfrm>
            <a:custGeom>
              <a:avLst/>
              <a:gdLst>
                <a:gd name="T0" fmla="*/ 282 w 282"/>
                <a:gd name="T1" fmla="*/ 123 h 156"/>
                <a:gd name="T2" fmla="*/ 282 w 282"/>
                <a:gd name="T3" fmla="*/ 123 h 156"/>
                <a:gd name="T4" fmla="*/ 282 w 282"/>
                <a:gd name="T5" fmla="*/ 118 h 156"/>
                <a:gd name="T6" fmla="*/ 280 w 282"/>
                <a:gd name="T7" fmla="*/ 104 h 156"/>
                <a:gd name="T8" fmla="*/ 275 w 282"/>
                <a:gd name="T9" fmla="*/ 84 h 156"/>
                <a:gd name="T10" fmla="*/ 270 w 282"/>
                <a:gd name="T11" fmla="*/ 74 h 156"/>
                <a:gd name="T12" fmla="*/ 265 w 282"/>
                <a:gd name="T13" fmla="*/ 62 h 156"/>
                <a:gd name="T14" fmla="*/ 259 w 282"/>
                <a:gd name="T15" fmla="*/ 50 h 156"/>
                <a:gd name="T16" fmla="*/ 250 w 282"/>
                <a:gd name="T17" fmla="*/ 40 h 156"/>
                <a:gd name="T18" fmla="*/ 242 w 282"/>
                <a:gd name="T19" fmla="*/ 30 h 156"/>
                <a:gd name="T20" fmla="*/ 230 w 282"/>
                <a:gd name="T21" fmla="*/ 20 h 156"/>
                <a:gd name="T22" fmla="*/ 217 w 282"/>
                <a:gd name="T23" fmla="*/ 12 h 156"/>
                <a:gd name="T24" fmla="*/ 200 w 282"/>
                <a:gd name="T25" fmla="*/ 5 h 156"/>
                <a:gd name="T26" fmla="*/ 183 w 282"/>
                <a:gd name="T27" fmla="*/ 2 h 156"/>
                <a:gd name="T28" fmla="*/ 163 w 282"/>
                <a:gd name="T29" fmla="*/ 0 h 156"/>
                <a:gd name="T30" fmla="*/ 163 w 282"/>
                <a:gd name="T31" fmla="*/ 0 h 156"/>
                <a:gd name="T32" fmla="*/ 145 w 282"/>
                <a:gd name="T33" fmla="*/ 0 h 156"/>
                <a:gd name="T34" fmla="*/ 128 w 282"/>
                <a:gd name="T35" fmla="*/ 2 h 156"/>
                <a:gd name="T36" fmla="*/ 111 w 282"/>
                <a:gd name="T37" fmla="*/ 7 h 156"/>
                <a:gd name="T38" fmla="*/ 96 w 282"/>
                <a:gd name="T39" fmla="*/ 12 h 156"/>
                <a:gd name="T40" fmla="*/ 81 w 282"/>
                <a:gd name="T41" fmla="*/ 19 h 156"/>
                <a:gd name="T42" fmla="*/ 67 w 282"/>
                <a:gd name="T43" fmla="*/ 27 h 156"/>
                <a:gd name="T44" fmla="*/ 56 w 282"/>
                <a:gd name="T45" fmla="*/ 35 h 156"/>
                <a:gd name="T46" fmla="*/ 44 w 282"/>
                <a:gd name="T47" fmla="*/ 44 h 156"/>
                <a:gd name="T48" fmla="*/ 25 w 282"/>
                <a:gd name="T49" fmla="*/ 62 h 156"/>
                <a:gd name="T50" fmla="*/ 12 w 282"/>
                <a:gd name="T51" fmla="*/ 77 h 156"/>
                <a:gd name="T52" fmla="*/ 0 w 282"/>
                <a:gd name="T53" fmla="*/ 92 h 156"/>
                <a:gd name="T54" fmla="*/ 0 w 282"/>
                <a:gd name="T55" fmla="*/ 92 h 156"/>
                <a:gd name="T56" fmla="*/ 10 w 282"/>
                <a:gd name="T57" fmla="*/ 101 h 156"/>
                <a:gd name="T58" fmla="*/ 24 w 282"/>
                <a:gd name="T59" fmla="*/ 111 h 156"/>
                <a:gd name="T60" fmla="*/ 41 w 282"/>
                <a:gd name="T61" fmla="*/ 123 h 156"/>
                <a:gd name="T62" fmla="*/ 62 w 282"/>
                <a:gd name="T63" fmla="*/ 134 h 156"/>
                <a:gd name="T64" fmla="*/ 89 w 282"/>
                <a:gd name="T65" fmla="*/ 144 h 156"/>
                <a:gd name="T66" fmla="*/ 104 w 282"/>
                <a:gd name="T67" fmla="*/ 148 h 156"/>
                <a:gd name="T68" fmla="*/ 119 w 282"/>
                <a:gd name="T69" fmla="*/ 151 h 156"/>
                <a:gd name="T70" fmla="*/ 138 w 282"/>
                <a:gd name="T71" fmla="*/ 154 h 156"/>
                <a:gd name="T72" fmla="*/ 156 w 282"/>
                <a:gd name="T73" fmla="*/ 156 h 156"/>
                <a:gd name="T74" fmla="*/ 156 w 282"/>
                <a:gd name="T75" fmla="*/ 156 h 156"/>
                <a:gd name="T76" fmla="*/ 187 w 282"/>
                <a:gd name="T77" fmla="*/ 154 h 156"/>
                <a:gd name="T78" fmla="*/ 213 w 282"/>
                <a:gd name="T79" fmla="*/ 151 h 156"/>
                <a:gd name="T80" fmla="*/ 235 w 282"/>
                <a:gd name="T81" fmla="*/ 146 h 156"/>
                <a:gd name="T82" fmla="*/ 252 w 282"/>
                <a:gd name="T83" fmla="*/ 139 h 156"/>
                <a:gd name="T84" fmla="*/ 265 w 282"/>
                <a:gd name="T85" fmla="*/ 133 h 156"/>
                <a:gd name="T86" fmla="*/ 275 w 282"/>
                <a:gd name="T87" fmla="*/ 128 h 156"/>
                <a:gd name="T88" fmla="*/ 282 w 282"/>
                <a:gd name="T89" fmla="*/ 12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2" h="156">
                  <a:moveTo>
                    <a:pt x="282" y="123"/>
                  </a:moveTo>
                  <a:lnTo>
                    <a:pt x="282" y="123"/>
                  </a:lnTo>
                  <a:lnTo>
                    <a:pt x="282" y="118"/>
                  </a:lnTo>
                  <a:lnTo>
                    <a:pt x="280" y="104"/>
                  </a:lnTo>
                  <a:lnTo>
                    <a:pt x="275" y="84"/>
                  </a:lnTo>
                  <a:lnTo>
                    <a:pt x="270" y="74"/>
                  </a:lnTo>
                  <a:lnTo>
                    <a:pt x="265" y="62"/>
                  </a:lnTo>
                  <a:lnTo>
                    <a:pt x="259" y="50"/>
                  </a:lnTo>
                  <a:lnTo>
                    <a:pt x="250" y="40"/>
                  </a:lnTo>
                  <a:lnTo>
                    <a:pt x="242" y="30"/>
                  </a:lnTo>
                  <a:lnTo>
                    <a:pt x="230" y="20"/>
                  </a:lnTo>
                  <a:lnTo>
                    <a:pt x="217" y="12"/>
                  </a:lnTo>
                  <a:lnTo>
                    <a:pt x="200" y="5"/>
                  </a:lnTo>
                  <a:lnTo>
                    <a:pt x="183" y="2"/>
                  </a:lnTo>
                  <a:lnTo>
                    <a:pt x="163" y="0"/>
                  </a:lnTo>
                  <a:lnTo>
                    <a:pt x="163" y="0"/>
                  </a:lnTo>
                  <a:lnTo>
                    <a:pt x="145" y="0"/>
                  </a:lnTo>
                  <a:lnTo>
                    <a:pt x="128" y="2"/>
                  </a:lnTo>
                  <a:lnTo>
                    <a:pt x="111" y="7"/>
                  </a:lnTo>
                  <a:lnTo>
                    <a:pt x="96" y="12"/>
                  </a:lnTo>
                  <a:lnTo>
                    <a:pt x="81" y="19"/>
                  </a:lnTo>
                  <a:lnTo>
                    <a:pt x="67" y="27"/>
                  </a:lnTo>
                  <a:lnTo>
                    <a:pt x="56" y="35"/>
                  </a:lnTo>
                  <a:lnTo>
                    <a:pt x="44" y="44"/>
                  </a:lnTo>
                  <a:lnTo>
                    <a:pt x="25" y="62"/>
                  </a:lnTo>
                  <a:lnTo>
                    <a:pt x="12" y="77"/>
                  </a:lnTo>
                  <a:lnTo>
                    <a:pt x="0" y="92"/>
                  </a:lnTo>
                  <a:lnTo>
                    <a:pt x="0" y="92"/>
                  </a:lnTo>
                  <a:lnTo>
                    <a:pt x="10" y="101"/>
                  </a:lnTo>
                  <a:lnTo>
                    <a:pt x="24" y="111"/>
                  </a:lnTo>
                  <a:lnTo>
                    <a:pt x="41" y="123"/>
                  </a:lnTo>
                  <a:lnTo>
                    <a:pt x="62" y="134"/>
                  </a:lnTo>
                  <a:lnTo>
                    <a:pt x="89" y="144"/>
                  </a:lnTo>
                  <a:lnTo>
                    <a:pt x="104" y="148"/>
                  </a:lnTo>
                  <a:lnTo>
                    <a:pt x="119" y="151"/>
                  </a:lnTo>
                  <a:lnTo>
                    <a:pt x="138" y="154"/>
                  </a:lnTo>
                  <a:lnTo>
                    <a:pt x="156" y="156"/>
                  </a:lnTo>
                  <a:lnTo>
                    <a:pt x="156" y="156"/>
                  </a:lnTo>
                  <a:lnTo>
                    <a:pt x="187" y="154"/>
                  </a:lnTo>
                  <a:lnTo>
                    <a:pt x="213" y="151"/>
                  </a:lnTo>
                  <a:lnTo>
                    <a:pt x="235" y="146"/>
                  </a:lnTo>
                  <a:lnTo>
                    <a:pt x="252" y="139"/>
                  </a:lnTo>
                  <a:lnTo>
                    <a:pt x="265" y="133"/>
                  </a:lnTo>
                  <a:lnTo>
                    <a:pt x="275" y="128"/>
                  </a:lnTo>
                  <a:lnTo>
                    <a:pt x="282" y="123"/>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25" name="Freeform 21"/>
            <p:cNvSpPr/>
            <p:nvPr>
              <p:custDataLst>
                <p:tags r:id="rId19"/>
              </p:custDataLst>
            </p:nvPr>
          </p:nvSpPr>
          <p:spPr bwMode="auto">
            <a:xfrm>
              <a:off x="3706813" y="1793875"/>
              <a:ext cx="227013" cy="107950"/>
            </a:xfrm>
            <a:custGeom>
              <a:avLst/>
              <a:gdLst>
                <a:gd name="T0" fmla="*/ 285 w 285"/>
                <a:gd name="T1" fmla="*/ 136 h 136"/>
                <a:gd name="T2" fmla="*/ 282 w 285"/>
                <a:gd name="T3" fmla="*/ 123 h 136"/>
                <a:gd name="T4" fmla="*/ 268 w 285"/>
                <a:gd name="T5" fmla="*/ 86 h 136"/>
                <a:gd name="T6" fmla="*/ 262 w 285"/>
                <a:gd name="T7" fmla="*/ 74 h 136"/>
                <a:gd name="T8" fmla="*/ 255 w 285"/>
                <a:gd name="T9" fmla="*/ 62 h 136"/>
                <a:gd name="T10" fmla="*/ 235 w 285"/>
                <a:gd name="T11" fmla="*/ 41 h 136"/>
                <a:gd name="T12" fmla="*/ 221 w 285"/>
                <a:gd name="T13" fmla="*/ 31 h 136"/>
                <a:gd name="T14" fmla="*/ 205 w 285"/>
                <a:gd name="T15" fmla="*/ 24 h 136"/>
                <a:gd name="T16" fmla="*/ 169 w 285"/>
                <a:gd name="T17" fmla="*/ 16 h 136"/>
                <a:gd name="T18" fmla="*/ 164 w 285"/>
                <a:gd name="T19" fmla="*/ 16 h 136"/>
                <a:gd name="T20" fmla="*/ 164 w 285"/>
                <a:gd name="T21" fmla="*/ 16 h 136"/>
                <a:gd name="T22" fmla="*/ 164 w 285"/>
                <a:gd name="T23" fmla="*/ 16 h 136"/>
                <a:gd name="T24" fmla="*/ 164 w 285"/>
                <a:gd name="T25" fmla="*/ 16 h 136"/>
                <a:gd name="T26" fmla="*/ 159 w 285"/>
                <a:gd name="T27" fmla="*/ 16 h 136"/>
                <a:gd name="T28" fmla="*/ 158 w 285"/>
                <a:gd name="T29" fmla="*/ 16 h 136"/>
                <a:gd name="T30" fmla="*/ 154 w 285"/>
                <a:gd name="T31" fmla="*/ 16 h 136"/>
                <a:gd name="T32" fmla="*/ 151 w 285"/>
                <a:gd name="T33" fmla="*/ 16 h 136"/>
                <a:gd name="T34" fmla="*/ 131 w 285"/>
                <a:gd name="T35" fmla="*/ 17 h 136"/>
                <a:gd name="T36" fmla="*/ 97 w 285"/>
                <a:gd name="T37" fmla="*/ 29 h 136"/>
                <a:gd name="T38" fmla="*/ 80 w 285"/>
                <a:gd name="T39" fmla="*/ 37 h 136"/>
                <a:gd name="T40" fmla="*/ 67 w 285"/>
                <a:gd name="T41" fmla="*/ 46 h 136"/>
                <a:gd name="T42" fmla="*/ 42 w 285"/>
                <a:gd name="T43" fmla="*/ 64 h 136"/>
                <a:gd name="T44" fmla="*/ 10 w 285"/>
                <a:gd name="T45" fmla="*/ 94 h 136"/>
                <a:gd name="T46" fmla="*/ 0 w 285"/>
                <a:gd name="T47" fmla="*/ 108 h 136"/>
                <a:gd name="T48" fmla="*/ 7 w 285"/>
                <a:gd name="T49" fmla="*/ 93 h 136"/>
                <a:gd name="T50" fmla="*/ 18 w 285"/>
                <a:gd name="T51" fmla="*/ 78 h 136"/>
                <a:gd name="T52" fmla="*/ 35 w 285"/>
                <a:gd name="T53" fmla="*/ 59 h 136"/>
                <a:gd name="T54" fmla="*/ 57 w 285"/>
                <a:gd name="T55" fmla="*/ 37 h 136"/>
                <a:gd name="T56" fmla="*/ 72 w 285"/>
                <a:gd name="T57" fmla="*/ 27 h 136"/>
                <a:gd name="T58" fmla="*/ 89 w 285"/>
                <a:gd name="T59" fmla="*/ 19 h 136"/>
                <a:gd name="T60" fmla="*/ 121 w 285"/>
                <a:gd name="T61" fmla="*/ 7 h 136"/>
                <a:gd name="T62" fmla="*/ 151 w 285"/>
                <a:gd name="T63" fmla="*/ 0 h 136"/>
                <a:gd name="T64" fmla="*/ 176 w 285"/>
                <a:gd name="T65" fmla="*/ 2 h 136"/>
                <a:gd name="T66" fmla="*/ 200 w 285"/>
                <a:gd name="T67" fmla="*/ 5 h 136"/>
                <a:gd name="T68" fmla="*/ 231 w 285"/>
                <a:gd name="T69" fmla="*/ 21 h 136"/>
                <a:gd name="T70" fmla="*/ 247 w 285"/>
                <a:gd name="T71" fmla="*/ 32 h 136"/>
                <a:gd name="T72" fmla="*/ 258 w 285"/>
                <a:gd name="T73" fmla="*/ 44 h 136"/>
                <a:gd name="T74" fmla="*/ 267 w 285"/>
                <a:gd name="T75" fmla="*/ 57 h 136"/>
                <a:gd name="T76" fmla="*/ 278 w 285"/>
                <a:gd name="T77" fmla="*/ 83 h 136"/>
                <a:gd name="T78" fmla="*/ 283 w 285"/>
                <a:gd name="T79" fmla="*/ 104 h 136"/>
                <a:gd name="T80" fmla="*/ 285 w 285"/>
                <a:gd name="T81" fmla="*/ 121 h 136"/>
                <a:gd name="T82" fmla="*/ 285 w 285"/>
                <a:gd name="T83" fmla="*/ 13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5" h="136">
                  <a:moveTo>
                    <a:pt x="285" y="136"/>
                  </a:moveTo>
                  <a:lnTo>
                    <a:pt x="285" y="136"/>
                  </a:lnTo>
                  <a:lnTo>
                    <a:pt x="282" y="123"/>
                  </a:lnTo>
                  <a:lnTo>
                    <a:pt x="282" y="123"/>
                  </a:lnTo>
                  <a:lnTo>
                    <a:pt x="277" y="106"/>
                  </a:lnTo>
                  <a:lnTo>
                    <a:pt x="268" y="86"/>
                  </a:lnTo>
                  <a:lnTo>
                    <a:pt x="268" y="86"/>
                  </a:lnTo>
                  <a:lnTo>
                    <a:pt x="262" y="74"/>
                  </a:lnTo>
                  <a:lnTo>
                    <a:pt x="255" y="62"/>
                  </a:lnTo>
                  <a:lnTo>
                    <a:pt x="255" y="62"/>
                  </a:lnTo>
                  <a:lnTo>
                    <a:pt x="245" y="51"/>
                  </a:lnTo>
                  <a:lnTo>
                    <a:pt x="235" y="41"/>
                  </a:lnTo>
                  <a:lnTo>
                    <a:pt x="235" y="41"/>
                  </a:lnTo>
                  <a:lnTo>
                    <a:pt x="221" y="31"/>
                  </a:lnTo>
                  <a:lnTo>
                    <a:pt x="205" y="24"/>
                  </a:lnTo>
                  <a:lnTo>
                    <a:pt x="205" y="24"/>
                  </a:lnTo>
                  <a:lnTo>
                    <a:pt x="188" y="17"/>
                  </a:lnTo>
                  <a:lnTo>
                    <a:pt x="169" y="16"/>
                  </a:lnTo>
                  <a:lnTo>
                    <a:pt x="164" y="16"/>
                  </a:lnTo>
                  <a:lnTo>
                    <a:pt x="164" y="16"/>
                  </a:lnTo>
                  <a:lnTo>
                    <a:pt x="164" y="16"/>
                  </a:lnTo>
                  <a:lnTo>
                    <a:pt x="164" y="16"/>
                  </a:lnTo>
                  <a:lnTo>
                    <a:pt x="164" y="16"/>
                  </a:lnTo>
                  <a:lnTo>
                    <a:pt x="164" y="16"/>
                  </a:lnTo>
                  <a:lnTo>
                    <a:pt x="164" y="16"/>
                  </a:lnTo>
                  <a:lnTo>
                    <a:pt x="164" y="16"/>
                  </a:lnTo>
                  <a:lnTo>
                    <a:pt x="163" y="16"/>
                  </a:lnTo>
                  <a:lnTo>
                    <a:pt x="159" y="16"/>
                  </a:lnTo>
                  <a:lnTo>
                    <a:pt x="159" y="16"/>
                  </a:lnTo>
                  <a:lnTo>
                    <a:pt x="158" y="16"/>
                  </a:lnTo>
                  <a:lnTo>
                    <a:pt x="158" y="16"/>
                  </a:lnTo>
                  <a:lnTo>
                    <a:pt x="154" y="16"/>
                  </a:lnTo>
                  <a:lnTo>
                    <a:pt x="151" y="16"/>
                  </a:lnTo>
                  <a:lnTo>
                    <a:pt x="151" y="16"/>
                  </a:lnTo>
                  <a:lnTo>
                    <a:pt x="131" y="17"/>
                  </a:lnTo>
                  <a:lnTo>
                    <a:pt x="131" y="17"/>
                  </a:lnTo>
                  <a:lnTo>
                    <a:pt x="114" y="22"/>
                  </a:lnTo>
                  <a:lnTo>
                    <a:pt x="97" y="29"/>
                  </a:lnTo>
                  <a:lnTo>
                    <a:pt x="97" y="29"/>
                  </a:lnTo>
                  <a:lnTo>
                    <a:pt x="80" y="37"/>
                  </a:lnTo>
                  <a:lnTo>
                    <a:pt x="67" y="46"/>
                  </a:lnTo>
                  <a:lnTo>
                    <a:pt x="67" y="46"/>
                  </a:lnTo>
                  <a:lnTo>
                    <a:pt x="42" y="64"/>
                  </a:lnTo>
                  <a:lnTo>
                    <a:pt x="42" y="64"/>
                  </a:lnTo>
                  <a:lnTo>
                    <a:pt x="23" y="81"/>
                  </a:lnTo>
                  <a:lnTo>
                    <a:pt x="10" y="94"/>
                  </a:lnTo>
                  <a:lnTo>
                    <a:pt x="10" y="94"/>
                  </a:lnTo>
                  <a:lnTo>
                    <a:pt x="0" y="108"/>
                  </a:lnTo>
                  <a:lnTo>
                    <a:pt x="0" y="108"/>
                  </a:lnTo>
                  <a:lnTo>
                    <a:pt x="7" y="93"/>
                  </a:lnTo>
                  <a:lnTo>
                    <a:pt x="7" y="93"/>
                  </a:lnTo>
                  <a:lnTo>
                    <a:pt x="18" y="78"/>
                  </a:lnTo>
                  <a:lnTo>
                    <a:pt x="35" y="59"/>
                  </a:lnTo>
                  <a:lnTo>
                    <a:pt x="35" y="59"/>
                  </a:lnTo>
                  <a:lnTo>
                    <a:pt x="45" y="49"/>
                  </a:lnTo>
                  <a:lnTo>
                    <a:pt x="57" y="37"/>
                  </a:lnTo>
                  <a:lnTo>
                    <a:pt x="57" y="37"/>
                  </a:lnTo>
                  <a:lnTo>
                    <a:pt x="72" y="27"/>
                  </a:lnTo>
                  <a:lnTo>
                    <a:pt x="89" y="19"/>
                  </a:lnTo>
                  <a:lnTo>
                    <a:pt x="89" y="19"/>
                  </a:lnTo>
                  <a:lnTo>
                    <a:pt x="106" y="12"/>
                  </a:lnTo>
                  <a:lnTo>
                    <a:pt x="121" y="7"/>
                  </a:lnTo>
                  <a:lnTo>
                    <a:pt x="137" y="4"/>
                  </a:lnTo>
                  <a:lnTo>
                    <a:pt x="151" y="0"/>
                  </a:lnTo>
                  <a:lnTo>
                    <a:pt x="164" y="0"/>
                  </a:lnTo>
                  <a:lnTo>
                    <a:pt x="176" y="2"/>
                  </a:lnTo>
                  <a:lnTo>
                    <a:pt x="188" y="4"/>
                  </a:lnTo>
                  <a:lnTo>
                    <a:pt x="200" y="5"/>
                  </a:lnTo>
                  <a:lnTo>
                    <a:pt x="216" y="12"/>
                  </a:lnTo>
                  <a:lnTo>
                    <a:pt x="231" y="21"/>
                  </a:lnTo>
                  <a:lnTo>
                    <a:pt x="242" y="27"/>
                  </a:lnTo>
                  <a:lnTo>
                    <a:pt x="247" y="32"/>
                  </a:lnTo>
                  <a:lnTo>
                    <a:pt x="247" y="32"/>
                  </a:lnTo>
                  <a:lnTo>
                    <a:pt x="258" y="44"/>
                  </a:lnTo>
                  <a:lnTo>
                    <a:pt x="267" y="57"/>
                  </a:lnTo>
                  <a:lnTo>
                    <a:pt x="267" y="57"/>
                  </a:lnTo>
                  <a:lnTo>
                    <a:pt x="273" y="71"/>
                  </a:lnTo>
                  <a:lnTo>
                    <a:pt x="278" y="83"/>
                  </a:lnTo>
                  <a:lnTo>
                    <a:pt x="278" y="83"/>
                  </a:lnTo>
                  <a:lnTo>
                    <a:pt x="283" y="104"/>
                  </a:lnTo>
                  <a:lnTo>
                    <a:pt x="285" y="121"/>
                  </a:lnTo>
                  <a:lnTo>
                    <a:pt x="285" y="121"/>
                  </a:lnTo>
                  <a:lnTo>
                    <a:pt x="285" y="133"/>
                  </a:lnTo>
                  <a:lnTo>
                    <a:pt x="285" y="133"/>
                  </a:lnTo>
                  <a:lnTo>
                    <a:pt x="285" y="136"/>
                  </a:lnTo>
                  <a:close/>
                </a:path>
              </a:pathLst>
            </a:custGeom>
            <a:solidFill>
              <a:srgbClr val="40251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26" name="Freeform 22"/>
            <p:cNvSpPr/>
            <p:nvPr>
              <p:custDataLst>
                <p:tags r:id="rId20"/>
              </p:custDataLst>
            </p:nvPr>
          </p:nvSpPr>
          <p:spPr bwMode="auto">
            <a:xfrm>
              <a:off x="3706813" y="1793875"/>
              <a:ext cx="227013" cy="107950"/>
            </a:xfrm>
            <a:custGeom>
              <a:avLst/>
              <a:gdLst>
                <a:gd name="T0" fmla="*/ 285 w 285"/>
                <a:gd name="T1" fmla="*/ 136 h 136"/>
                <a:gd name="T2" fmla="*/ 282 w 285"/>
                <a:gd name="T3" fmla="*/ 123 h 136"/>
                <a:gd name="T4" fmla="*/ 268 w 285"/>
                <a:gd name="T5" fmla="*/ 86 h 136"/>
                <a:gd name="T6" fmla="*/ 262 w 285"/>
                <a:gd name="T7" fmla="*/ 74 h 136"/>
                <a:gd name="T8" fmla="*/ 255 w 285"/>
                <a:gd name="T9" fmla="*/ 62 h 136"/>
                <a:gd name="T10" fmla="*/ 235 w 285"/>
                <a:gd name="T11" fmla="*/ 41 h 136"/>
                <a:gd name="T12" fmla="*/ 221 w 285"/>
                <a:gd name="T13" fmla="*/ 31 h 136"/>
                <a:gd name="T14" fmla="*/ 205 w 285"/>
                <a:gd name="T15" fmla="*/ 24 h 136"/>
                <a:gd name="T16" fmla="*/ 169 w 285"/>
                <a:gd name="T17" fmla="*/ 16 h 136"/>
                <a:gd name="T18" fmla="*/ 164 w 285"/>
                <a:gd name="T19" fmla="*/ 16 h 136"/>
                <a:gd name="T20" fmla="*/ 164 w 285"/>
                <a:gd name="T21" fmla="*/ 16 h 136"/>
                <a:gd name="T22" fmla="*/ 164 w 285"/>
                <a:gd name="T23" fmla="*/ 16 h 136"/>
                <a:gd name="T24" fmla="*/ 164 w 285"/>
                <a:gd name="T25" fmla="*/ 16 h 136"/>
                <a:gd name="T26" fmla="*/ 159 w 285"/>
                <a:gd name="T27" fmla="*/ 16 h 136"/>
                <a:gd name="T28" fmla="*/ 158 w 285"/>
                <a:gd name="T29" fmla="*/ 16 h 136"/>
                <a:gd name="T30" fmla="*/ 154 w 285"/>
                <a:gd name="T31" fmla="*/ 16 h 136"/>
                <a:gd name="T32" fmla="*/ 151 w 285"/>
                <a:gd name="T33" fmla="*/ 16 h 136"/>
                <a:gd name="T34" fmla="*/ 131 w 285"/>
                <a:gd name="T35" fmla="*/ 17 h 136"/>
                <a:gd name="T36" fmla="*/ 97 w 285"/>
                <a:gd name="T37" fmla="*/ 29 h 136"/>
                <a:gd name="T38" fmla="*/ 80 w 285"/>
                <a:gd name="T39" fmla="*/ 37 h 136"/>
                <a:gd name="T40" fmla="*/ 67 w 285"/>
                <a:gd name="T41" fmla="*/ 46 h 136"/>
                <a:gd name="T42" fmla="*/ 42 w 285"/>
                <a:gd name="T43" fmla="*/ 64 h 136"/>
                <a:gd name="T44" fmla="*/ 10 w 285"/>
                <a:gd name="T45" fmla="*/ 94 h 136"/>
                <a:gd name="T46" fmla="*/ 0 w 285"/>
                <a:gd name="T47" fmla="*/ 108 h 136"/>
                <a:gd name="T48" fmla="*/ 7 w 285"/>
                <a:gd name="T49" fmla="*/ 93 h 136"/>
                <a:gd name="T50" fmla="*/ 18 w 285"/>
                <a:gd name="T51" fmla="*/ 78 h 136"/>
                <a:gd name="T52" fmla="*/ 35 w 285"/>
                <a:gd name="T53" fmla="*/ 59 h 136"/>
                <a:gd name="T54" fmla="*/ 57 w 285"/>
                <a:gd name="T55" fmla="*/ 37 h 136"/>
                <a:gd name="T56" fmla="*/ 72 w 285"/>
                <a:gd name="T57" fmla="*/ 27 h 136"/>
                <a:gd name="T58" fmla="*/ 89 w 285"/>
                <a:gd name="T59" fmla="*/ 19 h 136"/>
                <a:gd name="T60" fmla="*/ 121 w 285"/>
                <a:gd name="T61" fmla="*/ 7 h 136"/>
                <a:gd name="T62" fmla="*/ 151 w 285"/>
                <a:gd name="T63" fmla="*/ 0 h 136"/>
                <a:gd name="T64" fmla="*/ 176 w 285"/>
                <a:gd name="T65" fmla="*/ 2 h 136"/>
                <a:gd name="T66" fmla="*/ 200 w 285"/>
                <a:gd name="T67" fmla="*/ 5 h 136"/>
                <a:gd name="T68" fmla="*/ 231 w 285"/>
                <a:gd name="T69" fmla="*/ 21 h 136"/>
                <a:gd name="T70" fmla="*/ 247 w 285"/>
                <a:gd name="T71" fmla="*/ 32 h 136"/>
                <a:gd name="T72" fmla="*/ 258 w 285"/>
                <a:gd name="T73" fmla="*/ 44 h 136"/>
                <a:gd name="T74" fmla="*/ 267 w 285"/>
                <a:gd name="T75" fmla="*/ 57 h 136"/>
                <a:gd name="T76" fmla="*/ 278 w 285"/>
                <a:gd name="T77" fmla="*/ 83 h 136"/>
                <a:gd name="T78" fmla="*/ 283 w 285"/>
                <a:gd name="T79" fmla="*/ 104 h 136"/>
                <a:gd name="T80" fmla="*/ 285 w 285"/>
                <a:gd name="T81" fmla="*/ 121 h 136"/>
                <a:gd name="T82" fmla="*/ 285 w 285"/>
                <a:gd name="T83" fmla="*/ 13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5" h="136">
                  <a:moveTo>
                    <a:pt x="285" y="136"/>
                  </a:moveTo>
                  <a:lnTo>
                    <a:pt x="285" y="136"/>
                  </a:lnTo>
                  <a:lnTo>
                    <a:pt x="282" y="123"/>
                  </a:lnTo>
                  <a:lnTo>
                    <a:pt x="282" y="123"/>
                  </a:lnTo>
                  <a:lnTo>
                    <a:pt x="277" y="106"/>
                  </a:lnTo>
                  <a:lnTo>
                    <a:pt x="268" y="86"/>
                  </a:lnTo>
                  <a:lnTo>
                    <a:pt x="268" y="86"/>
                  </a:lnTo>
                  <a:lnTo>
                    <a:pt x="262" y="74"/>
                  </a:lnTo>
                  <a:lnTo>
                    <a:pt x="255" y="62"/>
                  </a:lnTo>
                  <a:lnTo>
                    <a:pt x="255" y="62"/>
                  </a:lnTo>
                  <a:lnTo>
                    <a:pt x="245" y="51"/>
                  </a:lnTo>
                  <a:lnTo>
                    <a:pt x="235" y="41"/>
                  </a:lnTo>
                  <a:lnTo>
                    <a:pt x="235" y="41"/>
                  </a:lnTo>
                  <a:lnTo>
                    <a:pt x="221" y="31"/>
                  </a:lnTo>
                  <a:lnTo>
                    <a:pt x="205" y="24"/>
                  </a:lnTo>
                  <a:lnTo>
                    <a:pt x="205" y="24"/>
                  </a:lnTo>
                  <a:lnTo>
                    <a:pt x="188" y="17"/>
                  </a:lnTo>
                  <a:lnTo>
                    <a:pt x="169" y="16"/>
                  </a:lnTo>
                  <a:lnTo>
                    <a:pt x="164" y="16"/>
                  </a:lnTo>
                  <a:lnTo>
                    <a:pt x="164" y="16"/>
                  </a:lnTo>
                  <a:lnTo>
                    <a:pt x="164" y="16"/>
                  </a:lnTo>
                  <a:lnTo>
                    <a:pt x="164" y="16"/>
                  </a:lnTo>
                  <a:lnTo>
                    <a:pt x="164" y="16"/>
                  </a:lnTo>
                  <a:lnTo>
                    <a:pt x="164" y="16"/>
                  </a:lnTo>
                  <a:lnTo>
                    <a:pt x="164" y="16"/>
                  </a:lnTo>
                  <a:lnTo>
                    <a:pt x="164" y="16"/>
                  </a:lnTo>
                  <a:lnTo>
                    <a:pt x="163" y="16"/>
                  </a:lnTo>
                  <a:lnTo>
                    <a:pt x="159" y="16"/>
                  </a:lnTo>
                  <a:lnTo>
                    <a:pt x="159" y="16"/>
                  </a:lnTo>
                  <a:lnTo>
                    <a:pt x="158" y="16"/>
                  </a:lnTo>
                  <a:lnTo>
                    <a:pt x="158" y="16"/>
                  </a:lnTo>
                  <a:lnTo>
                    <a:pt x="154" y="16"/>
                  </a:lnTo>
                  <a:lnTo>
                    <a:pt x="151" y="16"/>
                  </a:lnTo>
                  <a:lnTo>
                    <a:pt x="151" y="16"/>
                  </a:lnTo>
                  <a:lnTo>
                    <a:pt x="131" y="17"/>
                  </a:lnTo>
                  <a:lnTo>
                    <a:pt x="131" y="17"/>
                  </a:lnTo>
                  <a:lnTo>
                    <a:pt x="114" y="22"/>
                  </a:lnTo>
                  <a:lnTo>
                    <a:pt x="97" y="29"/>
                  </a:lnTo>
                  <a:lnTo>
                    <a:pt x="97" y="29"/>
                  </a:lnTo>
                  <a:lnTo>
                    <a:pt x="80" y="37"/>
                  </a:lnTo>
                  <a:lnTo>
                    <a:pt x="67" y="46"/>
                  </a:lnTo>
                  <a:lnTo>
                    <a:pt x="67" y="46"/>
                  </a:lnTo>
                  <a:lnTo>
                    <a:pt x="42" y="64"/>
                  </a:lnTo>
                  <a:lnTo>
                    <a:pt x="42" y="64"/>
                  </a:lnTo>
                  <a:lnTo>
                    <a:pt x="23" y="81"/>
                  </a:lnTo>
                  <a:lnTo>
                    <a:pt x="10" y="94"/>
                  </a:lnTo>
                  <a:lnTo>
                    <a:pt x="10" y="94"/>
                  </a:lnTo>
                  <a:lnTo>
                    <a:pt x="0" y="108"/>
                  </a:lnTo>
                  <a:lnTo>
                    <a:pt x="0" y="108"/>
                  </a:lnTo>
                  <a:lnTo>
                    <a:pt x="7" y="93"/>
                  </a:lnTo>
                  <a:lnTo>
                    <a:pt x="7" y="93"/>
                  </a:lnTo>
                  <a:lnTo>
                    <a:pt x="18" y="78"/>
                  </a:lnTo>
                  <a:lnTo>
                    <a:pt x="35" y="59"/>
                  </a:lnTo>
                  <a:lnTo>
                    <a:pt x="35" y="59"/>
                  </a:lnTo>
                  <a:lnTo>
                    <a:pt x="45" y="49"/>
                  </a:lnTo>
                  <a:lnTo>
                    <a:pt x="57" y="37"/>
                  </a:lnTo>
                  <a:lnTo>
                    <a:pt x="57" y="37"/>
                  </a:lnTo>
                  <a:lnTo>
                    <a:pt x="72" y="27"/>
                  </a:lnTo>
                  <a:lnTo>
                    <a:pt x="89" y="19"/>
                  </a:lnTo>
                  <a:lnTo>
                    <a:pt x="89" y="19"/>
                  </a:lnTo>
                  <a:lnTo>
                    <a:pt x="106" y="12"/>
                  </a:lnTo>
                  <a:lnTo>
                    <a:pt x="121" y="7"/>
                  </a:lnTo>
                  <a:lnTo>
                    <a:pt x="137" y="4"/>
                  </a:lnTo>
                  <a:lnTo>
                    <a:pt x="151" y="0"/>
                  </a:lnTo>
                  <a:lnTo>
                    <a:pt x="164" y="0"/>
                  </a:lnTo>
                  <a:lnTo>
                    <a:pt x="176" y="2"/>
                  </a:lnTo>
                  <a:lnTo>
                    <a:pt x="188" y="4"/>
                  </a:lnTo>
                  <a:lnTo>
                    <a:pt x="200" y="5"/>
                  </a:lnTo>
                  <a:lnTo>
                    <a:pt x="216" y="12"/>
                  </a:lnTo>
                  <a:lnTo>
                    <a:pt x="231" y="21"/>
                  </a:lnTo>
                  <a:lnTo>
                    <a:pt x="242" y="27"/>
                  </a:lnTo>
                  <a:lnTo>
                    <a:pt x="247" y="32"/>
                  </a:lnTo>
                  <a:lnTo>
                    <a:pt x="247" y="32"/>
                  </a:lnTo>
                  <a:lnTo>
                    <a:pt x="258" y="44"/>
                  </a:lnTo>
                  <a:lnTo>
                    <a:pt x="267" y="57"/>
                  </a:lnTo>
                  <a:lnTo>
                    <a:pt x="267" y="57"/>
                  </a:lnTo>
                  <a:lnTo>
                    <a:pt x="273" y="71"/>
                  </a:lnTo>
                  <a:lnTo>
                    <a:pt x="278" y="83"/>
                  </a:lnTo>
                  <a:lnTo>
                    <a:pt x="278" y="83"/>
                  </a:lnTo>
                  <a:lnTo>
                    <a:pt x="283" y="104"/>
                  </a:lnTo>
                  <a:lnTo>
                    <a:pt x="285" y="121"/>
                  </a:lnTo>
                  <a:lnTo>
                    <a:pt x="285" y="121"/>
                  </a:lnTo>
                  <a:lnTo>
                    <a:pt x="285" y="133"/>
                  </a:lnTo>
                  <a:lnTo>
                    <a:pt x="285" y="133"/>
                  </a:lnTo>
                  <a:lnTo>
                    <a:pt x="285" y="136"/>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27" name="Freeform 23"/>
            <p:cNvSpPr/>
            <p:nvPr>
              <p:custDataLst>
                <p:tags r:id="rId21"/>
              </p:custDataLst>
            </p:nvPr>
          </p:nvSpPr>
          <p:spPr bwMode="auto">
            <a:xfrm>
              <a:off x="3781425" y="1804988"/>
              <a:ext cx="115888" cy="115888"/>
            </a:xfrm>
            <a:custGeom>
              <a:avLst/>
              <a:gdLst>
                <a:gd name="T0" fmla="*/ 148 w 148"/>
                <a:gd name="T1" fmla="*/ 67 h 145"/>
                <a:gd name="T2" fmla="*/ 148 w 148"/>
                <a:gd name="T3" fmla="*/ 67 h 145"/>
                <a:gd name="T4" fmla="*/ 148 w 148"/>
                <a:gd name="T5" fmla="*/ 82 h 145"/>
                <a:gd name="T6" fmla="*/ 144 w 148"/>
                <a:gd name="T7" fmla="*/ 95 h 145"/>
                <a:gd name="T8" fmla="*/ 138 w 148"/>
                <a:gd name="T9" fmla="*/ 109 h 145"/>
                <a:gd name="T10" fmla="*/ 129 w 148"/>
                <a:gd name="T11" fmla="*/ 120 h 145"/>
                <a:gd name="T12" fmla="*/ 119 w 148"/>
                <a:gd name="T13" fmla="*/ 130 h 145"/>
                <a:gd name="T14" fmla="*/ 108 w 148"/>
                <a:gd name="T15" fmla="*/ 139 h 145"/>
                <a:gd name="T16" fmla="*/ 94 w 148"/>
                <a:gd name="T17" fmla="*/ 144 h 145"/>
                <a:gd name="T18" fmla="*/ 79 w 148"/>
                <a:gd name="T19" fmla="*/ 145 h 145"/>
                <a:gd name="T20" fmla="*/ 79 w 148"/>
                <a:gd name="T21" fmla="*/ 145 h 145"/>
                <a:gd name="T22" fmla="*/ 64 w 148"/>
                <a:gd name="T23" fmla="*/ 145 h 145"/>
                <a:gd name="T24" fmla="*/ 51 w 148"/>
                <a:gd name="T25" fmla="*/ 142 h 145"/>
                <a:gd name="T26" fmla="*/ 37 w 148"/>
                <a:gd name="T27" fmla="*/ 137 h 145"/>
                <a:gd name="T28" fmla="*/ 25 w 148"/>
                <a:gd name="T29" fmla="*/ 129 h 145"/>
                <a:gd name="T30" fmla="*/ 15 w 148"/>
                <a:gd name="T31" fmla="*/ 119 h 145"/>
                <a:gd name="T32" fmla="*/ 9 w 148"/>
                <a:gd name="T33" fmla="*/ 107 h 145"/>
                <a:gd name="T34" fmla="*/ 4 w 148"/>
                <a:gd name="T35" fmla="*/ 93 h 145"/>
                <a:gd name="T36" fmla="*/ 0 w 148"/>
                <a:gd name="T37" fmla="*/ 78 h 145"/>
                <a:gd name="T38" fmla="*/ 0 w 148"/>
                <a:gd name="T39" fmla="*/ 78 h 145"/>
                <a:gd name="T40" fmla="*/ 0 w 148"/>
                <a:gd name="T41" fmla="*/ 63 h 145"/>
                <a:gd name="T42" fmla="*/ 4 w 148"/>
                <a:gd name="T43" fmla="*/ 50 h 145"/>
                <a:gd name="T44" fmla="*/ 9 w 148"/>
                <a:gd name="T45" fmla="*/ 36 h 145"/>
                <a:gd name="T46" fmla="*/ 17 w 148"/>
                <a:gd name="T47" fmla="*/ 25 h 145"/>
                <a:gd name="T48" fmla="*/ 27 w 148"/>
                <a:gd name="T49" fmla="*/ 15 h 145"/>
                <a:gd name="T50" fmla="*/ 40 w 148"/>
                <a:gd name="T51" fmla="*/ 6 h 145"/>
                <a:gd name="T52" fmla="*/ 54 w 148"/>
                <a:gd name="T53" fmla="*/ 1 h 145"/>
                <a:gd name="T54" fmla="*/ 67 w 148"/>
                <a:gd name="T55" fmla="*/ 0 h 145"/>
                <a:gd name="T56" fmla="*/ 67 w 148"/>
                <a:gd name="T57" fmla="*/ 0 h 145"/>
                <a:gd name="T58" fmla="*/ 82 w 148"/>
                <a:gd name="T59" fmla="*/ 0 h 145"/>
                <a:gd name="T60" fmla="*/ 98 w 148"/>
                <a:gd name="T61" fmla="*/ 3 h 145"/>
                <a:gd name="T62" fmla="*/ 111 w 148"/>
                <a:gd name="T63" fmla="*/ 8 h 145"/>
                <a:gd name="T64" fmla="*/ 121 w 148"/>
                <a:gd name="T65" fmla="*/ 16 h 145"/>
                <a:gd name="T66" fmla="*/ 131 w 148"/>
                <a:gd name="T67" fmla="*/ 26 h 145"/>
                <a:gd name="T68" fmla="*/ 139 w 148"/>
                <a:gd name="T69" fmla="*/ 38 h 145"/>
                <a:gd name="T70" fmla="*/ 144 w 148"/>
                <a:gd name="T71" fmla="*/ 52 h 145"/>
                <a:gd name="T72" fmla="*/ 148 w 148"/>
                <a:gd name="T73" fmla="*/ 6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45">
                  <a:moveTo>
                    <a:pt x="148" y="67"/>
                  </a:moveTo>
                  <a:lnTo>
                    <a:pt x="148" y="67"/>
                  </a:lnTo>
                  <a:lnTo>
                    <a:pt x="148" y="82"/>
                  </a:lnTo>
                  <a:lnTo>
                    <a:pt x="144" y="95"/>
                  </a:lnTo>
                  <a:lnTo>
                    <a:pt x="138" y="109"/>
                  </a:lnTo>
                  <a:lnTo>
                    <a:pt x="129" y="120"/>
                  </a:lnTo>
                  <a:lnTo>
                    <a:pt x="119" y="130"/>
                  </a:lnTo>
                  <a:lnTo>
                    <a:pt x="108" y="139"/>
                  </a:lnTo>
                  <a:lnTo>
                    <a:pt x="94" y="144"/>
                  </a:lnTo>
                  <a:lnTo>
                    <a:pt x="79" y="145"/>
                  </a:lnTo>
                  <a:lnTo>
                    <a:pt x="79" y="145"/>
                  </a:lnTo>
                  <a:lnTo>
                    <a:pt x="64" y="145"/>
                  </a:lnTo>
                  <a:lnTo>
                    <a:pt x="51" y="142"/>
                  </a:lnTo>
                  <a:lnTo>
                    <a:pt x="37" y="137"/>
                  </a:lnTo>
                  <a:lnTo>
                    <a:pt x="25" y="129"/>
                  </a:lnTo>
                  <a:lnTo>
                    <a:pt x="15" y="119"/>
                  </a:lnTo>
                  <a:lnTo>
                    <a:pt x="9" y="107"/>
                  </a:lnTo>
                  <a:lnTo>
                    <a:pt x="4" y="93"/>
                  </a:lnTo>
                  <a:lnTo>
                    <a:pt x="0" y="78"/>
                  </a:lnTo>
                  <a:lnTo>
                    <a:pt x="0" y="78"/>
                  </a:lnTo>
                  <a:lnTo>
                    <a:pt x="0" y="63"/>
                  </a:lnTo>
                  <a:lnTo>
                    <a:pt x="4" y="50"/>
                  </a:lnTo>
                  <a:lnTo>
                    <a:pt x="9" y="36"/>
                  </a:lnTo>
                  <a:lnTo>
                    <a:pt x="17" y="25"/>
                  </a:lnTo>
                  <a:lnTo>
                    <a:pt x="27" y="15"/>
                  </a:lnTo>
                  <a:lnTo>
                    <a:pt x="40" y="6"/>
                  </a:lnTo>
                  <a:lnTo>
                    <a:pt x="54" y="1"/>
                  </a:lnTo>
                  <a:lnTo>
                    <a:pt x="67" y="0"/>
                  </a:lnTo>
                  <a:lnTo>
                    <a:pt x="67" y="0"/>
                  </a:lnTo>
                  <a:lnTo>
                    <a:pt x="82" y="0"/>
                  </a:lnTo>
                  <a:lnTo>
                    <a:pt x="98" y="3"/>
                  </a:lnTo>
                  <a:lnTo>
                    <a:pt x="111" y="8"/>
                  </a:lnTo>
                  <a:lnTo>
                    <a:pt x="121" y="16"/>
                  </a:lnTo>
                  <a:lnTo>
                    <a:pt x="131" y="26"/>
                  </a:lnTo>
                  <a:lnTo>
                    <a:pt x="139" y="38"/>
                  </a:lnTo>
                  <a:lnTo>
                    <a:pt x="144" y="52"/>
                  </a:lnTo>
                  <a:lnTo>
                    <a:pt x="148" y="67"/>
                  </a:lnTo>
                  <a:close/>
                </a:path>
              </a:pathLst>
            </a:custGeom>
            <a:solidFill>
              <a:srgbClr val="5CB8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28" name="Freeform 24"/>
            <p:cNvSpPr/>
            <p:nvPr>
              <p:custDataLst>
                <p:tags r:id="rId22"/>
              </p:custDataLst>
            </p:nvPr>
          </p:nvSpPr>
          <p:spPr bwMode="auto">
            <a:xfrm>
              <a:off x="3781425" y="1804988"/>
              <a:ext cx="115888" cy="115888"/>
            </a:xfrm>
            <a:custGeom>
              <a:avLst/>
              <a:gdLst>
                <a:gd name="T0" fmla="*/ 148 w 148"/>
                <a:gd name="T1" fmla="*/ 67 h 145"/>
                <a:gd name="T2" fmla="*/ 148 w 148"/>
                <a:gd name="T3" fmla="*/ 67 h 145"/>
                <a:gd name="T4" fmla="*/ 148 w 148"/>
                <a:gd name="T5" fmla="*/ 82 h 145"/>
                <a:gd name="T6" fmla="*/ 144 w 148"/>
                <a:gd name="T7" fmla="*/ 95 h 145"/>
                <a:gd name="T8" fmla="*/ 138 w 148"/>
                <a:gd name="T9" fmla="*/ 109 h 145"/>
                <a:gd name="T10" fmla="*/ 129 w 148"/>
                <a:gd name="T11" fmla="*/ 120 h 145"/>
                <a:gd name="T12" fmla="*/ 119 w 148"/>
                <a:gd name="T13" fmla="*/ 130 h 145"/>
                <a:gd name="T14" fmla="*/ 108 w 148"/>
                <a:gd name="T15" fmla="*/ 139 h 145"/>
                <a:gd name="T16" fmla="*/ 94 w 148"/>
                <a:gd name="T17" fmla="*/ 144 h 145"/>
                <a:gd name="T18" fmla="*/ 79 w 148"/>
                <a:gd name="T19" fmla="*/ 145 h 145"/>
                <a:gd name="T20" fmla="*/ 79 w 148"/>
                <a:gd name="T21" fmla="*/ 145 h 145"/>
                <a:gd name="T22" fmla="*/ 64 w 148"/>
                <a:gd name="T23" fmla="*/ 145 h 145"/>
                <a:gd name="T24" fmla="*/ 51 w 148"/>
                <a:gd name="T25" fmla="*/ 142 h 145"/>
                <a:gd name="T26" fmla="*/ 37 w 148"/>
                <a:gd name="T27" fmla="*/ 137 h 145"/>
                <a:gd name="T28" fmla="*/ 25 w 148"/>
                <a:gd name="T29" fmla="*/ 129 h 145"/>
                <a:gd name="T30" fmla="*/ 15 w 148"/>
                <a:gd name="T31" fmla="*/ 119 h 145"/>
                <a:gd name="T32" fmla="*/ 9 w 148"/>
                <a:gd name="T33" fmla="*/ 107 h 145"/>
                <a:gd name="T34" fmla="*/ 4 w 148"/>
                <a:gd name="T35" fmla="*/ 93 h 145"/>
                <a:gd name="T36" fmla="*/ 0 w 148"/>
                <a:gd name="T37" fmla="*/ 78 h 145"/>
                <a:gd name="T38" fmla="*/ 0 w 148"/>
                <a:gd name="T39" fmla="*/ 78 h 145"/>
                <a:gd name="T40" fmla="*/ 0 w 148"/>
                <a:gd name="T41" fmla="*/ 63 h 145"/>
                <a:gd name="T42" fmla="*/ 4 w 148"/>
                <a:gd name="T43" fmla="*/ 50 h 145"/>
                <a:gd name="T44" fmla="*/ 9 w 148"/>
                <a:gd name="T45" fmla="*/ 36 h 145"/>
                <a:gd name="T46" fmla="*/ 17 w 148"/>
                <a:gd name="T47" fmla="*/ 25 h 145"/>
                <a:gd name="T48" fmla="*/ 27 w 148"/>
                <a:gd name="T49" fmla="*/ 15 h 145"/>
                <a:gd name="T50" fmla="*/ 40 w 148"/>
                <a:gd name="T51" fmla="*/ 6 h 145"/>
                <a:gd name="T52" fmla="*/ 54 w 148"/>
                <a:gd name="T53" fmla="*/ 1 h 145"/>
                <a:gd name="T54" fmla="*/ 67 w 148"/>
                <a:gd name="T55" fmla="*/ 0 h 145"/>
                <a:gd name="T56" fmla="*/ 67 w 148"/>
                <a:gd name="T57" fmla="*/ 0 h 145"/>
                <a:gd name="T58" fmla="*/ 82 w 148"/>
                <a:gd name="T59" fmla="*/ 0 h 145"/>
                <a:gd name="T60" fmla="*/ 98 w 148"/>
                <a:gd name="T61" fmla="*/ 3 h 145"/>
                <a:gd name="T62" fmla="*/ 111 w 148"/>
                <a:gd name="T63" fmla="*/ 8 h 145"/>
                <a:gd name="T64" fmla="*/ 121 w 148"/>
                <a:gd name="T65" fmla="*/ 16 h 145"/>
                <a:gd name="T66" fmla="*/ 131 w 148"/>
                <a:gd name="T67" fmla="*/ 26 h 145"/>
                <a:gd name="T68" fmla="*/ 139 w 148"/>
                <a:gd name="T69" fmla="*/ 38 h 145"/>
                <a:gd name="T70" fmla="*/ 144 w 148"/>
                <a:gd name="T71" fmla="*/ 52 h 145"/>
                <a:gd name="T72" fmla="*/ 148 w 148"/>
                <a:gd name="T73" fmla="*/ 6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45">
                  <a:moveTo>
                    <a:pt x="148" y="67"/>
                  </a:moveTo>
                  <a:lnTo>
                    <a:pt x="148" y="67"/>
                  </a:lnTo>
                  <a:lnTo>
                    <a:pt x="148" y="82"/>
                  </a:lnTo>
                  <a:lnTo>
                    <a:pt x="144" y="95"/>
                  </a:lnTo>
                  <a:lnTo>
                    <a:pt x="138" y="109"/>
                  </a:lnTo>
                  <a:lnTo>
                    <a:pt x="129" y="120"/>
                  </a:lnTo>
                  <a:lnTo>
                    <a:pt x="119" y="130"/>
                  </a:lnTo>
                  <a:lnTo>
                    <a:pt x="108" y="139"/>
                  </a:lnTo>
                  <a:lnTo>
                    <a:pt x="94" y="144"/>
                  </a:lnTo>
                  <a:lnTo>
                    <a:pt x="79" y="145"/>
                  </a:lnTo>
                  <a:lnTo>
                    <a:pt x="79" y="145"/>
                  </a:lnTo>
                  <a:lnTo>
                    <a:pt x="64" y="145"/>
                  </a:lnTo>
                  <a:lnTo>
                    <a:pt x="51" y="142"/>
                  </a:lnTo>
                  <a:lnTo>
                    <a:pt x="37" y="137"/>
                  </a:lnTo>
                  <a:lnTo>
                    <a:pt x="25" y="129"/>
                  </a:lnTo>
                  <a:lnTo>
                    <a:pt x="15" y="119"/>
                  </a:lnTo>
                  <a:lnTo>
                    <a:pt x="9" y="107"/>
                  </a:lnTo>
                  <a:lnTo>
                    <a:pt x="4" y="93"/>
                  </a:lnTo>
                  <a:lnTo>
                    <a:pt x="0" y="78"/>
                  </a:lnTo>
                  <a:lnTo>
                    <a:pt x="0" y="78"/>
                  </a:lnTo>
                  <a:lnTo>
                    <a:pt x="0" y="63"/>
                  </a:lnTo>
                  <a:lnTo>
                    <a:pt x="4" y="50"/>
                  </a:lnTo>
                  <a:lnTo>
                    <a:pt x="9" y="36"/>
                  </a:lnTo>
                  <a:lnTo>
                    <a:pt x="17" y="25"/>
                  </a:lnTo>
                  <a:lnTo>
                    <a:pt x="27" y="15"/>
                  </a:lnTo>
                  <a:lnTo>
                    <a:pt x="40" y="6"/>
                  </a:lnTo>
                  <a:lnTo>
                    <a:pt x="54" y="1"/>
                  </a:lnTo>
                  <a:lnTo>
                    <a:pt x="67" y="0"/>
                  </a:lnTo>
                  <a:lnTo>
                    <a:pt x="67" y="0"/>
                  </a:lnTo>
                  <a:lnTo>
                    <a:pt x="82" y="0"/>
                  </a:lnTo>
                  <a:lnTo>
                    <a:pt x="98" y="3"/>
                  </a:lnTo>
                  <a:lnTo>
                    <a:pt x="111" y="8"/>
                  </a:lnTo>
                  <a:lnTo>
                    <a:pt x="121" y="16"/>
                  </a:lnTo>
                  <a:lnTo>
                    <a:pt x="131" y="26"/>
                  </a:lnTo>
                  <a:lnTo>
                    <a:pt x="139" y="38"/>
                  </a:lnTo>
                  <a:lnTo>
                    <a:pt x="144" y="52"/>
                  </a:lnTo>
                  <a:lnTo>
                    <a:pt x="148" y="67"/>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29" name="Freeform 25"/>
            <p:cNvSpPr/>
            <p:nvPr>
              <p:custDataLst>
                <p:tags r:id="rId23"/>
              </p:custDataLst>
            </p:nvPr>
          </p:nvSpPr>
          <p:spPr bwMode="auto">
            <a:xfrm>
              <a:off x="3813175" y="1836738"/>
              <a:ext cx="50800" cy="52388"/>
            </a:xfrm>
            <a:custGeom>
              <a:avLst/>
              <a:gdLst>
                <a:gd name="T0" fmla="*/ 66 w 66"/>
                <a:gd name="T1" fmla="*/ 30 h 65"/>
                <a:gd name="T2" fmla="*/ 66 w 66"/>
                <a:gd name="T3" fmla="*/ 30 h 65"/>
                <a:gd name="T4" fmla="*/ 66 w 66"/>
                <a:gd name="T5" fmla="*/ 37 h 65"/>
                <a:gd name="T6" fmla="*/ 64 w 66"/>
                <a:gd name="T7" fmla="*/ 43 h 65"/>
                <a:gd name="T8" fmla="*/ 63 w 66"/>
                <a:gd name="T9" fmla="*/ 48 h 65"/>
                <a:gd name="T10" fmla="*/ 59 w 66"/>
                <a:gd name="T11" fmla="*/ 53 h 65"/>
                <a:gd name="T12" fmla="*/ 54 w 66"/>
                <a:gd name="T13" fmla="*/ 58 h 65"/>
                <a:gd name="T14" fmla="*/ 49 w 66"/>
                <a:gd name="T15" fmla="*/ 62 h 65"/>
                <a:gd name="T16" fmla="*/ 42 w 66"/>
                <a:gd name="T17" fmla="*/ 64 h 65"/>
                <a:gd name="T18" fmla="*/ 36 w 66"/>
                <a:gd name="T19" fmla="*/ 65 h 65"/>
                <a:gd name="T20" fmla="*/ 36 w 66"/>
                <a:gd name="T21" fmla="*/ 65 h 65"/>
                <a:gd name="T22" fmla="*/ 29 w 66"/>
                <a:gd name="T23" fmla="*/ 65 h 65"/>
                <a:gd name="T24" fmla="*/ 24 w 66"/>
                <a:gd name="T25" fmla="*/ 64 h 65"/>
                <a:gd name="T26" fmla="*/ 17 w 66"/>
                <a:gd name="T27" fmla="*/ 60 h 65"/>
                <a:gd name="T28" fmla="*/ 12 w 66"/>
                <a:gd name="T29" fmla="*/ 57 h 65"/>
                <a:gd name="T30" fmla="*/ 9 w 66"/>
                <a:gd name="T31" fmla="*/ 53 h 65"/>
                <a:gd name="T32" fmla="*/ 5 w 66"/>
                <a:gd name="T33" fmla="*/ 47 h 65"/>
                <a:gd name="T34" fmla="*/ 2 w 66"/>
                <a:gd name="T35" fmla="*/ 42 h 65"/>
                <a:gd name="T36" fmla="*/ 0 w 66"/>
                <a:gd name="T37" fmla="*/ 35 h 65"/>
                <a:gd name="T38" fmla="*/ 0 w 66"/>
                <a:gd name="T39" fmla="*/ 35 h 65"/>
                <a:gd name="T40" fmla="*/ 2 w 66"/>
                <a:gd name="T41" fmla="*/ 28 h 65"/>
                <a:gd name="T42" fmla="*/ 2 w 66"/>
                <a:gd name="T43" fmla="*/ 22 h 65"/>
                <a:gd name="T44" fmla="*/ 5 w 66"/>
                <a:gd name="T45" fmla="*/ 17 h 65"/>
                <a:gd name="T46" fmla="*/ 9 w 66"/>
                <a:gd name="T47" fmla="*/ 12 h 65"/>
                <a:gd name="T48" fmla="*/ 14 w 66"/>
                <a:gd name="T49" fmla="*/ 6 h 65"/>
                <a:gd name="T50" fmla="*/ 19 w 66"/>
                <a:gd name="T51" fmla="*/ 3 h 65"/>
                <a:gd name="T52" fmla="*/ 24 w 66"/>
                <a:gd name="T53" fmla="*/ 1 h 65"/>
                <a:gd name="T54" fmla="*/ 31 w 66"/>
                <a:gd name="T55" fmla="*/ 0 h 65"/>
                <a:gd name="T56" fmla="*/ 31 w 66"/>
                <a:gd name="T57" fmla="*/ 0 h 65"/>
                <a:gd name="T58" fmla="*/ 37 w 66"/>
                <a:gd name="T59" fmla="*/ 0 h 65"/>
                <a:gd name="T60" fmla="*/ 44 w 66"/>
                <a:gd name="T61" fmla="*/ 1 h 65"/>
                <a:gd name="T62" fmla="*/ 49 w 66"/>
                <a:gd name="T63" fmla="*/ 5 h 65"/>
                <a:gd name="T64" fmla="*/ 54 w 66"/>
                <a:gd name="T65" fmla="*/ 8 h 65"/>
                <a:gd name="T66" fmla="*/ 59 w 66"/>
                <a:gd name="T67" fmla="*/ 12 h 65"/>
                <a:gd name="T68" fmla="*/ 63 w 66"/>
                <a:gd name="T69" fmla="*/ 17 h 65"/>
                <a:gd name="T70" fmla="*/ 66 w 66"/>
                <a:gd name="T71" fmla="*/ 23 h 65"/>
                <a:gd name="T72" fmla="*/ 66 w 66"/>
                <a:gd name="T73"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6" h="65">
                  <a:moveTo>
                    <a:pt x="66" y="30"/>
                  </a:moveTo>
                  <a:lnTo>
                    <a:pt x="66" y="30"/>
                  </a:lnTo>
                  <a:lnTo>
                    <a:pt x="66" y="37"/>
                  </a:lnTo>
                  <a:lnTo>
                    <a:pt x="64" y="43"/>
                  </a:lnTo>
                  <a:lnTo>
                    <a:pt x="63" y="48"/>
                  </a:lnTo>
                  <a:lnTo>
                    <a:pt x="59" y="53"/>
                  </a:lnTo>
                  <a:lnTo>
                    <a:pt x="54" y="58"/>
                  </a:lnTo>
                  <a:lnTo>
                    <a:pt x="49" y="62"/>
                  </a:lnTo>
                  <a:lnTo>
                    <a:pt x="42" y="64"/>
                  </a:lnTo>
                  <a:lnTo>
                    <a:pt x="36" y="65"/>
                  </a:lnTo>
                  <a:lnTo>
                    <a:pt x="36" y="65"/>
                  </a:lnTo>
                  <a:lnTo>
                    <a:pt x="29" y="65"/>
                  </a:lnTo>
                  <a:lnTo>
                    <a:pt x="24" y="64"/>
                  </a:lnTo>
                  <a:lnTo>
                    <a:pt x="17" y="60"/>
                  </a:lnTo>
                  <a:lnTo>
                    <a:pt x="12" y="57"/>
                  </a:lnTo>
                  <a:lnTo>
                    <a:pt x="9" y="53"/>
                  </a:lnTo>
                  <a:lnTo>
                    <a:pt x="5" y="47"/>
                  </a:lnTo>
                  <a:lnTo>
                    <a:pt x="2" y="42"/>
                  </a:lnTo>
                  <a:lnTo>
                    <a:pt x="0" y="35"/>
                  </a:lnTo>
                  <a:lnTo>
                    <a:pt x="0" y="35"/>
                  </a:lnTo>
                  <a:lnTo>
                    <a:pt x="2" y="28"/>
                  </a:lnTo>
                  <a:lnTo>
                    <a:pt x="2" y="22"/>
                  </a:lnTo>
                  <a:lnTo>
                    <a:pt x="5" y="17"/>
                  </a:lnTo>
                  <a:lnTo>
                    <a:pt x="9" y="12"/>
                  </a:lnTo>
                  <a:lnTo>
                    <a:pt x="14" y="6"/>
                  </a:lnTo>
                  <a:lnTo>
                    <a:pt x="19" y="3"/>
                  </a:lnTo>
                  <a:lnTo>
                    <a:pt x="24" y="1"/>
                  </a:lnTo>
                  <a:lnTo>
                    <a:pt x="31" y="0"/>
                  </a:lnTo>
                  <a:lnTo>
                    <a:pt x="31" y="0"/>
                  </a:lnTo>
                  <a:lnTo>
                    <a:pt x="37" y="0"/>
                  </a:lnTo>
                  <a:lnTo>
                    <a:pt x="44" y="1"/>
                  </a:lnTo>
                  <a:lnTo>
                    <a:pt x="49" y="5"/>
                  </a:lnTo>
                  <a:lnTo>
                    <a:pt x="54" y="8"/>
                  </a:lnTo>
                  <a:lnTo>
                    <a:pt x="59" y="12"/>
                  </a:lnTo>
                  <a:lnTo>
                    <a:pt x="63" y="17"/>
                  </a:lnTo>
                  <a:lnTo>
                    <a:pt x="66" y="23"/>
                  </a:lnTo>
                  <a:lnTo>
                    <a:pt x="66" y="30"/>
                  </a:lnTo>
                  <a:close/>
                </a:path>
              </a:pathLst>
            </a:custGeom>
            <a:solidFill>
              <a:srgbClr val="301C1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30" name="Freeform 26"/>
            <p:cNvSpPr/>
            <p:nvPr>
              <p:custDataLst>
                <p:tags r:id="rId24"/>
              </p:custDataLst>
            </p:nvPr>
          </p:nvSpPr>
          <p:spPr bwMode="auto">
            <a:xfrm>
              <a:off x="3813175" y="1836738"/>
              <a:ext cx="50800" cy="52388"/>
            </a:xfrm>
            <a:custGeom>
              <a:avLst/>
              <a:gdLst>
                <a:gd name="T0" fmla="*/ 66 w 66"/>
                <a:gd name="T1" fmla="*/ 30 h 65"/>
                <a:gd name="T2" fmla="*/ 66 w 66"/>
                <a:gd name="T3" fmla="*/ 30 h 65"/>
                <a:gd name="T4" fmla="*/ 66 w 66"/>
                <a:gd name="T5" fmla="*/ 37 h 65"/>
                <a:gd name="T6" fmla="*/ 64 w 66"/>
                <a:gd name="T7" fmla="*/ 43 h 65"/>
                <a:gd name="T8" fmla="*/ 63 w 66"/>
                <a:gd name="T9" fmla="*/ 48 h 65"/>
                <a:gd name="T10" fmla="*/ 59 w 66"/>
                <a:gd name="T11" fmla="*/ 53 h 65"/>
                <a:gd name="T12" fmla="*/ 54 w 66"/>
                <a:gd name="T13" fmla="*/ 58 h 65"/>
                <a:gd name="T14" fmla="*/ 49 w 66"/>
                <a:gd name="T15" fmla="*/ 62 h 65"/>
                <a:gd name="T16" fmla="*/ 42 w 66"/>
                <a:gd name="T17" fmla="*/ 64 h 65"/>
                <a:gd name="T18" fmla="*/ 36 w 66"/>
                <a:gd name="T19" fmla="*/ 65 h 65"/>
                <a:gd name="T20" fmla="*/ 36 w 66"/>
                <a:gd name="T21" fmla="*/ 65 h 65"/>
                <a:gd name="T22" fmla="*/ 29 w 66"/>
                <a:gd name="T23" fmla="*/ 65 h 65"/>
                <a:gd name="T24" fmla="*/ 24 w 66"/>
                <a:gd name="T25" fmla="*/ 64 h 65"/>
                <a:gd name="T26" fmla="*/ 17 w 66"/>
                <a:gd name="T27" fmla="*/ 60 h 65"/>
                <a:gd name="T28" fmla="*/ 12 w 66"/>
                <a:gd name="T29" fmla="*/ 57 h 65"/>
                <a:gd name="T30" fmla="*/ 9 w 66"/>
                <a:gd name="T31" fmla="*/ 53 h 65"/>
                <a:gd name="T32" fmla="*/ 5 w 66"/>
                <a:gd name="T33" fmla="*/ 47 h 65"/>
                <a:gd name="T34" fmla="*/ 2 w 66"/>
                <a:gd name="T35" fmla="*/ 42 h 65"/>
                <a:gd name="T36" fmla="*/ 0 w 66"/>
                <a:gd name="T37" fmla="*/ 35 h 65"/>
                <a:gd name="T38" fmla="*/ 0 w 66"/>
                <a:gd name="T39" fmla="*/ 35 h 65"/>
                <a:gd name="T40" fmla="*/ 2 w 66"/>
                <a:gd name="T41" fmla="*/ 28 h 65"/>
                <a:gd name="T42" fmla="*/ 2 w 66"/>
                <a:gd name="T43" fmla="*/ 22 h 65"/>
                <a:gd name="T44" fmla="*/ 5 w 66"/>
                <a:gd name="T45" fmla="*/ 17 h 65"/>
                <a:gd name="T46" fmla="*/ 9 w 66"/>
                <a:gd name="T47" fmla="*/ 12 h 65"/>
                <a:gd name="T48" fmla="*/ 14 w 66"/>
                <a:gd name="T49" fmla="*/ 6 h 65"/>
                <a:gd name="T50" fmla="*/ 19 w 66"/>
                <a:gd name="T51" fmla="*/ 3 h 65"/>
                <a:gd name="T52" fmla="*/ 24 w 66"/>
                <a:gd name="T53" fmla="*/ 1 h 65"/>
                <a:gd name="T54" fmla="*/ 31 w 66"/>
                <a:gd name="T55" fmla="*/ 0 h 65"/>
                <a:gd name="T56" fmla="*/ 31 w 66"/>
                <a:gd name="T57" fmla="*/ 0 h 65"/>
                <a:gd name="T58" fmla="*/ 37 w 66"/>
                <a:gd name="T59" fmla="*/ 0 h 65"/>
                <a:gd name="T60" fmla="*/ 44 w 66"/>
                <a:gd name="T61" fmla="*/ 1 h 65"/>
                <a:gd name="T62" fmla="*/ 49 w 66"/>
                <a:gd name="T63" fmla="*/ 5 h 65"/>
                <a:gd name="T64" fmla="*/ 54 w 66"/>
                <a:gd name="T65" fmla="*/ 8 h 65"/>
                <a:gd name="T66" fmla="*/ 59 w 66"/>
                <a:gd name="T67" fmla="*/ 12 h 65"/>
                <a:gd name="T68" fmla="*/ 63 w 66"/>
                <a:gd name="T69" fmla="*/ 17 h 65"/>
                <a:gd name="T70" fmla="*/ 66 w 66"/>
                <a:gd name="T71" fmla="*/ 23 h 65"/>
                <a:gd name="T72" fmla="*/ 66 w 66"/>
                <a:gd name="T73"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6" h="65">
                  <a:moveTo>
                    <a:pt x="66" y="30"/>
                  </a:moveTo>
                  <a:lnTo>
                    <a:pt x="66" y="30"/>
                  </a:lnTo>
                  <a:lnTo>
                    <a:pt x="66" y="37"/>
                  </a:lnTo>
                  <a:lnTo>
                    <a:pt x="64" y="43"/>
                  </a:lnTo>
                  <a:lnTo>
                    <a:pt x="63" y="48"/>
                  </a:lnTo>
                  <a:lnTo>
                    <a:pt x="59" y="53"/>
                  </a:lnTo>
                  <a:lnTo>
                    <a:pt x="54" y="58"/>
                  </a:lnTo>
                  <a:lnTo>
                    <a:pt x="49" y="62"/>
                  </a:lnTo>
                  <a:lnTo>
                    <a:pt x="42" y="64"/>
                  </a:lnTo>
                  <a:lnTo>
                    <a:pt x="36" y="65"/>
                  </a:lnTo>
                  <a:lnTo>
                    <a:pt x="36" y="65"/>
                  </a:lnTo>
                  <a:lnTo>
                    <a:pt x="29" y="65"/>
                  </a:lnTo>
                  <a:lnTo>
                    <a:pt x="24" y="64"/>
                  </a:lnTo>
                  <a:lnTo>
                    <a:pt x="17" y="60"/>
                  </a:lnTo>
                  <a:lnTo>
                    <a:pt x="12" y="57"/>
                  </a:lnTo>
                  <a:lnTo>
                    <a:pt x="9" y="53"/>
                  </a:lnTo>
                  <a:lnTo>
                    <a:pt x="5" y="47"/>
                  </a:lnTo>
                  <a:lnTo>
                    <a:pt x="2" y="42"/>
                  </a:lnTo>
                  <a:lnTo>
                    <a:pt x="0" y="35"/>
                  </a:lnTo>
                  <a:lnTo>
                    <a:pt x="0" y="35"/>
                  </a:lnTo>
                  <a:lnTo>
                    <a:pt x="2" y="28"/>
                  </a:lnTo>
                  <a:lnTo>
                    <a:pt x="2" y="22"/>
                  </a:lnTo>
                  <a:lnTo>
                    <a:pt x="5" y="17"/>
                  </a:lnTo>
                  <a:lnTo>
                    <a:pt x="9" y="12"/>
                  </a:lnTo>
                  <a:lnTo>
                    <a:pt x="14" y="6"/>
                  </a:lnTo>
                  <a:lnTo>
                    <a:pt x="19" y="3"/>
                  </a:lnTo>
                  <a:lnTo>
                    <a:pt x="24" y="1"/>
                  </a:lnTo>
                  <a:lnTo>
                    <a:pt x="31" y="0"/>
                  </a:lnTo>
                  <a:lnTo>
                    <a:pt x="31" y="0"/>
                  </a:lnTo>
                  <a:lnTo>
                    <a:pt x="37" y="0"/>
                  </a:lnTo>
                  <a:lnTo>
                    <a:pt x="44" y="1"/>
                  </a:lnTo>
                  <a:lnTo>
                    <a:pt x="49" y="5"/>
                  </a:lnTo>
                  <a:lnTo>
                    <a:pt x="54" y="8"/>
                  </a:lnTo>
                  <a:lnTo>
                    <a:pt x="59" y="12"/>
                  </a:lnTo>
                  <a:lnTo>
                    <a:pt x="63" y="17"/>
                  </a:lnTo>
                  <a:lnTo>
                    <a:pt x="66" y="23"/>
                  </a:lnTo>
                  <a:lnTo>
                    <a:pt x="66" y="3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31" name="Freeform 27"/>
            <p:cNvSpPr/>
            <p:nvPr>
              <p:custDataLst>
                <p:tags r:id="rId25"/>
              </p:custDataLst>
            </p:nvPr>
          </p:nvSpPr>
          <p:spPr bwMode="auto">
            <a:xfrm>
              <a:off x="3797300" y="1820863"/>
              <a:ext cx="39688" cy="39688"/>
            </a:xfrm>
            <a:custGeom>
              <a:avLst/>
              <a:gdLst>
                <a:gd name="T0" fmla="*/ 49 w 49"/>
                <a:gd name="T1" fmla="*/ 23 h 50"/>
                <a:gd name="T2" fmla="*/ 49 w 49"/>
                <a:gd name="T3" fmla="*/ 23 h 50"/>
                <a:gd name="T4" fmla="*/ 49 w 49"/>
                <a:gd name="T5" fmla="*/ 28 h 50"/>
                <a:gd name="T6" fmla="*/ 49 w 49"/>
                <a:gd name="T7" fmla="*/ 32 h 50"/>
                <a:gd name="T8" fmla="*/ 44 w 49"/>
                <a:gd name="T9" fmla="*/ 40 h 50"/>
                <a:gd name="T10" fmla="*/ 35 w 49"/>
                <a:gd name="T11" fmla="*/ 47 h 50"/>
                <a:gd name="T12" fmla="*/ 32 w 49"/>
                <a:gd name="T13" fmla="*/ 48 h 50"/>
                <a:gd name="T14" fmla="*/ 27 w 49"/>
                <a:gd name="T15" fmla="*/ 50 h 50"/>
                <a:gd name="T16" fmla="*/ 27 w 49"/>
                <a:gd name="T17" fmla="*/ 50 h 50"/>
                <a:gd name="T18" fmla="*/ 22 w 49"/>
                <a:gd name="T19" fmla="*/ 48 h 50"/>
                <a:gd name="T20" fmla="*/ 17 w 49"/>
                <a:gd name="T21" fmla="*/ 48 h 50"/>
                <a:gd name="T22" fmla="*/ 8 w 49"/>
                <a:gd name="T23" fmla="*/ 43 h 50"/>
                <a:gd name="T24" fmla="*/ 2 w 49"/>
                <a:gd name="T25" fmla="*/ 37 h 50"/>
                <a:gd name="T26" fmla="*/ 0 w 49"/>
                <a:gd name="T27" fmla="*/ 32 h 50"/>
                <a:gd name="T28" fmla="*/ 0 w 49"/>
                <a:gd name="T29" fmla="*/ 26 h 50"/>
                <a:gd name="T30" fmla="*/ 0 w 49"/>
                <a:gd name="T31" fmla="*/ 26 h 50"/>
                <a:gd name="T32" fmla="*/ 0 w 49"/>
                <a:gd name="T33" fmla="*/ 21 h 50"/>
                <a:gd name="T34" fmla="*/ 0 w 49"/>
                <a:gd name="T35" fmla="*/ 16 h 50"/>
                <a:gd name="T36" fmla="*/ 5 w 49"/>
                <a:gd name="T37" fmla="*/ 8 h 50"/>
                <a:gd name="T38" fmla="*/ 13 w 49"/>
                <a:gd name="T39" fmla="*/ 3 h 50"/>
                <a:gd name="T40" fmla="*/ 17 w 49"/>
                <a:gd name="T41" fmla="*/ 0 h 50"/>
                <a:gd name="T42" fmla="*/ 22 w 49"/>
                <a:gd name="T43" fmla="*/ 0 h 50"/>
                <a:gd name="T44" fmla="*/ 22 w 49"/>
                <a:gd name="T45" fmla="*/ 0 h 50"/>
                <a:gd name="T46" fmla="*/ 27 w 49"/>
                <a:gd name="T47" fmla="*/ 0 h 50"/>
                <a:gd name="T48" fmla="*/ 32 w 49"/>
                <a:gd name="T49" fmla="*/ 1 h 50"/>
                <a:gd name="T50" fmla="*/ 40 w 49"/>
                <a:gd name="T51" fmla="*/ 5 h 50"/>
                <a:gd name="T52" fmla="*/ 47 w 49"/>
                <a:gd name="T53" fmla="*/ 13 h 50"/>
                <a:gd name="T54" fmla="*/ 49 w 49"/>
                <a:gd name="T55" fmla="*/ 18 h 50"/>
                <a:gd name="T56" fmla="*/ 49 w 49"/>
                <a:gd name="T57" fmla="*/ 2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 h="50">
                  <a:moveTo>
                    <a:pt x="49" y="23"/>
                  </a:moveTo>
                  <a:lnTo>
                    <a:pt x="49" y="23"/>
                  </a:lnTo>
                  <a:lnTo>
                    <a:pt x="49" y="28"/>
                  </a:lnTo>
                  <a:lnTo>
                    <a:pt x="49" y="32"/>
                  </a:lnTo>
                  <a:lnTo>
                    <a:pt x="44" y="40"/>
                  </a:lnTo>
                  <a:lnTo>
                    <a:pt x="35" y="47"/>
                  </a:lnTo>
                  <a:lnTo>
                    <a:pt x="32" y="48"/>
                  </a:lnTo>
                  <a:lnTo>
                    <a:pt x="27" y="50"/>
                  </a:lnTo>
                  <a:lnTo>
                    <a:pt x="27" y="50"/>
                  </a:lnTo>
                  <a:lnTo>
                    <a:pt x="22" y="48"/>
                  </a:lnTo>
                  <a:lnTo>
                    <a:pt x="17" y="48"/>
                  </a:lnTo>
                  <a:lnTo>
                    <a:pt x="8" y="43"/>
                  </a:lnTo>
                  <a:lnTo>
                    <a:pt x="2" y="37"/>
                  </a:lnTo>
                  <a:lnTo>
                    <a:pt x="0" y="32"/>
                  </a:lnTo>
                  <a:lnTo>
                    <a:pt x="0" y="26"/>
                  </a:lnTo>
                  <a:lnTo>
                    <a:pt x="0" y="26"/>
                  </a:lnTo>
                  <a:lnTo>
                    <a:pt x="0" y="21"/>
                  </a:lnTo>
                  <a:lnTo>
                    <a:pt x="0" y="16"/>
                  </a:lnTo>
                  <a:lnTo>
                    <a:pt x="5" y="8"/>
                  </a:lnTo>
                  <a:lnTo>
                    <a:pt x="13" y="3"/>
                  </a:lnTo>
                  <a:lnTo>
                    <a:pt x="17" y="0"/>
                  </a:lnTo>
                  <a:lnTo>
                    <a:pt x="22" y="0"/>
                  </a:lnTo>
                  <a:lnTo>
                    <a:pt x="22" y="0"/>
                  </a:lnTo>
                  <a:lnTo>
                    <a:pt x="27" y="0"/>
                  </a:lnTo>
                  <a:lnTo>
                    <a:pt x="32" y="1"/>
                  </a:lnTo>
                  <a:lnTo>
                    <a:pt x="40" y="5"/>
                  </a:lnTo>
                  <a:lnTo>
                    <a:pt x="47" y="13"/>
                  </a:lnTo>
                  <a:lnTo>
                    <a:pt x="49" y="18"/>
                  </a:lnTo>
                  <a:lnTo>
                    <a:pt x="49" y="23"/>
                  </a:lnTo>
                  <a:close/>
                </a:path>
              </a:pathLst>
            </a:custGeom>
            <a:solidFill>
              <a:srgbClr val="FFF6E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32" name="Freeform 28"/>
            <p:cNvSpPr/>
            <p:nvPr>
              <p:custDataLst>
                <p:tags r:id="rId26"/>
              </p:custDataLst>
            </p:nvPr>
          </p:nvSpPr>
          <p:spPr bwMode="auto">
            <a:xfrm>
              <a:off x="3797300" y="1820863"/>
              <a:ext cx="39688" cy="39688"/>
            </a:xfrm>
            <a:custGeom>
              <a:avLst/>
              <a:gdLst>
                <a:gd name="T0" fmla="*/ 49 w 49"/>
                <a:gd name="T1" fmla="*/ 23 h 50"/>
                <a:gd name="T2" fmla="*/ 49 w 49"/>
                <a:gd name="T3" fmla="*/ 23 h 50"/>
                <a:gd name="T4" fmla="*/ 49 w 49"/>
                <a:gd name="T5" fmla="*/ 28 h 50"/>
                <a:gd name="T6" fmla="*/ 49 w 49"/>
                <a:gd name="T7" fmla="*/ 32 h 50"/>
                <a:gd name="T8" fmla="*/ 44 w 49"/>
                <a:gd name="T9" fmla="*/ 40 h 50"/>
                <a:gd name="T10" fmla="*/ 35 w 49"/>
                <a:gd name="T11" fmla="*/ 47 h 50"/>
                <a:gd name="T12" fmla="*/ 32 w 49"/>
                <a:gd name="T13" fmla="*/ 48 h 50"/>
                <a:gd name="T14" fmla="*/ 27 w 49"/>
                <a:gd name="T15" fmla="*/ 50 h 50"/>
                <a:gd name="T16" fmla="*/ 27 w 49"/>
                <a:gd name="T17" fmla="*/ 50 h 50"/>
                <a:gd name="T18" fmla="*/ 22 w 49"/>
                <a:gd name="T19" fmla="*/ 48 h 50"/>
                <a:gd name="T20" fmla="*/ 17 w 49"/>
                <a:gd name="T21" fmla="*/ 48 h 50"/>
                <a:gd name="T22" fmla="*/ 8 w 49"/>
                <a:gd name="T23" fmla="*/ 43 h 50"/>
                <a:gd name="T24" fmla="*/ 2 w 49"/>
                <a:gd name="T25" fmla="*/ 37 h 50"/>
                <a:gd name="T26" fmla="*/ 0 w 49"/>
                <a:gd name="T27" fmla="*/ 32 h 50"/>
                <a:gd name="T28" fmla="*/ 0 w 49"/>
                <a:gd name="T29" fmla="*/ 26 h 50"/>
                <a:gd name="T30" fmla="*/ 0 w 49"/>
                <a:gd name="T31" fmla="*/ 26 h 50"/>
                <a:gd name="T32" fmla="*/ 0 w 49"/>
                <a:gd name="T33" fmla="*/ 21 h 50"/>
                <a:gd name="T34" fmla="*/ 0 w 49"/>
                <a:gd name="T35" fmla="*/ 16 h 50"/>
                <a:gd name="T36" fmla="*/ 5 w 49"/>
                <a:gd name="T37" fmla="*/ 8 h 50"/>
                <a:gd name="T38" fmla="*/ 13 w 49"/>
                <a:gd name="T39" fmla="*/ 3 h 50"/>
                <a:gd name="T40" fmla="*/ 17 w 49"/>
                <a:gd name="T41" fmla="*/ 0 h 50"/>
                <a:gd name="T42" fmla="*/ 22 w 49"/>
                <a:gd name="T43" fmla="*/ 0 h 50"/>
                <a:gd name="T44" fmla="*/ 22 w 49"/>
                <a:gd name="T45" fmla="*/ 0 h 50"/>
                <a:gd name="T46" fmla="*/ 27 w 49"/>
                <a:gd name="T47" fmla="*/ 0 h 50"/>
                <a:gd name="T48" fmla="*/ 32 w 49"/>
                <a:gd name="T49" fmla="*/ 1 h 50"/>
                <a:gd name="T50" fmla="*/ 40 w 49"/>
                <a:gd name="T51" fmla="*/ 5 h 50"/>
                <a:gd name="T52" fmla="*/ 47 w 49"/>
                <a:gd name="T53" fmla="*/ 13 h 50"/>
                <a:gd name="T54" fmla="*/ 49 w 49"/>
                <a:gd name="T55" fmla="*/ 18 h 50"/>
                <a:gd name="T56" fmla="*/ 49 w 49"/>
                <a:gd name="T57" fmla="*/ 2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 h="50">
                  <a:moveTo>
                    <a:pt x="49" y="23"/>
                  </a:moveTo>
                  <a:lnTo>
                    <a:pt x="49" y="23"/>
                  </a:lnTo>
                  <a:lnTo>
                    <a:pt x="49" y="28"/>
                  </a:lnTo>
                  <a:lnTo>
                    <a:pt x="49" y="32"/>
                  </a:lnTo>
                  <a:lnTo>
                    <a:pt x="44" y="40"/>
                  </a:lnTo>
                  <a:lnTo>
                    <a:pt x="35" y="47"/>
                  </a:lnTo>
                  <a:lnTo>
                    <a:pt x="32" y="48"/>
                  </a:lnTo>
                  <a:lnTo>
                    <a:pt x="27" y="50"/>
                  </a:lnTo>
                  <a:lnTo>
                    <a:pt x="27" y="50"/>
                  </a:lnTo>
                  <a:lnTo>
                    <a:pt x="22" y="48"/>
                  </a:lnTo>
                  <a:lnTo>
                    <a:pt x="17" y="48"/>
                  </a:lnTo>
                  <a:lnTo>
                    <a:pt x="8" y="43"/>
                  </a:lnTo>
                  <a:lnTo>
                    <a:pt x="2" y="37"/>
                  </a:lnTo>
                  <a:lnTo>
                    <a:pt x="0" y="32"/>
                  </a:lnTo>
                  <a:lnTo>
                    <a:pt x="0" y="26"/>
                  </a:lnTo>
                  <a:lnTo>
                    <a:pt x="0" y="26"/>
                  </a:lnTo>
                  <a:lnTo>
                    <a:pt x="0" y="21"/>
                  </a:lnTo>
                  <a:lnTo>
                    <a:pt x="0" y="16"/>
                  </a:lnTo>
                  <a:lnTo>
                    <a:pt x="5" y="8"/>
                  </a:lnTo>
                  <a:lnTo>
                    <a:pt x="13" y="3"/>
                  </a:lnTo>
                  <a:lnTo>
                    <a:pt x="17" y="0"/>
                  </a:lnTo>
                  <a:lnTo>
                    <a:pt x="22" y="0"/>
                  </a:lnTo>
                  <a:lnTo>
                    <a:pt x="22" y="0"/>
                  </a:lnTo>
                  <a:lnTo>
                    <a:pt x="27" y="0"/>
                  </a:lnTo>
                  <a:lnTo>
                    <a:pt x="32" y="1"/>
                  </a:lnTo>
                  <a:lnTo>
                    <a:pt x="40" y="5"/>
                  </a:lnTo>
                  <a:lnTo>
                    <a:pt x="47" y="13"/>
                  </a:lnTo>
                  <a:lnTo>
                    <a:pt x="49" y="18"/>
                  </a:lnTo>
                  <a:lnTo>
                    <a:pt x="49" y="23"/>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33" name="Freeform 29"/>
            <p:cNvSpPr/>
            <p:nvPr>
              <p:custDataLst>
                <p:tags r:id="rId27"/>
              </p:custDataLst>
            </p:nvPr>
          </p:nvSpPr>
          <p:spPr bwMode="auto">
            <a:xfrm>
              <a:off x="3846513" y="1870075"/>
              <a:ext cx="26988" cy="28575"/>
            </a:xfrm>
            <a:custGeom>
              <a:avLst/>
              <a:gdLst>
                <a:gd name="T0" fmla="*/ 36 w 36"/>
                <a:gd name="T1" fmla="*/ 15 h 35"/>
                <a:gd name="T2" fmla="*/ 36 w 36"/>
                <a:gd name="T3" fmla="*/ 15 h 35"/>
                <a:gd name="T4" fmla="*/ 36 w 36"/>
                <a:gd name="T5" fmla="*/ 23 h 35"/>
                <a:gd name="T6" fmla="*/ 32 w 36"/>
                <a:gd name="T7" fmla="*/ 28 h 35"/>
                <a:gd name="T8" fmla="*/ 27 w 36"/>
                <a:gd name="T9" fmla="*/ 33 h 35"/>
                <a:gd name="T10" fmla="*/ 21 w 36"/>
                <a:gd name="T11" fmla="*/ 35 h 35"/>
                <a:gd name="T12" fmla="*/ 21 w 36"/>
                <a:gd name="T13" fmla="*/ 35 h 35"/>
                <a:gd name="T14" fmla="*/ 14 w 36"/>
                <a:gd name="T15" fmla="*/ 33 h 35"/>
                <a:gd name="T16" fmla="*/ 7 w 36"/>
                <a:gd name="T17" fmla="*/ 30 h 35"/>
                <a:gd name="T18" fmla="*/ 4 w 36"/>
                <a:gd name="T19" fmla="*/ 25 h 35"/>
                <a:gd name="T20" fmla="*/ 0 w 36"/>
                <a:gd name="T21" fmla="*/ 18 h 35"/>
                <a:gd name="T22" fmla="*/ 0 w 36"/>
                <a:gd name="T23" fmla="*/ 18 h 35"/>
                <a:gd name="T24" fmla="*/ 2 w 36"/>
                <a:gd name="T25" fmla="*/ 11 h 35"/>
                <a:gd name="T26" fmla="*/ 5 w 36"/>
                <a:gd name="T27" fmla="*/ 5 h 35"/>
                <a:gd name="T28" fmla="*/ 10 w 36"/>
                <a:gd name="T29" fmla="*/ 1 h 35"/>
                <a:gd name="T30" fmla="*/ 17 w 36"/>
                <a:gd name="T31" fmla="*/ 0 h 35"/>
                <a:gd name="T32" fmla="*/ 17 w 36"/>
                <a:gd name="T33" fmla="*/ 0 h 35"/>
                <a:gd name="T34" fmla="*/ 24 w 36"/>
                <a:gd name="T35" fmla="*/ 0 h 35"/>
                <a:gd name="T36" fmla="*/ 31 w 36"/>
                <a:gd name="T37" fmla="*/ 3 h 35"/>
                <a:gd name="T38" fmla="*/ 34 w 36"/>
                <a:gd name="T39" fmla="*/ 8 h 35"/>
                <a:gd name="T40" fmla="*/ 36 w 36"/>
                <a:gd name="T41"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35">
                  <a:moveTo>
                    <a:pt x="36" y="15"/>
                  </a:moveTo>
                  <a:lnTo>
                    <a:pt x="36" y="15"/>
                  </a:lnTo>
                  <a:lnTo>
                    <a:pt x="36" y="23"/>
                  </a:lnTo>
                  <a:lnTo>
                    <a:pt x="32" y="28"/>
                  </a:lnTo>
                  <a:lnTo>
                    <a:pt x="27" y="33"/>
                  </a:lnTo>
                  <a:lnTo>
                    <a:pt x="21" y="35"/>
                  </a:lnTo>
                  <a:lnTo>
                    <a:pt x="21" y="35"/>
                  </a:lnTo>
                  <a:lnTo>
                    <a:pt x="14" y="33"/>
                  </a:lnTo>
                  <a:lnTo>
                    <a:pt x="7" y="30"/>
                  </a:lnTo>
                  <a:lnTo>
                    <a:pt x="4" y="25"/>
                  </a:lnTo>
                  <a:lnTo>
                    <a:pt x="0" y="18"/>
                  </a:lnTo>
                  <a:lnTo>
                    <a:pt x="0" y="18"/>
                  </a:lnTo>
                  <a:lnTo>
                    <a:pt x="2" y="11"/>
                  </a:lnTo>
                  <a:lnTo>
                    <a:pt x="5" y="5"/>
                  </a:lnTo>
                  <a:lnTo>
                    <a:pt x="10" y="1"/>
                  </a:lnTo>
                  <a:lnTo>
                    <a:pt x="17" y="0"/>
                  </a:lnTo>
                  <a:lnTo>
                    <a:pt x="17" y="0"/>
                  </a:lnTo>
                  <a:lnTo>
                    <a:pt x="24" y="0"/>
                  </a:lnTo>
                  <a:lnTo>
                    <a:pt x="31" y="3"/>
                  </a:lnTo>
                  <a:lnTo>
                    <a:pt x="34" y="8"/>
                  </a:lnTo>
                  <a:lnTo>
                    <a:pt x="36" y="15"/>
                  </a:lnTo>
                  <a:close/>
                </a:path>
              </a:pathLst>
            </a:custGeom>
            <a:solidFill>
              <a:srgbClr val="FFF6E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34" name="Freeform 30"/>
            <p:cNvSpPr/>
            <p:nvPr>
              <p:custDataLst>
                <p:tags r:id="rId28"/>
              </p:custDataLst>
            </p:nvPr>
          </p:nvSpPr>
          <p:spPr bwMode="auto">
            <a:xfrm>
              <a:off x="3846513" y="1870075"/>
              <a:ext cx="26988" cy="28575"/>
            </a:xfrm>
            <a:custGeom>
              <a:avLst/>
              <a:gdLst>
                <a:gd name="T0" fmla="*/ 36 w 36"/>
                <a:gd name="T1" fmla="*/ 15 h 35"/>
                <a:gd name="T2" fmla="*/ 36 w 36"/>
                <a:gd name="T3" fmla="*/ 15 h 35"/>
                <a:gd name="T4" fmla="*/ 36 w 36"/>
                <a:gd name="T5" fmla="*/ 23 h 35"/>
                <a:gd name="T6" fmla="*/ 32 w 36"/>
                <a:gd name="T7" fmla="*/ 28 h 35"/>
                <a:gd name="T8" fmla="*/ 27 w 36"/>
                <a:gd name="T9" fmla="*/ 33 h 35"/>
                <a:gd name="T10" fmla="*/ 21 w 36"/>
                <a:gd name="T11" fmla="*/ 35 h 35"/>
                <a:gd name="T12" fmla="*/ 21 w 36"/>
                <a:gd name="T13" fmla="*/ 35 h 35"/>
                <a:gd name="T14" fmla="*/ 14 w 36"/>
                <a:gd name="T15" fmla="*/ 33 h 35"/>
                <a:gd name="T16" fmla="*/ 7 w 36"/>
                <a:gd name="T17" fmla="*/ 30 h 35"/>
                <a:gd name="T18" fmla="*/ 4 w 36"/>
                <a:gd name="T19" fmla="*/ 25 h 35"/>
                <a:gd name="T20" fmla="*/ 0 w 36"/>
                <a:gd name="T21" fmla="*/ 18 h 35"/>
                <a:gd name="T22" fmla="*/ 0 w 36"/>
                <a:gd name="T23" fmla="*/ 18 h 35"/>
                <a:gd name="T24" fmla="*/ 2 w 36"/>
                <a:gd name="T25" fmla="*/ 11 h 35"/>
                <a:gd name="T26" fmla="*/ 5 w 36"/>
                <a:gd name="T27" fmla="*/ 5 h 35"/>
                <a:gd name="T28" fmla="*/ 10 w 36"/>
                <a:gd name="T29" fmla="*/ 1 h 35"/>
                <a:gd name="T30" fmla="*/ 17 w 36"/>
                <a:gd name="T31" fmla="*/ 0 h 35"/>
                <a:gd name="T32" fmla="*/ 17 w 36"/>
                <a:gd name="T33" fmla="*/ 0 h 35"/>
                <a:gd name="T34" fmla="*/ 24 w 36"/>
                <a:gd name="T35" fmla="*/ 0 h 35"/>
                <a:gd name="T36" fmla="*/ 31 w 36"/>
                <a:gd name="T37" fmla="*/ 3 h 35"/>
                <a:gd name="T38" fmla="*/ 34 w 36"/>
                <a:gd name="T39" fmla="*/ 8 h 35"/>
                <a:gd name="T40" fmla="*/ 36 w 36"/>
                <a:gd name="T41"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35">
                  <a:moveTo>
                    <a:pt x="36" y="15"/>
                  </a:moveTo>
                  <a:lnTo>
                    <a:pt x="36" y="15"/>
                  </a:lnTo>
                  <a:lnTo>
                    <a:pt x="36" y="23"/>
                  </a:lnTo>
                  <a:lnTo>
                    <a:pt x="32" y="28"/>
                  </a:lnTo>
                  <a:lnTo>
                    <a:pt x="27" y="33"/>
                  </a:lnTo>
                  <a:lnTo>
                    <a:pt x="21" y="35"/>
                  </a:lnTo>
                  <a:lnTo>
                    <a:pt x="21" y="35"/>
                  </a:lnTo>
                  <a:lnTo>
                    <a:pt x="14" y="33"/>
                  </a:lnTo>
                  <a:lnTo>
                    <a:pt x="7" y="30"/>
                  </a:lnTo>
                  <a:lnTo>
                    <a:pt x="4" y="25"/>
                  </a:lnTo>
                  <a:lnTo>
                    <a:pt x="0" y="18"/>
                  </a:lnTo>
                  <a:lnTo>
                    <a:pt x="0" y="18"/>
                  </a:lnTo>
                  <a:lnTo>
                    <a:pt x="2" y="11"/>
                  </a:lnTo>
                  <a:lnTo>
                    <a:pt x="5" y="5"/>
                  </a:lnTo>
                  <a:lnTo>
                    <a:pt x="10" y="1"/>
                  </a:lnTo>
                  <a:lnTo>
                    <a:pt x="17" y="0"/>
                  </a:lnTo>
                  <a:lnTo>
                    <a:pt x="17" y="0"/>
                  </a:lnTo>
                  <a:lnTo>
                    <a:pt x="24" y="0"/>
                  </a:lnTo>
                  <a:lnTo>
                    <a:pt x="31" y="3"/>
                  </a:lnTo>
                  <a:lnTo>
                    <a:pt x="34" y="8"/>
                  </a:lnTo>
                  <a:lnTo>
                    <a:pt x="36" y="15"/>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35" name="Freeform 31"/>
            <p:cNvSpPr/>
            <p:nvPr>
              <p:custDataLst>
                <p:tags r:id="rId29"/>
              </p:custDataLst>
            </p:nvPr>
          </p:nvSpPr>
          <p:spPr bwMode="auto">
            <a:xfrm>
              <a:off x="4113213" y="1616075"/>
              <a:ext cx="306388" cy="76200"/>
            </a:xfrm>
            <a:custGeom>
              <a:avLst/>
              <a:gdLst>
                <a:gd name="T0" fmla="*/ 0 w 388"/>
                <a:gd name="T1" fmla="*/ 46 h 96"/>
                <a:gd name="T2" fmla="*/ 0 w 388"/>
                <a:gd name="T3" fmla="*/ 46 h 96"/>
                <a:gd name="T4" fmla="*/ 7 w 388"/>
                <a:gd name="T5" fmla="*/ 41 h 96"/>
                <a:gd name="T6" fmla="*/ 27 w 388"/>
                <a:gd name="T7" fmla="*/ 30 h 96"/>
                <a:gd name="T8" fmla="*/ 42 w 388"/>
                <a:gd name="T9" fmla="*/ 25 h 96"/>
                <a:gd name="T10" fmla="*/ 59 w 388"/>
                <a:gd name="T11" fmla="*/ 19 h 96"/>
                <a:gd name="T12" fmla="*/ 81 w 388"/>
                <a:gd name="T13" fmla="*/ 14 h 96"/>
                <a:gd name="T14" fmla="*/ 104 w 388"/>
                <a:gd name="T15" fmla="*/ 7 h 96"/>
                <a:gd name="T16" fmla="*/ 131 w 388"/>
                <a:gd name="T17" fmla="*/ 4 h 96"/>
                <a:gd name="T18" fmla="*/ 159 w 388"/>
                <a:gd name="T19" fmla="*/ 0 h 96"/>
                <a:gd name="T20" fmla="*/ 191 w 388"/>
                <a:gd name="T21" fmla="*/ 0 h 96"/>
                <a:gd name="T22" fmla="*/ 227 w 388"/>
                <a:gd name="T23" fmla="*/ 2 h 96"/>
                <a:gd name="T24" fmla="*/ 263 w 388"/>
                <a:gd name="T25" fmla="*/ 5 h 96"/>
                <a:gd name="T26" fmla="*/ 302 w 388"/>
                <a:gd name="T27" fmla="*/ 12 h 96"/>
                <a:gd name="T28" fmla="*/ 344 w 388"/>
                <a:gd name="T29" fmla="*/ 24 h 96"/>
                <a:gd name="T30" fmla="*/ 388 w 388"/>
                <a:gd name="T31" fmla="*/ 39 h 96"/>
                <a:gd name="T32" fmla="*/ 388 w 388"/>
                <a:gd name="T33" fmla="*/ 39 h 96"/>
                <a:gd name="T34" fmla="*/ 376 w 388"/>
                <a:gd name="T35" fmla="*/ 49 h 96"/>
                <a:gd name="T36" fmla="*/ 361 w 388"/>
                <a:gd name="T37" fmla="*/ 57 h 96"/>
                <a:gd name="T38" fmla="*/ 342 w 388"/>
                <a:gd name="T39" fmla="*/ 66 h 96"/>
                <a:gd name="T40" fmla="*/ 342 w 388"/>
                <a:gd name="T41" fmla="*/ 66 h 96"/>
                <a:gd name="T42" fmla="*/ 322 w 388"/>
                <a:gd name="T43" fmla="*/ 61 h 96"/>
                <a:gd name="T44" fmla="*/ 300 w 388"/>
                <a:gd name="T45" fmla="*/ 56 h 96"/>
                <a:gd name="T46" fmla="*/ 280 w 388"/>
                <a:gd name="T47" fmla="*/ 54 h 96"/>
                <a:gd name="T48" fmla="*/ 258 w 388"/>
                <a:gd name="T49" fmla="*/ 52 h 96"/>
                <a:gd name="T50" fmla="*/ 237 w 388"/>
                <a:gd name="T51" fmla="*/ 52 h 96"/>
                <a:gd name="T52" fmla="*/ 217 w 388"/>
                <a:gd name="T53" fmla="*/ 52 h 96"/>
                <a:gd name="T54" fmla="*/ 176 w 388"/>
                <a:gd name="T55" fmla="*/ 56 h 96"/>
                <a:gd name="T56" fmla="*/ 139 w 388"/>
                <a:gd name="T57" fmla="*/ 64 h 96"/>
                <a:gd name="T58" fmla="*/ 107 w 388"/>
                <a:gd name="T59" fmla="*/ 72 h 96"/>
                <a:gd name="T60" fmla="*/ 79 w 388"/>
                <a:gd name="T61" fmla="*/ 84 h 96"/>
                <a:gd name="T62" fmla="*/ 69 w 388"/>
                <a:gd name="T63" fmla="*/ 91 h 96"/>
                <a:gd name="T64" fmla="*/ 59 w 388"/>
                <a:gd name="T65" fmla="*/ 96 h 96"/>
                <a:gd name="T66" fmla="*/ 59 w 388"/>
                <a:gd name="T67" fmla="*/ 96 h 96"/>
                <a:gd name="T68" fmla="*/ 42 w 388"/>
                <a:gd name="T69" fmla="*/ 88 h 96"/>
                <a:gd name="T70" fmla="*/ 25 w 388"/>
                <a:gd name="T71" fmla="*/ 79 h 96"/>
                <a:gd name="T72" fmla="*/ 18 w 388"/>
                <a:gd name="T73" fmla="*/ 72 h 96"/>
                <a:gd name="T74" fmla="*/ 12 w 388"/>
                <a:gd name="T75" fmla="*/ 66 h 96"/>
                <a:gd name="T76" fmla="*/ 5 w 388"/>
                <a:gd name="T77" fmla="*/ 56 h 96"/>
                <a:gd name="T78" fmla="*/ 0 w 388"/>
                <a:gd name="T79" fmla="*/ 46 h 96"/>
                <a:gd name="T80" fmla="*/ 0 w 388"/>
                <a:gd name="T81" fmla="*/ 4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88" h="96">
                  <a:moveTo>
                    <a:pt x="0" y="46"/>
                  </a:moveTo>
                  <a:lnTo>
                    <a:pt x="0" y="46"/>
                  </a:lnTo>
                  <a:lnTo>
                    <a:pt x="7" y="41"/>
                  </a:lnTo>
                  <a:lnTo>
                    <a:pt x="27" y="30"/>
                  </a:lnTo>
                  <a:lnTo>
                    <a:pt x="42" y="25"/>
                  </a:lnTo>
                  <a:lnTo>
                    <a:pt x="59" y="19"/>
                  </a:lnTo>
                  <a:lnTo>
                    <a:pt x="81" y="14"/>
                  </a:lnTo>
                  <a:lnTo>
                    <a:pt x="104" y="7"/>
                  </a:lnTo>
                  <a:lnTo>
                    <a:pt x="131" y="4"/>
                  </a:lnTo>
                  <a:lnTo>
                    <a:pt x="159" y="0"/>
                  </a:lnTo>
                  <a:lnTo>
                    <a:pt x="191" y="0"/>
                  </a:lnTo>
                  <a:lnTo>
                    <a:pt x="227" y="2"/>
                  </a:lnTo>
                  <a:lnTo>
                    <a:pt x="263" y="5"/>
                  </a:lnTo>
                  <a:lnTo>
                    <a:pt x="302" y="12"/>
                  </a:lnTo>
                  <a:lnTo>
                    <a:pt x="344" y="24"/>
                  </a:lnTo>
                  <a:lnTo>
                    <a:pt x="388" y="39"/>
                  </a:lnTo>
                  <a:lnTo>
                    <a:pt x="388" y="39"/>
                  </a:lnTo>
                  <a:lnTo>
                    <a:pt x="376" y="49"/>
                  </a:lnTo>
                  <a:lnTo>
                    <a:pt x="361" y="57"/>
                  </a:lnTo>
                  <a:lnTo>
                    <a:pt x="342" y="66"/>
                  </a:lnTo>
                  <a:lnTo>
                    <a:pt x="342" y="66"/>
                  </a:lnTo>
                  <a:lnTo>
                    <a:pt x="322" y="61"/>
                  </a:lnTo>
                  <a:lnTo>
                    <a:pt x="300" y="56"/>
                  </a:lnTo>
                  <a:lnTo>
                    <a:pt x="280" y="54"/>
                  </a:lnTo>
                  <a:lnTo>
                    <a:pt x="258" y="52"/>
                  </a:lnTo>
                  <a:lnTo>
                    <a:pt x="237" y="52"/>
                  </a:lnTo>
                  <a:lnTo>
                    <a:pt x="217" y="52"/>
                  </a:lnTo>
                  <a:lnTo>
                    <a:pt x="176" y="56"/>
                  </a:lnTo>
                  <a:lnTo>
                    <a:pt x="139" y="64"/>
                  </a:lnTo>
                  <a:lnTo>
                    <a:pt x="107" y="72"/>
                  </a:lnTo>
                  <a:lnTo>
                    <a:pt x="79" y="84"/>
                  </a:lnTo>
                  <a:lnTo>
                    <a:pt x="69" y="91"/>
                  </a:lnTo>
                  <a:lnTo>
                    <a:pt x="59" y="96"/>
                  </a:lnTo>
                  <a:lnTo>
                    <a:pt x="59" y="96"/>
                  </a:lnTo>
                  <a:lnTo>
                    <a:pt x="42" y="88"/>
                  </a:lnTo>
                  <a:lnTo>
                    <a:pt x="25" y="79"/>
                  </a:lnTo>
                  <a:lnTo>
                    <a:pt x="18" y="72"/>
                  </a:lnTo>
                  <a:lnTo>
                    <a:pt x="12" y="66"/>
                  </a:lnTo>
                  <a:lnTo>
                    <a:pt x="5" y="56"/>
                  </a:lnTo>
                  <a:lnTo>
                    <a:pt x="0" y="46"/>
                  </a:lnTo>
                  <a:lnTo>
                    <a:pt x="0" y="46"/>
                  </a:lnTo>
                  <a:close/>
                </a:path>
              </a:pathLst>
            </a:custGeom>
            <a:solidFill>
              <a:srgbClr val="6E420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36" name="Freeform 32"/>
            <p:cNvSpPr/>
            <p:nvPr>
              <p:custDataLst>
                <p:tags r:id="rId30"/>
              </p:custDataLst>
            </p:nvPr>
          </p:nvSpPr>
          <p:spPr bwMode="auto">
            <a:xfrm>
              <a:off x="3663950" y="1619250"/>
              <a:ext cx="307975" cy="68263"/>
            </a:xfrm>
            <a:custGeom>
              <a:avLst/>
              <a:gdLst>
                <a:gd name="T0" fmla="*/ 387 w 387"/>
                <a:gd name="T1" fmla="*/ 32 h 87"/>
                <a:gd name="T2" fmla="*/ 387 w 387"/>
                <a:gd name="T3" fmla="*/ 32 h 87"/>
                <a:gd name="T4" fmla="*/ 380 w 387"/>
                <a:gd name="T5" fmla="*/ 28 h 87"/>
                <a:gd name="T6" fmla="*/ 360 w 387"/>
                <a:gd name="T7" fmla="*/ 20 h 87"/>
                <a:gd name="T8" fmla="*/ 345 w 387"/>
                <a:gd name="T9" fmla="*/ 15 h 87"/>
                <a:gd name="T10" fmla="*/ 327 w 387"/>
                <a:gd name="T11" fmla="*/ 10 h 87"/>
                <a:gd name="T12" fmla="*/ 305 w 387"/>
                <a:gd name="T13" fmla="*/ 6 h 87"/>
                <a:gd name="T14" fmla="*/ 281 w 387"/>
                <a:gd name="T15" fmla="*/ 3 h 87"/>
                <a:gd name="T16" fmla="*/ 255 w 387"/>
                <a:gd name="T17" fmla="*/ 0 h 87"/>
                <a:gd name="T18" fmla="*/ 226 w 387"/>
                <a:gd name="T19" fmla="*/ 0 h 87"/>
                <a:gd name="T20" fmla="*/ 194 w 387"/>
                <a:gd name="T21" fmla="*/ 1 h 87"/>
                <a:gd name="T22" fmla="*/ 159 w 387"/>
                <a:gd name="T23" fmla="*/ 5 h 87"/>
                <a:gd name="T24" fmla="*/ 122 w 387"/>
                <a:gd name="T25" fmla="*/ 13 h 87"/>
                <a:gd name="T26" fmla="*/ 83 w 387"/>
                <a:gd name="T27" fmla="*/ 23 h 87"/>
                <a:gd name="T28" fmla="*/ 43 w 387"/>
                <a:gd name="T29" fmla="*/ 37 h 87"/>
                <a:gd name="T30" fmla="*/ 0 w 387"/>
                <a:gd name="T31" fmla="*/ 55 h 87"/>
                <a:gd name="T32" fmla="*/ 0 w 387"/>
                <a:gd name="T33" fmla="*/ 55 h 87"/>
                <a:gd name="T34" fmla="*/ 13 w 387"/>
                <a:gd name="T35" fmla="*/ 63 h 87"/>
                <a:gd name="T36" fmla="*/ 28 w 387"/>
                <a:gd name="T37" fmla="*/ 72 h 87"/>
                <a:gd name="T38" fmla="*/ 48 w 387"/>
                <a:gd name="T39" fmla="*/ 79 h 87"/>
                <a:gd name="T40" fmla="*/ 48 w 387"/>
                <a:gd name="T41" fmla="*/ 79 h 87"/>
                <a:gd name="T42" fmla="*/ 68 w 387"/>
                <a:gd name="T43" fmla="*/ 72 h 87"/>
                <a:gd name="T44" fmla="*/ 88 w 387"/>
                <a:gd name="T45" fmla="*/ 67 h 87"/>
                <a:gd name="T46" fmla="*/ 110 w 387"/>
                <a:gd name="T47" fmla="*/ 62 h 87"/>
                <a:gd name="T48" fmla="*/ 130 w 387"/>
                <a:gd name="T49" fmla="*/ 58 h 87"/>
                <a:gd name="T50" fmla="*/ 152 w 387"/>
                <a:gd name="T51" fmla="*/ 57 h 87"/>
                <a:gd name="T52" fmla="*/ 172 w 387"/>
                <a:gd name="T53" fmla="*/ 55 h 87"/>
                <a:gd name="T54" fmla="*/ 213 w 387"/>
                <a:gd name="T55" fmla="*/ 57 h 87"/>
                <a:gd name="T56" fmla="*/ 250 w 387"/>
                <a:gd name="T57" fmla="*/ 60 h 87"/>
                <a:gd name="T58" fmla="*/ 283 w 387"/>
                <a:gd name="T59" fmla="*/ 68 h 87"/>
                <a:gd name="T60" fmla="*/ 312 w 387"/>
                <a:gd name="T61" fmla="*/ 77 h 87"/>
                <a:gd name="T62" fmla="*/ 323 w 387"/>
                <a:gd name="T63" fmla="*/ 82 h 87"/>
                <a:gd name="T64" fmla="*/ 333 w 387"/>
                <a:gd name="T65" fmla="*/ 87 h 87"/>
                <a:gd name="T66" fmla="*/ 333 w 387"/>
                <a:gd name="T67" fmla="*/ 87 h 87"/>
                <a:gd name="T68" fmla="*/ 350 w 387"/>
                <a:gd name="T69" fmla="*/ 79 h 87"/>
                <a:gd name="T70" fmla="*/ 365 w 387"/>
                <a:gd name="T71" fmla="*/ 67 h 87"/>
                <a:gd name="T72" fmla="*/ 372 w 387"/>
                <a:gd name="T73" fmla="*/ 60 h 87"/>
                <a:gd name="T74" fmla="*/ 379 w 387"/>
                <a:gd name="T75" fmla="*/ 53 h 87"/>
                <a:gd name="T76" fmla="*/ 384 w 387"/>
                <a:gd name="T77" fmla="*/ 43 h 87"/>
                <a:gd name="T78" fmla="*/ 387 w 387"/>
                <a:gd name="T79" fmla="*/ 32 h 87"/>
                <a:gd name="T80" fmla="*/ 387 w 387"/>
                <a:gd name="T81" fmla="*/ 3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87" h="87">
                  <a:moveTo>
                    <a:pt x="387" y="32"/>
                  </a:moveTo>
                  <a:lnTo>
                    <a:pt x="387" y="32"/>
                  </a:lnTo>
                  <a:lnTo>
                    <a:pt x="380" y="28"/>
                  </a:lnTo>
                  <a:lnTo>
                    <a:pt x="360" y="20"/>
                  </a:lnTo>
                  <a:lnTo>
                    <a:pt x="345" y="15"/>
                  </a:lnTo>
                  <a:lnTo>
                    <a:pt x="327" y="10"/>
                  </a:lnTo>
                  <a:lnTo>
                    <a:pt x="305" y="6"/>
                  </a:lnTo>
                  <a:lnTo>
                    <a:pt x="281" y="3"/>
                  </a:lnTo>
                  <a:lnTo>
                    <a:pt x="255" y="0"/>
                  </a:lnTo>
                  <a:lnTo>
                    <a:pt x="226" y="0"/>
                  </a:lnTo>
                  <a:lnTo>
                    <a:pt x="194" y="1"/>
                  </a:lnTo>
                  <a:lnTo>
                    <a:pt x="159" y="5"/>
                  </a:lnTo>
                  <a:lnTo>
                    <a:pt x="122" y="13"/>
                  </a:lnTo>
                  <a:lnTo>
                    <a:pt x="83" y="23"/>
                  </a:lnTo>
                  <a:lnTo>
                    <a:pt x="43" y="37"/>
                  </a:lnTo>
                  <a:lnTo>
                    <a:pt x="0" y="55"/>
                  </a:lnTo>
                  <a:lnTo>
                    <a:pt x="0" y="55"/>
                  </a:lnTo>
                  <a:lnTo>
                    <a:pt x="13" y="63"/>
                  </a:lnTo>
                  <a:lnTo>
                    <a:pt x="28" y="72"/>
                  </a:lnTo>
                  <a:lnTo>
                    <a:pt x="48" y="79"/>
                  </a:lnTo>
                  <a:lnTo>
                    <a:pt x="48" y="79"/>
                  </a:lnTo>
                  <a:lnTo>
                    <a:pt x="68" y="72"/>
                  </a:lnTo>
                  <a:lnTo>
                    <a:pt x="88" y="67"/>
                  </a:lnTo>
                  <a:lnTo>
                    <a:pt x="110" y="62"/>
                  </a:lnTo>
                  <a:lnTo>
                    <a:pt x="130" y="58"/>
                  </a:lnTo>
                  <a:lnTo>
                    <a:pt x="152" y="57"/>
                  </a:lnTo>
                  <a:lnTo>
                    <a:pt x="172" y="55"/>
                  </a:lnTo>
                  <a:lnTo>
                    <a:pt x="213" y="57"/>
                  </a:lnTo>
                  <a:lnTo>
                    <a:pt x="250" y="60"/>
                  </a:lnTo>
                  <a:lnTo>
                    <a:pt x="283" y="68"/>
                  </a:lnTo>
                  <a:lnTo>
                    <a:pt x="312" y="77"/>
                  </a:lnTo>
                  <a:lnTo>
                    <a:pt x="323" y="82"/>
                  </a:lnTo>
                  <a:lnTo>
                    <a:pt x="333" y="87"/>
                  </a:lnTo>
                  <a:lnTo>
                    <a:pt x="333" y="87"/>
                  </a:lnTo>
                  <a:lnTo>
                    <a:pt x="350" y="79"/>
                  </a:lnTo>
                  <a:lnTo>
                    <a:pt x="365" y="67"/>
                  </a:lnTo>
                  <a:lnTo>
                    <a:pt x="372" y="60"/>
                  </a:lnTo>
                  <a:lnTo>
                    <a:pt x="379" y="53"/>
                  </a:lnTo>
                  <a:lnTo>
                    <a:pt x="384" y="43"/>
                  </a:lnTo>
                  <a:lnTo>
                    <a:pt x="387" y="32"/>
                  </a:lnTo>
                  <a:lnTo>
                    <a:pt x="387" y="32"/>
                  </a:lnTo>
                  <a:close/>
                </a:path>
              </a:pathLst>
            </a:custGeom>
            <a:solidFill>
              <a:srgbClr val="6E420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37" name="Freeform 33"/>
            <p:cNvSpPr/>
            <p:nvPr>
              <p:custDataLst>
                <p:tags r:id="rId31"/>
              </p:custDataLst>
            </p:nvPr>
          </p:nvSpPr>
          <p:spPr bwMode="auto">
            <a:xfrm>
              <a:off x="3976688" y="2068513"/>
              <a:ext cx="157163" cy="44450"/>
            </a:xfrm>
            <a:custGeom>
              <a:avLst/>
              <a:gdLst>
                <a:gd name="T0" fmla="*/ 0 w 198"/>
                <a:gd name="T1" fmla="*/ 53 h 55"/>
                <a:gd name="T2" fmla="*/ 0 w 198"/>
                <a:gd name="T3" fmla="*/ 53 h 55"/>
                <a:gd name="T4" fmla="*/ 8 w 198"/>
                <a:gd name="T5" fmla="*/ 45 h 55"/>
                <a:gd name="T6" fmla="*/ 17 w 198"/>
                <a:gd name="T7" fmla="*/ 37 h 55"/>
                <a:gd name="T8" fmla="*/ 30 w 198"/>
                <a:gd name="T9" fmla="*/ 27 h 55"/>
                <a:gd name="T10" fmla="*/ 47 w 198"/>
                <a:gd name="T11" fmla="*/ 16 h 55"/>
                <a:gd name="T12" fmla="*/ 64 w 198"/>
                <a:gd name="T13" fmla="*/ 8 h 55"/>
                <a:gd name="T14" fmla="*/ 84 w 198"/>
                <a:gd name="T15" fmla="*/ 1 h 55"/>
                <a:gd name="T16" fmla="*/ 94 w 198"/>
                <a:gd name="T17" fmla="*/ 0 h 55"/>
                <a:gd name="T18" fmla="*/ 104 w 198"/>
                <a:gd name="T19" fmla="*/ 0 h 55"/>
                <a:gd name="T20" fmla="*/ 104 w 198"/>
                <a:gd name="T21" fmla="*/ 0 h 55"/>
                <a:gd name="T22" fmla="*/ 114 w 198"/>
                <a:gd name="T23" fmla="*/ 0 h 55"/>
                <a:gd name="T24" fmla="*/ 124 w 198"/>
                <a:gd name="T25" fmla="*/ 1 h 55"/>
                <a:gd name="T26" fmla="*/ 143 w 198"/>
                <a:gd name="T27" fmla="*/ 8 h 55"/>
                <a:gd name="T28" fmla="*/ 158 w 198"/>
                <a:gd name="T29" fmla="*/ 16 h 55"/>
                <a:gd name="T30" fmla="*/ 171 w 198"/>
                <a:gd name="T31" fmla="*/ 27 h 55"/>
                <a:gd name="T32" fmla="*/ 183 w 198"/>
                <a:gd name="T33" fmla="*/ 37 h 55"/>
                <a:gd name="T34" fmla="*/ 191 w 198"/>
                <a:gd name="T35" fmla="*/ 45 h 55"/>
                <a:gd name="T36" fmla="*/ 198 w 198"/>
                <a:gd name="T37" fmla="*/ 55 h 55"/>
                <a:gd name="T38" fmla="*/ 198 w 198"/>
                <a:gd name="T39" fmla="*/ 55 h 55"/>
                <a:gd name="T40" fmla="*/ 183 w 198"/>
                <a:gd name="T41" fmla="*/ 47 h 55"/>
                <a:gd name="T42" fmla="*/ 164 w 198"/>
                <a:gd name="T43" fmla="*/ 38 h 55"/>
                <a:gd name="T44" fmla="*/ 141 w 198"/>
                <a:gd name="T45" fmla="*/ 32 h 55"/>
                <a:gd name="T46" fmla="*/ 127 w 198"/>
                <a:gd name="T47" fmla="*/ 30 h 55"/>
                <a:gd name="T48" fmla="*/ 112 w 198"/>
                <a:gd name="T49" fmla="*/ 28 h 55"/>
                <a:gd name="T50" fmla="*/ 96 w 198"/>
                <a:gd name="T51" fmla="*/ 28 h 55"/>
                <a:gd name="T52" fmla="*/ 77 w 198"/>
                <a:gd name="T53" fmla="*/ 30 h 55"/>
                <a:gd name="T54" fmla="*/ 59 w 198"/>
                <a:gd name="T55" fmla="*/ 33 h 55"/>
                <a:gd name="T56" fmla="*/ 40 w 198"/>
                <a:gd name="T57" fmla="*/ 37 h 55"/>
                <a:gd name="T58" fmla="*/ 20 w 198"/>
                <a:gd name="T59" fmla="*/ 45 h 55"/>
                <a:gd name="T60" fmla="*/ 0 w 198"/>
                <a:gd name="T61" fmla="*/ 53 h 55"/>
                <a:gd name="T62" fmla="*/ 0 w 198"/>
                <a:gd name="T63" fmla="*/ 5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8" h="55">
                  <a:moveTo>
                    <a:pt x="0" y="53"/>
                  </a:moveTo>
                  <a:lnTo>
                    <a:pt x="0" y="53"/>
                  </a:lnTo>
                  <a:lnTo>
                    <a:pt x="8" y="45"/>
                  </a:lnTo>
                  <a:lnTo>
                    <a:pt x="17" y="37"/>
                  </a:lnTo>
                  <a:lnTo>
                    <a:pt x="30" y="27"/>
                  </a:lnTo>
                  <a:lnTo>
                    <a:pt x="47" y="16"/>
                  </a:lnTo>
                  <a:lnTo>
                    <a:pt x="64" y="8"/>
                  </a:lnTo>
                  <a:lnTo>
                    <a:pt x="84" y="1"/>
                  </a:lnTo>
                  <a:lnTo>
                    <a:pt x="94" y="0"/>
                  </a:lnTo>
                  <a:lnTo>
                    <a:pt x="104" y="0"/>
                  </a:lnTo>
                  <a:lnTo>
                    <a:pt x="104" y="0"/>
                  </a:lnTo>
                  <a:lnTo>
                    <a:pt x="114" y="0"/>
                  </a:lnTo>
                  <a:lnTo>
                    <a:pt x="124" y="1"/>
                  </a:lnTo>
                  <a:lnTo>
                    <a:pt x="143" y="8"/>
                  </a:lnTo>
                  <a:lnTo>
                    <a:pt x="158" y="16"/>
                  </a:lnTo>
                  <a:lnTo>
                    <a:pt x="171" y="27"/>
                  </a:lnTo>
                  <a:lnTo>
                    <a:pt x="183" y="37"/>
                  </a:lnTo>
                  <a:lnTo>
                    <a:pt x="191" y="45"/>
                  </a:lnTo>
                  <a:lnTo>
                    <a:pt x="198" y="55"/>
                  </a:lnTo>
                  <a:lnTo>
                    <a:pt x="198" y="55"/>
                  </a:lnTo>
                  <a:lnTo>
                    <a:pt x="183" y="47"/>
                  </a:lnTo>
                  <a:lnTo>
                    <a:pt x="164" y="38"/>
                  </a:lnTo>
                  <a:lnTo>
                    <a:pt x="141" y="32"/>
                  </a:lnTo>
                  <a:lnTo>
                    <a:pt x="127" y="30"/>
                  </a:lnTo>
                  <a:lnTo>
                    <a:pt x="112" y="28"/>
                  </a:lnTo>
                  <a:lnTo>
                    <a:pt x="96" y="28"/>
                  </a:lnTo>
                  <a:lnTo>
                    <a:pt x="77" y="30"/>
                  </a:lnTo>
                  <a:lnTo>
                    <a:pt x="59" y="33"/>
                  </a:lnTo>
                  <a:lnTo>
                    <a:pt x="40" y="37"/>
                  </a:lnTo>
                  <a:lnTo>
                    <a:pt x="20" y="45"/>
                  </a:lnTo>
                  <a:lnTo>
                    <a:pt x="0" y="53"/>
                  </a:lnTo>
                  <a:lnTo>
                    <a:pt x="0" y="53"/>
                  </a:lnTo>
                  <a:close/>
                </a:path>
              </a:pathLst>
            </a:custGeom>
            <a:solidFill>
              <a:srgbClr val="DEA07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38" name="Freeform 34"/>
            <p:cNvSpPr/>
            <p:nvPr>
              <p:custDataLst>
                <p:tags r:id="rId32"/>
              </p:custDataLst>
            </p:nvPr>
          </p:nvSpPr>
          <p:spPr bwMode="auto">
            <a:xfrm>
              <a:off x="3789363" y="2214563"/>
              <a:ext cx="544513" cy="201613"/>
            </a:xfrm>
            <a:custGeom>
              <a:avLst/>
              <a:gdLst>
                <a:gd name="T0" fmla="*/ 685 w 685"/>
                <a:gd name="T1" fmla="*/ 1 h 255"/>
                <a:gd name="T2" fmla="*/ 685 w 685"/>
                <a:gd name="T3" fmla="*/ 1 h 255"/>
                <a:gd name="T4" fmla="*/ 678 w 685"/>
                <a:gd name="T5" fmla="*/ 18 h 255"/>
                <a:gd name="T6" fmla="*/ 669 w 685"/>
                <a:gd name="T7" fmla="*/ 36 h 255"/>
                <a:gd name="T8" fmla="*/ 658 w 685"/>
                <a:gd name="T9" fmla="*/ 60 h 255"/>
                <a:gd name="T10" fmla="*/ 641 w 685"/>
                <a:gd name="T11" fmla="*/ 87 h 255"/>
                <a:gd name="T12" fmla="*/ 621 w 685"/>
                <a:gd name="T13" fmla="*/ 117 h 255"/>
                <a:gd name="T14" fmla="*/ 596 w 685"/>
                <a:gd name="T15" fmla="*/ 147 h 255"/>
                <a:gd name="T16" fmla="*/ 581 w 685"/>
                <a:gd name="T17" fmla="*/ 161 h 255"/>
                <a:gd name="T18" fmla="*/ 565 w 685"/>
                <a:gd name="T19" fmla="*/ 176 h 255"/>
                <a:gd name="T20" fmla="*/ 565 w 685"/>
                <a:gd name="T21" fmla="*/ 176 h 255"/>
                <a:gd name="T22" fmla="*/ 542 w 685"/>
                <a:gd name="T23" fmla="*/ 192 h 255"/>
                <a:gd name="T24" fmla="*/ 518 w 685"/>
                <a:gd name="T25" fmla="*/ 209 h 255"/>
                <a:gd name="T26" fmla="*/ 492 w 685"/>
                <a:gd name="T27" fmla="*/ 223 h 255"/>
                <a:gd name="T28" fmla="*/ 461 w 685"/>
                <a:gd name="T29" fmla="*/ 236 h 255"/>
                <a:gd name="T30" fmla="*/ 430 w 685"/>
                <a:gd name="T31" fmla="*/ 244 h 255"/>
                <a:gd name="T32" fmla="*/ 396 w 685"/>
                <a:gd name="T33" fmla="*/ 251 h 255"/>
                <a:gd name="T34" fmla="*/ 359 w 685"/>
                <a:gd name="T35" fmla="*/ 255 h 255"/>
                <a:gd name="T36" fmla="*/ 319 w 685"/>
                <a:gd name="T37" fmla="*/ 255 h 255"/>
                <a:gd name="T38" fmla="*/ 319 w 685"/>
                <a:gd name="T39" fmla="*/ 255 h 255"/>
                <a:gd name="T40" fmla="*/ 282 w 685"/>
                <a:gd name="T41" fmla="*/ 251 h 255"/>
                <a:gd name="T42" fmla="*/ 247 w 685"/>
                <a:gd name="T43" fmla="*/ 244 h 255"/>
                <a:gd name="T44" fmla="*/ 213 w 685"/>
                <a:gd name="T45" fmla="*/ 234 h 255"/>
                <a:gd name="T46" fmla="*/ 185 w 685"/>
                <a:gd name="T47" fmla="*/ 224 h 255"/>
                <a:gd name="T48" fmla="*/ 158 w 685"/>
                <a:gd name="T49" fmla="*/ 211 h 255"/>
                <a:gd name="T50" fmla="*/ 134 w 685"/>
                <a:gd name="T51" fmla="*/ 196 h 255"/>
                <a:gd name="T52" fmla="*/ 112 w 685"/>
                <a:gd name="T53" fmla="*/ 181 h 255"/>
                <a:gd name="T54" fmla="*/ 94 w 685"/>
                <a:gd name="T55" fmla="*/ 164 h 255"/>
                <a:gd name="T56" fmla="*/ 94 w 685"/>
                <a:gd name="T57" fmla="*/ 164 h 255"/>
                <a:gd name="T58" fmla="*/ 79 w 685"/>
                <a:gd name="T59" fmla="*/ 150 h 255"/>
                <a:gd name="T60" fmla="*/ 67 w 685"/>
                <a:gd name="T61" fmla="*/ 135 h 255"/>
                <a:gd name="T62" fmla="*/ 55 w 685"/>
                <a:gd name="T63" fmla="*/ 122 h 255"/>
                <a:gd name="T64" fmla="*/ 45 w 685"/>
                <a:gd name="T65" fmla="*/ 107 h 255"/>
                <a:gd name="T66" fmla="*/ 30 w 685"/>
                <a:gd name="T67" fmla="*/ 80 h 255"/>
                <a:gd name="T68" fmla="*/ 17 w 685"/>
                <a:gd name="T69" fmla="*/ 55 h 255"/>
                <a:gd name="T70" fmla="*/ 8 w 685"/>
                <a:gd name="T71" fmla="*/ 33 h 255"/>
                <a:gd name="T72" fmla="*/ 3 w 685"/>
                <a:gd name="T73" fmla="*/ 15 h 255"/>
                <a:gd name="T74" fmla="*/ 0 w 685"/>
                <a:gd name="T75" fmla="*/ 0 h 255"/>
                <a:gd name="T76" fmla="*/ 685 w 685"/>
                <a:gd name="T77" fmla="*/ 1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5" h="255">
                  <a:moveTo>
                    <a:pt x="685" y="1"/>
                  </a:moveTo>
                  <a:lnTo>
                    <a:pt x="685" y="1"/>
                  </a:lnTo>
                  <a:lnTo>
                    <a:pt x="678" y="18"/>
                  </a:lnTo>
                  <a:lnTo>
                    <a:pt x="669" y="36"/>
                  </a:lnTo>
                  <a:lnTo>
                    <a:pt x="658" y="60"/>
                  </a:lnTo>
                  <a:lnTo>
                    <a:pt x="641" y="87"/>
                  </a:lnTo>
                  <a:lnTo>
                    <a:pt x="621" y="117"/>
                  </a:lnTo>
                  <a:lnTo>
                    <a:pt x="596" y="147"/>
                  </a:lnTo>
                  <a:lnTo>
                    <a:pt x="581" y="161"/>
                  </a:lnTo>
                  <a:lnTo>
                    <a:pt x="565" y="176"/>
                  </a:lnTo>
                  <a:lnTo>
                    <a:pt x="565" y="176"/>
                  </a:lnTo>
                  <a:lnTo>
                    <a:pt x="542" y="192"/>
                  </a:lnTo>
                  <a:lnTo>
                    <a:pt x="518" y="209"/>
                  </a:lnTo>
                  <a:lnTo>
                    <a:pt x="492" y="223"/>
                  </a:lnTo>
                  <a:lnTo>
                    <a:pt x="461" y="236"/>
                  </a:lnTo>
                  <a:lnTo>
                    <a:pt x="430" y="244"/>
                  </a:lnTo>
                  <a:lnTo>
                    <a:pt x="396" y="251"/>
                  </a:lnTo>
                  <a:lnTo>
                    <a:pt x="359" y="255"/>
                  </a:lnTo>
                  <a:lnTo>
                    <a:pt x="319" y="255"/>
                  </a:lnTo>
                  <a:lnTo>
                    <a:pt x="319" y="255"/>
                  </a:lnTo>
                  <a:lnTo>
                    <a:pt x="282" y="251"/>
                  </a:lnTo>
                  <a:lnTo>
                    <a:pt x="247" y="244"/>
                  </a:lnTo>
                  <a:lnTo>
                    <a:pt x="213" y="234"/>
                  </a:lnTo>
                  <a:lnTo>
                    <a:pt x="185" y="224"/>
                  </a:lnTo>
                  <a:lnTo>
                    <a:pt x="158" y="211"/>
                  </a:lnTo>
                  <a:lnTo>
                    <a:pt x="134" y="196"/>
                  </a:lnTo>
                  <a:lnTo>
                    <a:pt x="112" y="181"/>
                  </a:lnTo>
                  <a:lnTo>
                    <a:pt x="94" y="164"/>
                  </a:lnTo>
                  <a:lnTo>
                    <a:pt x="94" y="164"/>
                  </a:lnTo>
                  <a:lnTo>
                    <a:pt x="79" y="150"/>
                  </a:lnTo>
                  <a:lnTo>
                    <a:pt x="67" y="135"/>
                  </a:lnTo>
                  <a:lnTo>
                    <a:pt x="55" y="122"/>
                  </a:lnTo>
                  <a:lnTo>
                    <a:pt x="45" y="107"/>
                  </a:lnTo>
                  <a:lnTo>
                    <a:pt x="30" y="80"/>
                  </a:lnTo>
                  <a:lnTo>
                    <a:pt x="17" y="55"/>
                  </a:lnTo>
                  <a:lnTo>
                    <a:pt x="8" y="33"/>
                  </a:lnTo>
                  <a:lnTo>
                    <a:pt x="3" y="15"/>
                  </a:lnTo>
                  <a:lnTo>
                    <a:pt x="0" y="0"/>
                  </a:lnTo>
                  <a:lnTo>
                    <a:pt x="685" y="1"/>
                  </a:lnTo>
                  <a:close/>
                </a:path>
              </a:pathLst>
            </a:custGeom>
            <a:solidFill>
              <a:srgbClr val="854032"/>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39" name="Freeform 35"/>
            <p:cNvSpPr/>
            <p:nvPr>
              <p:custDataLst>
                <p:tags r:id="rId33"/>
              </p:custDataLst>
            </p:nvPr>
          </p:nvSpPr>
          <p:spPr bwMode="auto">
            <a:xfrm>
              <a:off x="3808413" y="2214563"/>
              <a:ext cx="495300" cy="58738"/>
            </a:xfrm>
            <a:custGeom>
              <a:avLst/>
              <a:gdLst>
                <a:gd name="T0" fmla="*/ 625 w 625"/>
                <a:gd name="T1" fmla="*/ 1 h 73"/>
                <a:gd name="T2" fmla="*/ 611 w 625"/>
                <a:gd name="T3" fmla="*/ 57 h 73"/>
                <a:gd name="T4" fmla="*/ 611 w 625"/>
                <a:gd name="T5" fmla="*/ 57 h 73"/>
                <a:gd name="T6" fmla="*/ 579 w 625"/>
                <a:gd name="T7" fmla="*/ 62 h 73"/>
                <a:gd name="T8" fmla="*/ 541 w 625"/>
                <a:gd name="T9" fmla="*/ 67 h 73"/>
                <a:gd name="T10" fmla="*/ 499 w 625"/>
                <a:gd name="T11" fmla="*/ 70 h 73"/>
                <a:gd name="T12" fmla="*/ 454 w 625"/>
                <a:gd name="T13" fmla="*/ 72 h 73"/>
                <a:gd name="T14" fmla="*/ 355 w 625"/>
                <a:gd name="T15" fmla="*/ 73 h 73"/>
                <a:gd name="T16" fmla="*/ 255 w 625"/>
                <a:gd name="T17" fmla="*/ 72 h 73"/>
                <a:gd name="T18" fmla="*/ 165 w 625"/>
                <a:gd name="T19" fmla="*/ 70 h 73"/>
                <a:gd name="T20" fmla="*/ 88 w 625"/>
                <a:gd name="T21" fmla="*/ 67 h 73"/>
                <a:gd name="T22" fmla="*/ 17 w 625"/>
                <a:gd name="T23" fmla="*/ 63 h 73"/>
                <a:gd name="T24" fmla="*/ 0 w 625"/>
                <a:gd name="T25" fmla="*/ 0 h 73"/>
                <a:gd name="T26" fmla="*/ 625 w 625"/>
                <a:gd name="T27" fmla="*/ 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5" h="73">
                  <a:moveTo>
                    <a:pt x="625" y="1"/>
                  </a:moveTo>
                  <a:lnTo>
                    <a:pt x="611" y="57"/>
                  </a:lnTo>
                  <a:lnTo>
                    <a:pt x="611" y="57"/>
                  </a:lnTo>
                  <a:lnTo>
                    <a:pt x="579" y="62"/>
                  </a:lnTo>
                  <a:lnTo>
                    <a:pt x="541" y="67"/>
                  </a:lnTo>
                  <a:lnTo>
                    <a:pt x="499" y="70"/>
                  </a:lnTo>
                  <a:lnTo>
                    <a:pt x="454" y="72"/>
                  </a:lnTo>
                  <a:lnTo>
                    <a:pt x="355" y="73"/>
                  </a:lnTo>
                  <a:lnTo>
                    <a:pt x="255" y="72"/>
                  </a:lnTo>
                  <a:lnTo>
                    <a:pt x="165" y="70"/>
                  </a:lnTo>
                  <a:lnTo>
                    <a:pt x="88" y="67"/>
                  </a:lnTo>
                  <a:lnTo>
                    <a:pt x="17" y="63"/>
                  </a:lnTo>
                  <a:lnTo>
                    <a:pt x="0" y="0"/>
                  </a:lnTo>
                  <a:lnTo>
                    <a:pt x="625" y="1"/>
                  </a:lnTo>
                  <a:close/>
                </a:path>
              </a:pathLst>
            </a:custGeom>
            <a:solidFill>
              <a:srgbClr val="FFF6E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40" name="Freeform 36"/>
            <p:cNvSpPr/>
            <p:nvPr>
              <p:custDataLst>
                <p:tags r:id="rId34"/>
              </p:custDataLst>
            </p:nvPr>
          </p:nvSpPr>
          <p:spPr bwMode="auto">
            <a:xfrm>
              <a:off x="3863975" y="2314575"/>
              <a:ext cx="374650" cy="101600"/>
            </a:xfrm>
            <a:custGeom>
              <a:avLst/>
              <a:gdLst>
                <a:gd name="T0" fmla="*/ 471 w 471"/>
                <a:gd name="T1" fmla="*/ 51 h 130"/>
                <a:gd name="T2" fmla="*/ 471 w 471"/>
                <a:gd name="T3" fmla="*/ 51 h 130"/>
                <a:gd name="T4" fmla="*/ 448 w 471"/>
                <a:gd name="T5" fmla="*/ 67 h 130"/>
                <a:gd name="T6" fmla="*/ 424 w 471"/>
                <a:gd name="T7" fmla="*/ 84 h 130"/>
                <a:gd name="T8" fmla="*/ 398 w 471"/>
                <a:gd name="T9" fmla="*/ 98 h 130"/>
                <a:gd name="T10" fmla="*/ 367 w 471"/>
                <a:gd name="T11" fmla="*/ 111 h 130"/>
                <a:gd name="T12" fmla="*/ 336 w 471"/>
                <a:gd name="T13" fmla="*/ 119 h 130"/>
                <a:gd name="T14" fmla="*/ 302 w 471"/>
                <a:gd name="T15" fmla="*/ 126 h 130"/>
                <a:gd name="T16" fmla="*/ 265 w 471"/>
                <a:gd name="T17" fmla="*/ 130 h 130"/>
                <a:gd name="T18" fmla="*/ 225 w 471"/>
                <a:gd name="T19" fmla="*/ 130 h 130"/>
                <a:gd name="T20" fmla="*/ 225 w 471"/>
                <a:gd name="T21" fmla="*/ 130 h 130"/>
                <a:gd name="T22" fmla="*/ 188 w 471"/>
                <a:gd name="T23" fmla="*/ 126 h 130"/>
                <a:gd name="T24" fmla="*/ 153 w 471"/>
                <a:gd name="T25" fmla="*/ 119 h 130"/>
                <a:gd name="T26" fmla="*/ 119 w 471"/>
                <a:gd name="T27" fmla="*/ 109 h 130"/>
                <a:gd name="T28" fmla="*/ 91 w 471"/>
                <a:gd name="T29" fmla="*/ 99 h 130"/>
                <a:gd name="T30" fmla="*/ 64 w 471"/>
                <a:gd name="T31" fmla="*/ 86 h 130"/>
                <a:gd name="T32" fmla="*/ 40 w 471"/>
                <a:gd name="T33" fmla="*/ 71 h 130"/>
                <a:gd name="T34" fmla="*/ 18 w 471"/>
                <a:gd name="T35" fmla="*/ 56 h 130"/>
                <a:gd name="T36" fmla="*/ 0 w 471"/>
                <a:gd name="T37" fmla="*/ 39 h 130"/>
                <a:gd name="T38" fmla="*/ 0 w 471"/>
                <a:gd name="T39" fmla="*/ 39 h 130"/>
                <a:gd name="T40" fmla="*/ 40 w 471"/>
                <a:gd name="T41" fmla="*/ 29 h 130"/>
                <a:gd name="T42" fmla="*/ 99 w 471"/>
                <a:gd name="T43" fmla="*/ 15 h 130"/>
                <a:gd name="T44" fmla="*/ 134 w 471"/>
                <a:gd name="T45" fmla="*/ 9 h 130"/>
                <a:gd name="T46" fmla="*/ 169 w 471"/>
                <a:gd name="T47" fmla="*/ 5 h 130"/>
                <a:gd name="T48" fmla="*/ 205 w 471"/>
                <a:gd name="T49" fmla="*/ 2 h 130"/>
                <a:gd name="T50" fmla="*/ 242 w 471"/>
                <a:gd name="T51" fmla="*/ 0 h 130"/>
                <a:gd name="T52" fmla="*/ 242 w 471"/>
                <a:gd name="T53" fmla="*/ 0 h 130"/>
                <a:gd name="T54" fmla="*/ 275 w 471"/>
                <a:gd name="T55" fmla="*/ 2 h 130"/>
                <a:gd name="T56" fmla="*/ 309 w 471"/>
                <a:gd name="T57" fmla="*/ 5 h 130"/>
                <a:gd name="T58" fmla="*/ 341 w 471"/>
                <a:gd name="T59" fmla="*/ 12 h 130"/>
                <a:gd name="T60" fmla="*/ 372 w 471"/>
                <a:gd name="T61" fmla="*/ 19 h 130"/>
                <a:gd name="T62" fmla="*/ 403 w 471"/>
                <a:gd name="T63" fmla="*/ 27 h 130"/>
                <a:gd name="T64" fmla="*/ 430 w 471"/>
                <a:gd name="T65" fmla="*/ 36 h 130"/>
                <a:gd name="T66" fmla="*/ 471 w 471"/>
                <a:gd name="T67" fmla="*/ 51 h 130"/>
                <a:gd name="T68" fmla="*/ 471 w 471"/>
                <a:gd name="T69" fmla="*/ 5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1" h="130">
                  <a:moveTo>
                    <a:pt x="471" y="51"/>
                  </a:moveTo>
                  <a:lnTo>
                    <a:pt x="471" y="51"/>
                  </a:lnTo>
                  <a:lnTo>
                    <a:pt x="448" y="67"/>
                  </a:lnTo>
                  <a:lnTo>
                    <a:pt x="424" y="84"/>
                  </a:lnTo>
                  <a:lnTo>
                    <a:pt x="398" y="98"/>
                  </a:lnTo>
                  <a:lnTo>
                    <a:pt x="367" y="111"/>
                  </a:lnTo>
                  <a:lnTo>
                    <a:pt x="336" y="119"/>
                  </a:lnTo>
                  <a:lnTo>
                    <a:pt x="302" y="126"/>
                  </a:lnTo>
                  <a:lnTo>
                    <a:pt x="265" y="130"/>
                  </a:lnTo>
                  <a:lnTo>
                    <a:pt x="225" y="130"/>
                  </a:lnTo>
                  <a:lnTo>
                    <a:pt x="225" y="130"/>
                  </a:lnTo>
                  <a:lnTo>
                    <a:pt x="188" y="126"/>
                  </a:lnTo>
                  <a:lnTo>
                    <a:pt x="153" y="119"/>
                  </a:lnTo>
                  <a:lnTo>
                    <a:pt x="119" y="109"/>
                  </a:lnTo>
                  <a:lnTo>
                    <a:pt x="91" y="99"/>
                  </a:lnTo>
                  <a:lnTo>
                    <a:pt x="64" y="86"/>
                  </a:lnTo>
                  <a:lnTo>
                    <a:pt x="40" y="71"/>
                  </a:lnTo>
                  <a:lnTo>
                    <a:pt x="18" y="56"/>
                  </a:lnTo>
                  <a:lnTo>
                    <a:pt x="0" y="39"/>
                  </a:lnTo>
                  <a:lnTo>
                    <a:pt x="0" y="39"/>
                  </a:lnTo>
                  <a:lnTo>
                    <a:pt x="40" y="29"/>
                  </a:lnTo>
                  <a:lnTo>
                    <a:pt x="99" y="15"/>
                  </a:lnTo>
                  <a:lnTo>
                    <a:pt x="134" y="9"/>
                  </a:lnTo>
                  <a:lnTo>
                    <a:pt x="169" y="5"/>
                  </a:lnTo>
                  <a:lnTo>
                    <a:pt x="205" y="2"/>
                  </a:lnTo>
                  <a:lnTo>
                    <a:pt x="242" y="0"/>
                  </a:lnTo>
                  <a:lnTo>
                    <a:pt x="242" y="0"/>
                  </a:lnTo>
                  <a:lnTo>
                    <a:pt x="275" y="2"/>
                  </a:lnTo>
                  <a:lnTo>
                    <a:pt x="309" y="5"/>
                  </a:lnTo>
                  <a:lnTo>
                    <a:pt x="341" y="12"/>
                  </a:lnTo>
                  <a:lnTo>
                    <a:pt x="372" y="19"/>
                  </a:lnTo>
                  <a:lnTo>
                    <a:pt x="403" y="27"/>
                  </a:lnTo>
                  <a:lnTo>
                    <a:pt x="430" y="36"/>
                  </a:lnTo>
                  <a:lnTo>
                    <a:pt x="471" y="51"/>
                  </a:lnTo>
                  <a:lnTo>
                    <a:pt x="471" y="51"/>
                  </a:lnTo>
                  <a:close/>
                </a:path>
              </a:pathLst>
            </a:custGeom>
            <a:solidFill>
              <a:srgbClr val="F0867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41" name="Freeform 37"/>
            <p:cNvSpPr/>
            <p:nvPr>
              <p:custDataLst>
                <p:tags r:id="rId35"/>
              </p:custDataLst>
            </p:nvPr>
          </p:nvSpPr>
          <p:spPr bwMode="auto">
            <a:xfrm>
              <a:off x="3692525" y="2070100"/>
              <a:ext cx="55563" cy="84138"/>
            </a:xfrm>
            <a:custGeom>
              <a:avLst/>
              <a:gdLst>
                <a:gd name="T0" fmla="*/ 0 w 69"/>
                <a:gd name="T1" fmla="*/ 0 h 106"/>
                <a:gd name="T2" fmla="*/ 0 w 69"/>
                <a:gd name="T3" fmla="*/ 0 h 106"/>
                <a:gd name="T4" fmla="*/ 10 w 69"/>
                <a:gd name="T5" fmla="*/ 7 h 106"/>
                <a:gd name="T6" fmla="*/ 19 w 69"/>
                <a:gd name="T7" fmla="*/ 15 h 106"/>
                <a:gd name="T8" fmla="*/ 31 w 69"/>
                <a:gd name="T9" fmla="*/ 27 h 106"/>
                <a:gd name="T10" fmla="*/ 42 w 69"/>
                <a:gd name="T11" fmla="*/ 42 h 106"/>
                <a:gd name="T12" fmla="*/ 54 w 69"/>
                <a:gd name="T13" fmla="*/ 59 h 106"/>
                <a:gd name="T14" fmla="*/ 64 w 69"/>
                <a:gd name="T15" fmla="*/ 81 h 106"/>
                <a:gd name="T16" fmla="*/ 68 w 69"/>
                <a:gd name="T17" fmla="*/ 93 h 106"/>
                <a:gd name="T18" fmla="*/ 69 w 69"/>
                <a:gd name="T19" fmla="*/ 106 h 106"/>
                <a:gd name="T20" fmla="*/ 69 w 69"/>
                <a:gd name="T21" fmla="*/ 106 h 106"/>
                <a:gd name="T22" fmla="*/ 51 w 69"/>
                <a:gd name="T23" fmla="*/ 84 h 106"/>
                <a:gd name="T24" fmla="*/ 36 w 69"/>
                <a:gd name="T25" fmla="*/ 66 h 106"/>
                <a:gd name="T26" fmla="*/ 29 w 69"/>
                <a:gd name="T27" fmla="*/ 56 h 106"/>
                <a:gd name="T28" fmla="*/ 26 w 69"/>
                <a:gd name="T29" fmla="*/ 47 h 106"/>
                <a:gd name="T30" fmla="*/ 26 w 69"/>
                <a:gd name="T31" fmla="*/ 47 h 106"/>
                <a:gd name="T32" fmla="*/ 19 w 69"/>
                <a:gd name="T33" fmla="*/ 31 h 106"/>
                <a:gd name="T34" fmla="*/ 10 w 69"/>
                <a:gd name="T35" fmla="*/ 15 h 106"/>
                <a:gd name="T36" fmla="*/ 0 w 69"/>
                <a:gd name="T37" fmla="*/ 0 h 106"/>
                <a:gd name="T38" fmla="*/ 0 w 69"/>
                <a:gd name="T39"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06">
                  <a:moveTo>
                    <a:pt x="0" y="0"/>
                  </a:moveTo>
                  <a:lnTo>
                    <a:pt x="0" y="0"/>
                  </a:lnTo>
                  <a:lnTo>
                    <a:pt x="10" y="7"/>
                  </a:lnTo>
                  <a:lnTo>
                    <a:pt x="19" y="15"/>
                  </a:lnTo>
                  <a:lnTo>
                    <a:pt x="31" y="27"/>
                  </a:lnTo>
                  <a:lnTo>
                    <a:pt x="42" y="42"/>
                  </a:lnTo>
                  <a:lnTo>
                    <a:pt x="54" y="59"/>
                  </a:lnTo>
                  <a:lnTo>
                    <a:pt x="64" y="81"/>
                  </a:lnTo>
                  <a:lnTo>
                    <a:pt x="68" y="93"/>
                  </a:lnTo>
                  <a:lnTo>
                    <a:pt x="69" y="106"/>
                  </a:lnTo>
                  <a:lnTo>
                    <a:pt x="69" y="106"/>
                  </a:lnTo>
                  <a:lnTo>
                    <a:pt x="51" y="84"/>
                  </a:lnTo>
                  <a:lnTo>
                    <a:pt x="36" y="66"/>
                  </a:lnTo>
                  <a:lnTo>
                    <a:pt x="29" y="56"/>
                  </a:lnTo>
                  <a:lnTo>
                    <a:pt x="26" y="47"/>
                  </a:lnTo>
                  <a:lnTo>
                    <a:pt x="26" y="47"/>
                  </a:lnTo>
                  <a:lnTo>
                    <a:pt x="19" y="31"/>
                  </a:lnTo>
                  <a:lnTo>
                    <a:pt x="10" y="15"/>
                  </a:lnTo>
                  <a:lnTo>
                    <a:pt x="0" y="0"/>
                  </a:lnTo>
                  <a:lnTo>
                    <a:pt x="0" y="0"/>
                  </a:lnTo>
                  <a:close/>
                </a:path>
              </a:pathLst>
            </a:custGeom>
            <a:solidFill>
              <a:srgbClr val="DEA07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42" name="Freeform 38"/>
            <p:cNvSpPr/>
            <p:nvPr>
              <p:custDataLst>
                <p:tags r:id="rId36"/>
              </p:custDataLst>
            </p:nvPr>
          </p:nvSpPr>
          <p:spPr bwMode="auto">
            <a:xfrm>
              <a:off x="4384675" y="2070100"/>
              <a:ext cx="55563" cy="84138"/>
            </a:xfrm>
            <a:custGeom>
              <a:avLst/>
              <a:gdLst>
                <a:gd name="T0" fmla="*/ 71 w 71"/>
                <a:gd name="T1" fmla="*/ 0 h 106"/>
                <a:gd name="T2" fmla="*/ 71 w 71"/>
                <a:gd name="T3" fmla="*/ 0 h 106"/>
                <a:gd name="T4" fmla="*/ 61 w 71"/>
                <a:gd name="T5" fmla="*/ 7 h 106"/>
                <a:gd name="T6" fmla="*/ 52 w 71"/>
                <a:gd name="T7" fmla="*/ 15 h 106"/>
                <a:gd name="T8" fmla="*/ 41 w 71"/>
                <a:gd name="T9" fmla="*/ 27 h 106"/>
                <a:gd name="T10" fmla="*/ 29 w 71"/>
                <a:gd name="T11" fmla="*/ 42 h 106"/>
                <a:gd name="T12" fmla="*/ 17 w 71"/>
                <a:gd name="T13" fmla="*/ 61 h 106"/>
                <a:gd name="T14" fmla="*/ 7 w 71"/>
                <a:gd name="T15" fmla="*/ 83 h 106"/>
                <a:gd name="T16" fmla="*/ 4 w 71"/>
                <a:gd name="T17" fmla="*/ 94 h 106"/>
                <a:gd name="T18" fmla="*/ 0 w 71"/>
                <a:gd name="T19" fmla="*/ 106 h 106"/>
                <a:gd name="T20" fmla="*/ 0 w 71"/>
                <a:gd name="T21" fmla="*/ 106 h 106"/>
                <a:gd name="T22" fmla="*/ 21 w 71"/>
                <a:gd name="T23" fmla="*/ 86 h 106"/>
                <a:gd name="T24" fmla="*/ 36 w 71"/>
                <a:gd name="T25" fmla="*/ 66 h 106"/>
                <a:gd name="T26" fmla="*/ 42 w 71"/>
                <a:gd name="T27" fmla="*/ 56 h 106"/>
                <a:gd name="T28" fmla="*/ 46 w 71"/>
                <a:gd name="T29" fmla="*/ 47 h 106"/>
                <a:gd name="T30" fmla="*/ 46 w 71"/>
                <a:gd name="T31" fmla="*/ 47 h 106"/>
                <a:gd name="T32" fmla="*/ 52 w 71"/>
                <a:gd name="T33" fmla="*/ 32 h 106"/>
                <a:gd name="T34" fmla="*/ 61 w 71"/>
                <a:gd name="T35" fmla="*/ 17 h 106"/>
                <a:gd name="T36" fmla="*/ 71 w 71"/>
                <a:gd name="T37" fmla="*/ 0 h 106"/>
                <a:gd name="T38" fmla="*/ 71 w 71"/>
                <a:gd name="T39"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1" h="106">
                  <a:moveTo>
                    <a:pt x="71" y="0"/>
                  </a:moveTo>
                  <a:lnTo>
                    <a:pt x="71" y="0"/>
                  </a:lnTo>
                  <a:lnTo>
                    <a:pt x="61" y="7"/>
                  </a:lnTo>
                  <a:lnTo>
                    <a:pt x="52" y="15"/>
                  </a:lnTo>
                  <a:lnTo>
                    <a:pt x="41" y="27"/>
                  </a:lnTo>
                  <a:lnTo>
                    <a:pt x="29" y="42"/>
                  </a:lnTo>
                  <a:lnTo>
                    <a:pt x="17" y="61"/>
                  </a:lnTo>
                  <a:lnTo>
                    <a:pt x="7" y="83"/>
                  </a:lnTo>
                  <a:lnTo>
                    <a:pt x="4" y="94"/>
                  </a:lnTo>
                  <a:lnTo>
                    <a:pt x="0" y="106"/>
                  </a:lnTo>
                  <a:lnTo>
                    <a:pt x="0" y="106"/>
                  </a:lnTo>
                  <a:lnTo>
                    <a:pt x="21" y="86"/>
                  </a:lnTo>
                  <a:lnTo>
                    <a:pt x="36" y="66"/>
                  </a:lnTo>
                  <a:lnTo>
                    <a:pt x="42" y="56"/>
                  </a:lnTo>
                  <a:lnTo>
                    <a:pt x="46" y="47"/>
                  </a:lnTo>
                  <a:lnTo>
                    <a:pt x="46" y="47"/>
                  </a:lnTo>
                  <a:lnTo>
                    <a:pt x="52" y="32"/>
                  </a:lnTo>
                  <a:lnTo>
                    <a:pt x="61" y="17"/>
                  </a:lnTo>
                  <a:lnTo>
                    <a:pt x="71" y="0"/>
                  </a:lnTo>
                  <a:lnTo>
                    <a:pt x="71" y="0"/>
                  </a:lnTo>
                  <a:close/>
                </a:path>
              </a:pathLst>
            </a:custGeom>
            <a:solidFill>
              <a:srgbClr val="DEA07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43" name="Freeform 39"/>
            <p:cNvSpPr/>
            <p:nvPr>
              <p:custDataLst>
                <p:tags r:id="rId37"/>
              </p:custDataLst>
            </p:nvPr>
          </p:nvSpPr>
          <p:spPr bwMode="auto">
            <a:xfrm>
              <a:off x="3792538" y="1917700"/>
              <a:ext cx="161925" cy="44450"/>
            </a:xfrm>
            <a:custGeom>
              <a:avLst/>
              <a:gdLst>
                <a:gd name="T0" fmla="*/ 203 w 203"/>
                <a:gd name="T1" fmla="*/ 0 h 57"/>
                <a:gd name="T2" fmla="*/ 203 w 203"/>
                <a:gd name="T3" fmla="*/ 0 h 57"/>
                <a:gd name="T4" fmla="*/ 200 w 203"/>
                <a:gd name="T5" fmla="*/ 4 h 57"/>
                <a:gd name="T6" fmla="*/ 192 w 203"/>
                <a:gd name="T7" fmla="*/ 12 h 57"/>
                <a:gd name="T8" fmla="*/ 176 w 203"/>
                <a:gd name="T9" fmla="*/ 24 h 57"/>
                <a:gd name="T10" fmla="*/ 166 w 203"/>
                <a:gd name="T11" fmla="*/ 31 h 57"/>
                <a:gd name="T12" fmla="*/ 156 w 203"/>
                <a:gd name="T13" fmla="*/ 37 h 57"/>
                <a:gd name="T14" fmla="*/ 143 w 203"/>
                <a:gd name="T15" fmla="*/ 44 h 57"/>
                <a:gd name="T16" fmla="*/ 128 w 203"/>
                <a:gd name="T17" fmla="*/ 49 h 57"/>
                <a:gd name="T18" fmla="*/ 111 w 203"/>
                <a:gd name="T19" fmla="*/ 52 h 57"/>
                <a:gd name="T20" fmla="*/ 93 w 203"/>
                <a:gd name="T21" fmla="*/ 56 h 57"/>
                <a:gd name="T22" fmla="*/ 72 w 203"/>
                <a:gd name="T23" fmla="*/ 57 h 57"/>
                <a:gd name="T24" fmla="*/ 51 w 203"/>
                <a:gd name="T25" fmla="*/ 57 h 57"/>
                <a:gd name="T26" fmla="*/ 25 w 203"/>
                <a:gd name="T27" fmla="*/ 54 h 57"/>
                <a:gd name="T28" fmla="*/ 0 w 203"/>
                <a:gd name="T29" fmla="*/ 49 h 57"/>
                <a:gd name="T30" fmla="*/ 0 w 203"/>
                <a:gd name="T31" fmla="*/ 49 h 57"/>
                <a:gd name="T32" fmla="*/ 22 w 203"/>
                <a:gd name="T33" fmla="*/ 49 h 57"/>
                <a:gd name="T34" fmla="*/ 46 w 203"/>
                <a:gd name="T35" fmla="*/ 47 h 57"/>
                <a:gd name="T36" fmla="*/ 76 w 203"/>
                <a:gd name="T37" fmla="*/ 44 h 57"/>
                <a:gd name="T38" fmla="*/ 109 w 203"/>
                <a:gd name="T39" fmla="*/ 39 h 57"/>
                <a:gd name="T40" fmla="*/ 143 w 203"/>
                <a:gd name="T41" fmla="*/ 31 h 57"/>
                <a:gd name="T42" fmla="*/ 160 w 203"/>
                <a:gd name="T43" fmla="*/ 24 h 57"/>
                <a:gd name="T44" fmla="*/ 175 w 203"/>
                <a:gd name="T45" fmla="*/ 17 h 57"/>
                <a:gd name="T46" fmla="*/ 190 w 203"/>
                <a:gd name="T47" fmla="*/ 9 h 57"/>
                <a:gd name="T48" fmla="*/ 203 w 203"/>
                <a:gd name="T4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57">
                  <a:moveTo>
                    <a:pt x="203" y="0"/>
                  </a:moveTo>
                  <a:lnTo>
                    <a:pt x="203" y="0"/>
                  </a:lnTo>
                  <a:lnTo>
                    <a:pt x="200" y="4"/>
                  </a:lnTo>
                  <a:lnTo>
                    <a:pt x="192" y="12"/>
                  </a:lnTo>
                  <a:lnTo>
                    <a:pt x="176" y="24"/>
                  </a:lnTo>
                  <a:lnTo>
                    <a:pt x="166" y="31"/>
                  </a:lnTo>
                  <a:lnTo>
                    <a:pt x="156" y="37"/>
                  </a:lnTo>
                  <a:lnTo>
                    <a:pt x="143" y="44"/>
                  </a:lnTo>
                  <a:lnTo>
                    <a:pt x="128" y="49"/>
                  </a:lnTo>
                  <a:lnTo>
                    <a:pt x="111" y="52"/>
                  </a:lnTo>
                  <a:lnTo>
                    <a:pt x="93" y="56"/>
                  </a:lnTo>
                  <a:lnTo>
                    <a:pt x="72" y="57"/>
                  </a:lnTo>
                  <a:lnTo>
                    <a:pt x="51" y="57"/>
                  </a:lnTo>
                  <a:lnTo>
                    <a:pt x="25" y="54"/>
                  </a:lnTo>
                  <a:lnTo>
                    <a:pt x="0" y="49"/>
                  </a:lnTo>
                  <a:lnTo>
                    <a:pt x="0" y="49"/>
                  </a:lnTo>
                  <a:lnTo>
                    <a:pt x="22" y="49"/>
                  </a:lnTo>
                  <a:lnTo>
                    <a:pt x="46" y="47"/>
                  </a:lnTo>
                  <a:lnTo>
                    <a:pt x="76" y="44"/>
                  </a:lnTo>
                  <a:lnTo>
                    <a:pt x="109" y="39"/>
                  </a:lnTo>
                  <a:lnTo>
                    <a:pt x="143" y="31"/>
                  </a:lnTo>
                  <a:lnTo>
                    <a:pt x="160" y="24"/>
                  </a:lnTo>
                  <a:lnTo>
                    <a:pt x="175" y="17"/>
                  </a:lnTo>
                  <a:lnTo>
                    <a:pt x="190" y="9"/>
                  </a:lnTo>
                  <a:lnTo>
                    <a:pt x="203" y="0"/>
                  </a:lnTo>
                  <a:close/>
                </a:path>
              </a:pathLst>
            </a:custGeom>
            <a:solidFill>
              <a:srgbClr val="DEA07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44" name="Freeform 40"/>
            <p:cNvSpPr/>
            <p:nvPr>
              <p:custDataLst>
                <p:tags r:id="rId38"/>
              </p:custDataLst>
            </p:nvPr>
          </p:nvSpPr>
          <p:spPr bwMode="auto">
            <a:xfrm>
              <a:off x="3792538" y="1917700"/>
              <a:ext cx="161925" cy="44450"/>
            </a:xfrm>
            <a:custGeom>
              <a:avLst/>
              <a:gdLst>
                <a:gd name="T0" fmla="*/ 203 w 203"/>
                <a:gd name="T1" fmla="*/ 0 h 57"/>
                <a:gd name="T2" fmla="*/ 203 w 203"/>
                <a:gd name="T3" fmla="*/ 0 h 57"/>
                <a:gd name="T4" fmla="*/ 200 w 203"/>
                <a:gd name="T5" fmla="*/ 4 h 57"/>
                <a:gd name="T6" fmla="*/ 192 w 203"/>
                <a:gd name="T7" fmla="*/ 12 h 57"/>
                <a:gd name="T8" fmla="*/ 176 w 203"/>
                <a:gd name="T9" fmla="*/ 24 h 57"/>
                <a:gd name="T10" fmla="*/ 166 w 203"/>
                <a:gd name="T11" fmla="*/ 31 h 57"/>
                <a:gd name="T12" fmla="*/ 156 w 203"/>
                <a:gd name="T13" fmla="*/ 37 h 57"/>
                <a:gd name="T14" fmla="*/ 143 w 203"/>
                <a:gd name="T15" fmla="*/ 44 h 57"/>
                <a:gd name="T16" fmla="*/ 128 w 203"/>
                <a:gd name="T17" fmla="*/ 49 h 57"/>
                <a:gd name="T18" fmla="*/ 111 w 203"/>
                <a:gd name="T19" fmla="*/ 52 h 57"/>
                <a:gd name="T20" fmla="*/ 93 w 203"/>
                <a:gd name="T21" fmla="*/ 56 h 57"/>
                <a:gd name="T22" fmla="*/ 72 w 203"/>
                <a:gd name="T23" fmla="*/ 57 h 57"/>
                <a:gd name="T24" fmla="*/ 51 w 203"/>
                <a:gd name="T25" fmla="*/ 57 h 57"/>
                <a:gd name="T26" fmla="*/ 25 w 203"/>
                <a:gd name="T27" fmla="*/ 54 h 57"/>
                <a:gd name="T28" fmla="*/ 0 w 203"/>
                <a:gd name="T29" fmla="*/ 49 h 57"/>
                <a:gd name="T30" fmla="*/ 0 w 203"/>
                <a:gd name="T31" fmla="*/ 49 h 57"/>
                <a:gd name="T32" fmla="*/ 22 w 203"/>
                <a:gd name="T33" fmla="*/ 49 h 57"/>
                <a:gd name="T34" fmla="*/ 46 w 203"/>
                <a:gd name="T35" fmla="*/ 47 h 57"/>
                <a:gd name="T36" fmla="*/ 76 w 203"/>
                <a:gd name="T37" fmla="*/ 44 h 57"/>
                <a:gd name="T38" fmla="*/ 109 w 203"/>
                <a:gd name="T39" fmla="*/ 39 h 57"/>
                <a:gd name="T40" fmla="*/ 143 w 203"/>
                <a:gd name="T41" fmla="*/ 31 h 57"/>
                <a:gd name="T42" fmla="*/ 160 w 203"/>
                <a:gd name="T43" fmla="*/ 24 h 57"/>
                <a:gd name="T44" fmla="*/ 175 w 203"/>
                <a:gd name="T45" fmla="*/ 17 h 57"/>
                <a:gd name="T46" fmla="*/ 190 w 203"/>
                <a:gd name="T47" fmla="*/ 9 h 57"/>
                <a:gd name="T48" fmla="*/ 203 w 203"/>
                <a:gd name="T4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57">
                  <a:moveTo>
                    <a:pt x="203" y="0"/>
                  </a:moveTo>
                  <a:lnTo>
                    <a:pt x="203" y="0"/>
                  </a:lnTo>
                  <a:lnTo>
                    <a:pt x="200" y="4"/>
                  </a:lnTo>
                  <a:lnTo>
                    <a:pt x="192" y="12"/>
                  </a:lnTo>
                  <a:lnTo>
                    <a:pt x="176" y="24"/>
                  </a:lnTo>
                  <a:lnTo>
                    <a:pt x="166" y="31"/>
                  </a:lnTo>
                  <a:lnTo>
                    <a:pt x="156" y="37"/>
                  </a:lnTo>
                  <a:lnTo>
                    <a:pt x="143" y="44"/>
                  </a:lnTo>
                  <a:lnTo>
                    <a:pt x="128" y="49"/>
                  </a:lnTo>
                  <a:lnTo>
                    <a:pt x="111" y="52"/>
                  </a:lnTo>
                  <a:lnTo>
                    <a:pt x="93" y="56"/>
                  </a:lnTo>
                  <a:lnTo>
                    <a:pt x="72" y="57"/>
                  </a:lnTo>
                  <a:lnTo>
                    <a:pt x="51" y="57"/>
                  </a:lnTo>
                  <a:lnTo>
                    <a:pt x="25" y="54"/>
                  </a:lnTo>
                  <a:lnTo>
                    <a:pt x="0" y="49"/>
                  </a:lnTo>
                  <a:lnTo>
                    <a:pt x="0" y="49"/>
                  </a:lnTo>
                  <a:lnTo>
                    <a:pt x="22" y="49"/>
                  </a:lnTo>
                  <a:lnTo>
                    <a:pt x="46" y="47"/>
                  </a:lnTo>
                  <a:lnTo>
                    <a:pt x="76" y="44"/>
                  </a:lnTo>
                  <a:lnTo>
                    <a:pt x="109" y="39"/>
                  </a:lnTo>
                  <a:lnTo>
                    <a:pt x="143" y="31"/>
                  </a:lnTo>
                  <a:lnTo>
                    <a:pt x="160" y="24"/>
                  </a:lnTo>
                  <a:lnTo>
                    <a:pt x="175" y="17"/>
                  </a:lnTo>
                  <a:lnTo>
                    <a:pt x="190" y="9"/>
                  </a:lnTo>
                  <a:lnTo>
                    <a:pt x="203"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45" name="Freeform 41"/>
            <p:cNvSpPr/>
            <p:nvPr>
              <p:custDataLst>
                <p:tags r:id="rId39"/>
              </p:custDataLst>
            </p:nvPr>
          </p:nvSpPr>
          <p:spPr bwMode="auto">
            <a:xfrm>
              <a:off x="4167188" y="1917700"/>
              <a:ext cx="160338" cy="44450"/>
            </a:xfrm>
            <a:custGeom>
              <a:avLst/>
              <a:gdLst>
                <a:gd name="T0" fmla="*/ 0 w 203"/>
                <a:gd name="T1" fmla="*/ 0 h 57"/>
                <a:gd name="T2" fmla="*/ 0 w 203"/>
                <a:gd name="T3" fmla="*/ 0 h 57"/>
                <a:gd name="T4" fmla="*/ 3 w 203"/>
                <a:gd name="T5" fmla="*/ 4 h 57"/>
                <a:gd name="T6" fmla="*/ 12 w 203"/>
                <a:gd name="T7" fmla="*/ 12 h 57"/>
                <a:gd name="T8" fmla="*/ 27 w 203"/>
                <a:gd name="T9" fmla="*/ 26 h 57"/>
                <a:gd name="T10" fmla="*/ 35 w 203"/>
                <a:gd name="T11" fmla="*/ 31 h 57"/>
                <a:gd name="T12" fmla="*/ 47 w 203"/>
                <a:gd name="T13" fmla="*/ 37 h 57"/>
                <a:gd name="T14" fmla="*/ 60 w 203"/>
                <a:gd name="T15" fmla="*/ 44 h 57"/>
                <a:gd name="T16" fmla="*/ 75 w 203"/>
                <a:gd name="T17" fmla="*/ 49 h 57"/>
                <a:gd name="T18" fmla="*/ 92 w 203"/>
                <a:gd name="T19" fmla="*/ 54 h 57"/>
                <a:gd name="T20" fmla="*/ 111 w 203"/>
                <a:gd name="T21" fmla="*/ 57 h 57"/>
                <a:gd name="T22" fmla="*/ 131 w 203"/>
                <a:gd name="T23" fmla="*/ 57 h 57"/>
                <a:gd name="T24" fmla="*/ 153 w 203"/>
                <a:gd name="T25" fmla="*/ 57 h 57"/>
                <a:gd name="T26" fmla="*/ 176 w 203"/>
                <a:gd name="T27" fmla="*/ 56 h 57"/>
                <a:gd name="T28" fmla="*/ 203 w 203"/>
                <a:gd name="T29" fmla="*/ 51 h 57"/>
                <a:gd name="T30" fmla="*/ 203 w 203"/>
                <a:gd name="T31" fmla="*/ 51 h 57"/>
                <a:gd name="T32" fmla="*/ 181 w 203"/>
                <a:gd name="T33" fmla="*/ 51 h 57"/>
                <a:gd name="T34" fmla="*/ 156 w 203"/>
                <a:gd name="T35" fmla="*/ 49 h 57"/>
                <a:gd name="T36" fmla="*/ 126 w 203"/>
                <a:gd name="T37" fmla="*/ 46 h 57"/>
                <a:gd name="T38" fmla="*/ 94 w 203"/>
                <a:gd name="T39" fmla="*/ 39 h 57"/>
                <a:gd name="T40" fmla="*/ 60 w 203"/>
                <a:gd name="T41" fmla="*/ 31 h 57"/>
                <a:gd name="T42" fmla="*/ 43 w 203"/>
                <a:gd name="T43" fmla="*/ 24 h 57"/>
                <a:gd name="T44" fmla="*/ 28 w 203"/>
                <a:gd name="T45" fmla="*/ 17 h 57"/>
                <a:gd name="T46" fmla="*/ 13 w 203"/>
                <a:gd name="T47" fmla="*/ 9 h 57"/>
                <a:gd name="T48" fmla="*/ 0 w 203"/>
                <a:gd name="T4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57">
                  <a:moveTo>
                    <a:pt x="0" y="0"/>
                  </a:moveTo>
                  <a:lnTo>
                    <a:pt x="0" y="0"/>
                  </a:lnTo>
                  <a:lnTo>
                    <a:pt x="3" y="4"/>
                  </a:lnTo>
                  <a:lnTo>
                    <a:pt x="12" y="12"/>
                  </a:lnTo>
                  <a:lnTo>
                    <a:pt x="27" y="26"/>
                  </a:lnTo>
                  <a:lnTo>
                    <a:pt x="35" y="31"/>
                  </a:lnTo>
                  <a:lnTo>
                    <a:pt x="47" y="37"/>
                  </a:lnTo>
                  <a:lnTo>
                    <a:pt x="60" y="44"/>
                  </a:lnTo>
                  <a:lnTo>
                    <a:pt x="75" y="49"/>
                  </a:lnTo>
                  <a:lnTo>
                    <a:pt x="92" y="54"/>
                  </a:lnTo>
                  <a:lnTo>
                    <a:pt x="111" y="57"/>
                  </a:lnTo>
                  <a:lnTo>
                    <a:pt x="131" y="57"/>
                  </a:lnTo>
                  <a:lnTo>
                    <a:pt x="153" y="57"/>
                  </a:lnTo>
                  <a:lnTo>
                    <a:pt x="176" y="56"/>
                  </a:lnTo>
                  <a:lnTo>
                    <a:pt x="203" y="51"/>
                  </a:lnTo>
                  <a:lnTo>
                    <a:pt x="203" y="51"/>
                  </a:lnTo>
                  <a:lnTo>
                    <a:pt x="181" y="51"/>
                  </a:lnTo>
                  <a:lnTo>
                    <a:pt x="156" y="49"/>
                  </a:lnTo>
                  <a:lnTo>
                    <a:pt x="126" y="46"/>
                  </a:lnTo>
                  <a:lnTo>
                    <a:pt x="94" y="39"/>
                  </a:lnTo>
                  <a:lnTo>
                    <a:pt x="60" y="31"/>
                  </a:lnTo>
                  <a:lnTo>
                    <a:pt x="43" y="24"/>
                  </a:lnTo>
                  <a:lnTo>
                    <a:pt x="28" y="17"/>
                  </a:lnTo>
                  <a:lnTo>
                    <a:pt x="13" y="9"/>
                  </a:lnTo>
                  <a:lnTo>
                    <a:pt x="0" y="0"/>
                  </a:lnTo>
                  <a:close/>
                </a:path>
              </a:pathLst>
            </a:custGeom>
            <a:solidFill>
              <a:srgbClr val="DEA07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46" name="Freeform 42"/>
            <p:cNvSpPr/>
            <p:nvPr>
              <p:custDataLst>
                <p:tags r:id="rId40"/>
              </p:custDataLst>
            </p:nvPr>
          </p:nvSpPr>
          <p:spPr bwMode="auto">
            <a:xfrm>
              <a:off x="4167188" y="1917700"/>
              <a:ext cx="160338" cy="44450"/>
            </a:xfrm>
            <a:custGeom>
              <a:avLst/>
              <a:gdLst>
                <a:gd name="T0" fmla="*/ 0 w 203"/>
                <a:gd name="T1" fmla="*/ 0 h 57"/>
                <a:gd name="T2" fmla="*/ 0 w 203"/>
                <a:gd name="T3" fmla="*/ 0 h 57"/>
                <a:gd name="T4" fmla="*/ 3 w 203"/>
                <a:gd name="T5" fmla="*/ 4 h 57"/>
                <a:gd name="T6" fmla="*/ 12 w 203"/>
                <a:gd name="T7" fmla="*/ 12 h 57"/>
                <a:gd name="T8" fmla="*/ 27 w 203"/>
                <a:gd name="T9" fmla="*/ 26 h 57"/>
                <a:gd name="T10" fmla="*/ 35 w 203"/>
                <a:gd name="T11" fmla="*/ 31 h 57"/>
                <a:gd name="T12" fmla="*/ 47 w 203"/>
                <a:gd name="T13" fmla="*/ 37 h 57"/>
                <a:gd name="T14" fmla="*/ 60 w 203"/>
                <a:gd name="T15" fmla="*/ 44 h 57"/>
                <a:gd name="T16" fmla="*/ 75 w 203"/>
                <a:gd name="T17" fmla="*/ 49 h 57"/>
                <a:gd name="T18" fmla="*/ 92 w 203"/>
                <a:gd name="T19" fmla="*/ 54 h 57"/>
                <a:gd name="T20" fmla="*/ 111 w 203"/>
                <a:gd name="T21" fmla="*/ 57 h 57"/>
                <a:gd name="T22" fmla="*/ 131 w 203"/>
                <a:gd name="T23" fmla="*/ 57 h 57"/>
                <a:gd name="T24" fmla="*/ 153 w 203"/>
                <a:gd name="T25" fmla="*/ 57 h 57"/>
                <a:gd name="T26" fmla="*/ 176 w 203"/>
                <a:gd name="T27" fmla="*/ 56 h 57"/>
                <a:gd name="T28" fmla="*/ 203 w 203"/>
                <a:gd name="T29" fmla="*/ 51 h 57"/>
                <a:gd name="T30" fmla="*/ 203 w 203"/>
                <a:gd name="T31" fmla="*/ 51 h 57"/>
                <a:gd name="T32" fmla="*/ 181 w 203"/>
                <a:gd name="T33" fmla="*/ 51 h 57"/>
                <a:gd name="T34" fmla="*/ 156 w 203"/>
                <a:gd name="T35" fmla="*/ 49 h 57"/>
                <a:gd name="T36" fmla="*/ 126 w 203"/>
                <a:gd name="T37" fmla="*/ 46 h 57"/>
                <a:gd name="T38" fmla="*/ 94 w 203"/>
                <a:gd name="T39" fmla="*/ 39 h 57"/>
                <a:gd name="T40" fmla="*/ 60 w 203"/>
                <a:gd name="T41" fmla="*/ 31 h 57"/>
                <a:gd name="T42" fmla="*/ 43 w 203"/>
                <a:gd name="T43" fmla="*/ 24 h 57"/>
                <a:gd name="T44" fmla="*/ 28 w 203"/>
                <a:gd name="T45" fmla="*/ 17 h 57"/>
                <a:gd name="T46" fmla="*/ 13 w 203"/>
                <a:gd name="T47" fmla="*/ 9 h 57"/>
                <a:gd name="T48" fmla="*/ 0 w 203"/>
                <a:gd name="T4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57">
                  <a:moveTo>
                    <a:pt x="0" y="0"/>
                  </a:moveTo>
                  <a:lnTo>
                    <a:pt x="0" y="0"/>
                  </a:lnTo>
                  <a:lnTo>
                    <a:pt x="3" y="4"/>
                  </a:lnTo>
                  <a:lnTo>
                    <a:pt x="12" y="12"/>
                  </a:lnTo>
                  <a:lnTo>
                    <a:pt x="27" y="26"/>
                  </a:lnTo>
                  <a:lnTo>
                    <a:pt x="35" y="31"/>
                  </a:lnTo>
                  <a:lnTo>
                    <a:pt x="47" y="37"/>
                  </a:lnTo>
                  <a:lnTo>
                    <a:pt x="60" y="44"/>
                  </a:lnTo>
                  <a:lnTo>
                    <a:pt x="75" y="49"/>
                  </a:lnTo>
                  <a:lnTo>
                    <a:pt x="92" y="54"/>
                  </a:lnTo>
                  <a:lnTo>
                    <a:pt x="111" y="57"/>
                  </a:lnTo>
                  <a:lnTo>
                    <a:pt x="131" y="57"/>
                  </a:lnTo>
                  <a:lnTo>
                    <a:pt x="153" y="57"/>
                  </a:lnTo>
                  <a:lnTo>
                    <a:pt x="176" y="56"/>
                  </a:lnTo>
                  <a:lnTo>
                    <a:pt x="203" y="51"/>
                  </a:lnTo>
                  <a:lnTo>
                    <a:pt x="203" y="51"/>
                  </a:lnTo>
                  <a:lnTo>
                    <a:pt x="181" y="51"/>
                  </a:lnTo>
                  <a:lnTo>
                    <a:pt x="156" y="49"/>
                  </a:lnTo>
                  <a:lnTo>
                    <a:pt x="126" y="46"/>
                  </a:lnTo>
                  <a:lnTo>
                    <a:pt x="94" y="39"/>
                  </a:lnTo>
                  <a:lnTo>
                    <a:pt x="60" y="31"/>
                  </a:lnTo>
                  <a:lnTo>
                    <a:pt x="43" y="24"/>
                  </a:lnTo>
                  <a:lnTo>
                    <a:pt x="28" y="17"/>
                  </a:lnTo>
                  <a:lnTo>
                    <a:pt x="13" y="9"/>
                  </a:lnTo>
                  <a:lnTo>
                    <a:pt x="0"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47" name="Freeform 43"/>
            <p:cNvSpPr/>
            <p:nvPr>
              <p:custDataLst>
                <p:tags r:id="rId41"/>
              </p:custDataLst>
            </p:nvPr>
          </p:nvSpPr>
          <p:spPr bwMode="auto">
            <a:xfrm>
              <a:off x="4071938" y="4159250"/>
              <a:ext cx="9525"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solidFill>
              <a:srgbClr val="2F344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48" name="Freeform 44"/>
            <p:cNvSpPr/>
            <p:nvPr>
              <p:custDataLst>
                <p:tags r:id="rId42"/>
              </p:custDataLst>
            </p:nvPr>
          </p:nvSpPr>
          <p:spPr bwMode="auto">
            <a:xfrm>
              <a:off x="3425825" y="4003675"/>
              <a:ext cx="404813" cy="322263"/>
            </a:xfrm>
            <a:custGeom>
              <a:avLst/>
              <a:gdLst>
                <a:gd name="T0" fmla="*/ 119 w 510"/>
                <a:gd name="T1" fmla="*/ 0 h 406"/>
                <a:gd name="T2" fmla="*/ 132 w 510"/>
                <a:gd name="T3" fmla="*/ 20 h 406"/>
                <a:gd name="T4" fmla="*/ 163 w 510"/>
                <a:gd name="T5" fmla="*/ 44 h 406"/>
                <a:gd name="T6" fmla="*/ 183 w 510"/>
                <a:gd name="T7" fmla="*/ 54 h 406"/>
                <a:gd name="T8" fmla="*/ 211 w 510"/>
                <a:gd name="T9" fmla="*/ 62 h 406"/>
                <a:gd name="T10" fmla="*/ 243 w 510"/>
                <a:gd name="T11" fmla="*/ 64 h 406"/>
                <a:gd name="T12" fmla="*/ 253 w 510"/>
                <a:gd name="T13" fmla="*/ 66 h 406"/>
                <a:gd name="T14" fmla="*/ 309 w 510"/>
                <a:gd name="T15" fmla="*/ 69 h 406"/>
                <a:gd name="T16" fmla="*/ 369 w 510"/>
                <a:gd name="T17" fmla="*/ 66 h 406"/>
                <a:gd name="T18" fmla="*/ 408 w 510"/>
                <a:gd name="T19" fmla="*/ 59 h 406"/>
                <a:gd name="T20" fmla="*/ 481 w 510"/>
                <a:gd name="T21" fmla="*/ 45 h 406"/>
                <a:gd name="T22" fmla="*/ 493 w 510"/>
                <a:gd name="T23" fmla="*/ 45 h 406"/>
                <a:gd name="T24" fmla="*/ 497 w 510"/>
                <a:gd name="T25" fmla="*/ 50 h 406"/>
                <a:gd name="T26" fmla="*/ 491 w 510"/>
                <a:gd name="T27" fmla="*/ 64 h 406"/>
                <a:gd name="T28" fmla="*/ 483 w 510"/>
                <a:gd name="T29" fmla="*/ 77 h 406"/>
                <a:gd name="T30" fmla="*/ 465 w 510"/>
                <a:gd name="T31" fmla="*/ 97 h 406"/>
                <a:gd name="T32" fmla="*/ 438 w 510"/>
                <a:gd name="T33" fmla="*/ 107 h 406"/>
                <a:gd name="T34" fmla="*/ 374 w 510"/>
                <a:gd name="T35" fmla="*/ 121 h 406"/>
                <a:gd name="T36" fmla="*/ 371 w 510"/>
                <a:gd name="T37" fmla="*/ 121 h 406"/>
                <a:gd name="T38" fmla="*/ 369 w 510"/>
                <a:gd name="T39" fmla="*/ 124 h 406"/>
                <a:gd name="T40" fmla="*/ 379 w 510"/>
                <a:gd name="T41" fmla="*/ 134 h 406"/>
                <a:gd name="T42" fmla="*/ 424 w 510"/>
                <a:gd name="T43" fmla="*/ 165 h 406"/>
                <a:gd name="T44" fmla="*/ 460 w 510"/>
                <a:gd name="T45" fmla="*/ 195 h 406"/>
                <a:gd name="T46" fmla="*/ 491 w 510"/>
                <a:gd name="T47" fmla="*/ 232 h 406"/>
                <a:gd name="T48" fmla="*/ 503 w 510"/>
                <a:gd name="T49" fmla="*/ 252 h 406"/>
                <a:gd name="T50" fmla="*/ 508 w 510"/>
                <a:gd name="T51" fmla="*/ 274 h 406"/>
                <a:gd name="T52" fmla="*/ 508 w 510"/>
                <a:gd name="T53" fmla="*/ 295 h 406"/>
                <a:gd name="T54" fmla="*/ 502 w 510"/>
                <a:gd name="T55" fmla="*/ 321 h 406"/>
                <a:gd name="T56" fmla="*/ 486 w 510"/>
                <a:gd name="T57" fmla="*/ 346 h 406"/>
                <a:gd name="T58" fmla="*/ 463 w 510"/>
                <a:gd name="T59" fmla="*/ 373 h 406"/>
                <a:gd name="T60" fmla="*/ 450 w 510"/>
                <a:gd name="T61" fmla="*/ 384 h 406"/>
                <a:gd name="T62" fmla="*/ 419 w 510"/>
                <a:gd name="T63" fmla="*/ 399 h 406"/>
                <a:gd name="T64" fmla="*/ 387 w 510"/>
                <a:gd name="T65" fmla="*/ 406 h 406"/>
                <a:gd name="T66" fmla="*/ 352 w 510"/>
                <a:gd name="T67" fmla="*/ 404 h 406"/>
                <a:gd name="T68" fmla="*/ 317 w 510"/>
                <a:gd name="T69" fmla="*/ 396 h 406"/>
                <a:gd name="T70" fmla="*/ 282 w 510"/>
                <a:gd name="T71" fmla="*/ 383 h 406"/>
                <a:gd name="T72" fmla="*/ 248 w 510"/>
                <a:gd name="T73" fmla="*/ 362 h 406"/>
                <a:gd name="T74" fmla="*/ 218 w 510"/>
                <a:gd name="T75" fmla="*/ 339 h 406"/>
                <a:gd name="T76" fmla="*/ 203 w 510"/>
                <a:gd name="T77" fmla="*/ 326 h 406"/>
                <a:gd name="T78" fmla="*/ 0 w 510"/>
                <a:gd name="T79" fmla="*/ 129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0" h="406">
                  <a:moveTo>
                    <a:pt x="119" y="0"/>
                  </a:moveTo>
                  <a:lnTo>
                    <a:pt x="119" y="0"/>
                  </a:lnTo>
                  <a:lnTo>
                    <a:pt x="124" y="10"/>
                  </a:lnTo>
                  <a:lnTo>
                    <a:pt x="132" y="20"/>
                  </a:lnTo>
                  <a:lnTo>
                    <a:pt x="146" y="32"/>
                  </a:lnTo>
                  <a:lnTo>
                    <a:pt x="163" y="44"/>
                  </a:lnTo>
                  <a:lnTo>
                    <a:pt x="173" y="49"/>
                  </a:lnTo>
                  <a:lnTo>
                    <a:pt x="183" y="54"/>
                  </a:lnTo>
                  <a:lnTo>
                    <a:pt x="196" y="59"/>
                  </a:lnTo>
                  <a:lnTo>
                    <a:pt x="211" y="62"/>
                  </a:lnTo>
                  <a:lnTo>
                    <a:pt x="226" y="64"/>
                  </a:lnTo>
                  <a:lnTo>
                    <a:pt x="243" y="64"/>
                  </a:lnTo>
                  <a:lnTo>
                    <a:pt x="243" y="64"/>
                  </a:lnTo>
                  <a:lnTo>
                    <a:pt x="253" y="66"/>
                  </a:lnTo>
                  <a:lnTo>
                    <a:pt x="285" y="69"/>
                  </a:lnTo>
                  <a:lnTo>
                    <a:pt x="309" y="69"/>
                  </a:lnTo>
                  <a:lnTo>
                    <a:pt x="335" y="67"/>
                  </a:lnTo>
                  <a:lnTo>
                    <a:pt x="369" y="66"/>
                  </a:lnTo>
                  <a:lnTo>
                    <a:pt x="408" y="59"/>
                  </a:lnTo>
                  <a:lnTo>
                    <a:pt x="408" y="59"/>
                  </a:lnTo>
                  <a:lnTo>
                    <a:pt x="451" y="50"/>
                  </a:lnTo>
                  <a:lnTo>
                    <a:pt x="481" y="45"/>
                  </a:lnTo>
                  <a:lnTo>
                    <a:pt x="490" y="44"/>
                  </a:lnTo>
                  <a:lnTo>
                    <a:pt x="493" y="45"/>
                  </a:lnTo>
                  <a:lnTo>
                    <a:pt x="495" y="47"/>
                  </a:lnTo>
                  <a:lnTo>
                    <a:pt x="497" y="50"/>
                  </a:lnTo>
                  <a:lnTo>
                    <a:pt x="497" y="54"/>
                  </a:lnTo>
                  <a:lnTo>
                    <a:pt x="491" y="64"/>
                  </a:lnTo>
                  <a:lnTo>
                    <a:pt x="491" y="64"/>
                  </a:lnTo>
                  <a:lnTo>
                    <a:pt x="483" y="77"/>
                  </a:lnTo>
                  <a:lnTo>
                    <a:pt x="475" y="89"/>
                  </a:lnTo>
                  <a:lnTo>
                    <a:pt x="465" y="97"/>
                  </a:lnTo>
                  <a:lnTo>
                    <a:pt x="453" y="102"/>
                  </a:lnTo>
                  <a:lnTo>
                    <a:pt x="438" y="107"/>
                  </a:lnTo>
                  <a:lnTo>
                    <a:pt x="419" y="113"/>
                  </a:lnTo>
                  <a:lnTo>
                    <a:pt x="374" y="121"/>
                  </a:lnTo>
                  <a:lnTo>
                    <a:pt x="374" y="121"/>
                  </a:lnTo>
                  <a:lnTo>
                    <a:pt x="371" y="121"/>
                  </a:lnTo>
                  <a:lnTo>
                    <a:pt x="369" y="123"/>
                  </a:lnTo>
                  <a:lnTo>
                    <a:pt x="369" y="124"/>
                  </a:lnTo>
                  <a:lnTo>
                    <a:pt x="371" y="128"/>
                  </a:lnTo>
                  <a:lnTo>
                    <a:pt x="379" y="134"/>
                  </a:lnTo>
                  <a:lnTo>
                    <a:pt x="391" y="143"/>
                  </a:lnTo>
                  <a:lnTo>
                    <a:pt x="424" y="165"/>
                  </a:lnTo>
                  <a:lnTo>
                    <a:pt x="443" y="180"/>
                  </a:lnTo>
                  <a:lnTo>
                    <a:pt x="460" y="195"/>
                  </a:lnTo>
                  <a:lnTo>
                    <a:pt x="476" y="212"/>
                  </a:lnTo>
                  <a:lnTo>
                    <a:pt x="491" y="232"/>
                  </a:lnTo>
                  <a:lnTo>
                    <a:pt x="498" y="240"/>
                  </a:lnTo>
                  <a:lnTo>
                    <a:pt x="503" y="252"/>
                  </a:lnTo>
                  <a:lnTo>
                    <a:pt x="507" y="262"/>
                  </a:lnTo>
                  <a:lnTo>
                    <a:pt x="508" y="274"/>
                  </a:lnTo>
                  <a:lnTo>
                    <a:pt x="510" y="284"/>
                  </a:lnTo>
                  <a:lnTo>
                    <a:pt x="508" y="295"/>
                  </a:lnTo>
                  <a:lnTo>
                    <a:pt x="507" y="309"/>
                  </a:lnTo>
                  <a:lnTo>
                    <a:pt x="502" y="321"/>
                  </a:lnTo>
                  <a:lnTo>
                    <a:pt x="495" y="334"/>
                  </a:lnTo>
                  <a:lnTo>
                    <a:pt x="486" y="346"/>
                  </a:lnTo>
                  <a:lnTo>
                    <a:pt x="476" y="359"/>
                  </a:lnTo>
                  <a:lnTo>
                    <a:pt x="463" y="373"/>
                  </a:lnTo>
                  <a:lnTo>
                    <a:pt x="463" y="373"/>
                  </a:lnTo>
                  <a:lnTo>
                    <a:pt x="450" y="384"/>
                  </a:lnTo>
                  <a:lnTo>
                    <a:pt x="434" y="393"/>
                  </a:lnTo>
                  <a:lnTo>
                    <a:pt x="419" y="399"/>
                  </a:lnTo>
                  <a:lnTo>
                    <a:pt x="404" y="403"/>
                  </a:lnTo>
                  <a:lnTo>
                    <a:pt x="387" y="406"/>
                  </a:lnTo>
                  <a:lnTo>
                    <a:pt x="371" y="406"/>
                  </a:lnTo>
                  <a:lnTo>
                    <a:pt x="352" y="404"/>
                  </a:lnTo>
                  <a:lnTo>
                    <a:pt x="335" y="401"/>
                  </a:lnTo>
                  <a:lnTo>
                    <a:pt x="317" y="396"/>
                  </a:lnTo>
                  <a:lnTo>
                    <a:pt x="300" y="389"/>
                  </a:lnTo>
                  <a:lnTo>
                    <a:pt x="282" y="383"/>
                  </a:lnTo>
                  <a:lnTo>
                    <a:pt x="265" y="373"/>
                  </a:lnTo>
                  <a:lnTo>
                    <a:pt x="248" y="362"/>
                  </a:lnTo>
                  <a:lnTo>
                    <a:pt x="233" y="351"/>
                  </a:lnTo>
                  <a:lnTo>
                    <a:pt x="218" y="339"/>
                  </a:lnTo>
                  <a:lnTo>
                    <a:pt x="203" y="326"/>
                  </a:lnTo>
                  <a:lnTo>
                    <a:pt x="203" y="326"/>
                  </a:lnTo>
                  <a:lnTo>
                    <a:pt x="87" y="213"/>
                  </a:lnTo>
                  <a:lnTo>
                    <a:pt x="0" y="129"/>
                  </a:lnTo>
                  <a:lnTo>
                    <a:pt x="119" y="0"/>
                  </a:lnTo>
                  <a:close/>
                </a:path>
              </a:pathLst>
            </a:custGeom>
            <a:solidFill>
              <a:srgbClr val="F2BFA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49" name="Freeform 45"/>
            <p:cNvSpPr/>
            <p:nvPr>
              <p:custDataLst>
                <p:tags r:id="rId43"/>
              </p:custDataLst>
            </p:nvPr>
          </p:nvSpPr>
          <p:spPr bwMode="auto">
            <a:xfrm>
              <a:off x="3141663" y="2941638"/>
              <a:ext cx="565150" cy="1217613"/>
            </a:xfrm>
            <a:custGeom>
              <a:avLst/>
              <a:gdLst>
                <a:gd name="T0" fmla="*/ 713 w 713"/>
                <a:gd name="T1" fmla="*/ 0 h 1535"/>
                <a:gd name="T2" fmla="*/ 634 w 713"/>
                <a:gd name="T3" fmla="*/ 71 h 1535"/>
                <a:gd name="T4" fmla="*/ 500 w 713"/>
                <a:gd name="T5" fmla="*/ 202 h 1535"/>
                <a:gd name="T6" fmla="*/ 389 w 713"/>
                <a:gd name="T7" fmla="*/ 319 h 1535"/>
                <a:gd name="T8" fmla="*/ 273 w 713"/>
                <a:gd name="T9" fmla="*/ 452 h 1535"/>
                <a:gd name="T10" fmla="*/ 161 w 713"/>
                <a:gd name="T11" fmla="*/ 599 h 1535"/>
                <a:gd name="T12" fmla="*/ 84 w 713"/>
                <a:gd name="T13" fmla="*/ 715 h 1535"/>
                <a:gd name="T14" fmla="*/ 37 w 713"/>
                <a:gd name="T15" fmla="*/ 792 h 1535"/>
                <a:gd name="T16" fmla="*/ 15 w 713"/>
                <a:gd name="T17" fmla="*/ 833 h 1535"/>
                <a:gd name="T18" fmla="*/ 1 w 713"/>
                <a:gd name="T19" fmla="*/ 873 h 1535"/>
                <a:gd name="T20" fmla="*/ 0 w 713"/>
                <a:gd name="T21" fmla="*/ 918 h 1535"/>
                <a:gd name="T22" fmla="*/ 8 w 713"/>
                <a:gd name="T23" fmla="*/ 968 h 1535"/>
                <a:gd name="T24" fmla="*/ 25 w 713"/>
                <a:gd name="T25" fmla="*/ 1022 h 1535"/>
                <a:gd name="T26" fmla="*/ 48 w 713"/>
                <a:gd name="T27" fmla="*/ 1079 h 1535"/>
                <a:gd name="T28" fmla="*/ 80 w 713"/>
                <a:gd name="T29" fmla="*/ 1136 h 1535"/>
                <a:gd name="T30" fmla="*/ 152 w 713"/>
                <a:gd name="T31" fmla="*/ 1250 h 1535"/>
                <a:gd name="T32" fmla="*/ 231 w 713"/>
                <a:gd name="T33" fmla="*/ 1354 h 1535"/>
                <a:gd name="T34" fmla="*/ 307 w 713"/>
                <a:gd name="T35" fmla="*/ 1443 h 1535"/>
                <a:gd name="T36" fmla="*/ 392 w 713"/>
                <a:gd name="T37" fmla="*/ 1535 h 1535"/>
                <a:gd name="T38" fmla="*/ 542 w 713"/>
                <a:gd name="T39" fmla="*/ 1359 h 1535"/>
                <a:gd name="T40" fmla="*/ 481 w 713"/>
                <a:gd name="T41" fmla="*/ 1277 h 1535"/>
                <a:gd name="T42" fmla="*/ 424 w 713"/>
                <a:gd name="T43" fmla="*/ 1186 h 1535"/>
                <a:gd name="T44" fmla="*/ 386 w 713"/>
                <a:gd name="T45" fmla="*/ 1113 h 1535"/>
                <a:gd name="T46" fmla="*/ 350 w 713"/>
                <a:gd name="T47" fmla="*/ 1032 h 1535"/>
                <a:gd name="T48" fmla="*/ 320 w 713"/>
                <a:gd name="T49" fmla="*/ 947 h 1535"/>
                <a:gd name="T50" fmla="*/ 310 w 713"/>
                <a:gd name="T51" fmla="*/ 901 h 1535"/>
                <a:gd name="T52" fmla="*/ 357 w 713"/>
                <a:gd name="T53" fmla="*/ 817 h 1535"/>
                <a:gd name="T54" fmla="*/ 416 w 713"/>
                <a:gd name="T55" fmla="*/ 740 h 1535"/>
                <a:gd name="T56" fmla="*/ 478 w 713"/>
                <a:gd name="T57" fmla="*/ 668 h 1535"/>
                <a:gd name="T58" fmla="*/ 542 w 713"/>
                <a:gd name="T59" fmla="*/ 606 h 1535"/>
                <a:gd name="T60" fmla="*/ 647 w 713"/>
                <a:gd name="T61" fmla="*/ 515 h 1535"/>
                <a:gd name="T62" fmla="*/ 693 w 713"/>
                <a:gd name="T63" fmla="*/ 482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3" h="1535">
                  <a:moveTo>
                    <a:pt x="713" y="0"/>
                  </a:moveTo>
                  <a:lnTo>
                    <a:pt x="713" y="0"/>
                  </a:lnTo>
                  <a:lnTo>
                    <a:pt x="691" y="19"/>
                  </a:lnTo>
                  <a:lnTo>
                    <a:pt x="634" y="71"/>
                  </a:lnTo>
                  <a:lnTo>
                    <a:pt x="550" y="151"/>
                  </a:lnTo>
                  <a:lnTo>
                    <a:pt x="500" y="202"/>
                  </a:lnTo>
                  <a:lnTo>
                    <a:pt x="446" y="257"/>
                  </a:lnTo>
                  <a:lnTo>
                    <a:pt x="389" y="319"/>
                  </a:lnTo>
                  <a:lnTo>
                    <a:pt x="332" y="383"/>
                  </a:lnTo>
                  <a:lnTo>
                    <a:pt x="273" y="452"/>
                  </a:lnTo>
                  <a:lnTo>
                    <a:pt x="216" y="524"/>
                  </a:lnTo>
                  <a:lnTo>
                    <a:pt x="161" y="599"/>
                  </a:lnTo>
                  <a:lnTo>
                    <a:pt x="107" y="675"/>
                  </a:lnTo>
                  <a:lnTo>
                    <a:pt x="84" y="715"/>
                  </a:lnTo>
                  <a:lnTo>
                    <a:pt x="58" y="754"/>
                  </a:lnTo>
                  <a:lnTo>
                    <a:pt x="37" y="792"/>
                  </a:lnTo>
                  <a:lnTo>
                    <a:pt x="15" y="833"/>
                  </a:lnTo>
                  <a:lnTo>
                    <a:pt x="15" y="833"/>
                  </a:lnTo>
                  <a:lnTo>
                    <a:pt x="6" y="853"/>
                  </a:lnTo>
                  <a:lnTo>
                    <a:pt x="1" y="873"/>
                  </a:lnTo>
                  <a:lnTo>
                    <a:pt x="0" y="895"/>
                  </a:lnTo>
                  <a:lnTo>
                    <a:pt x="0" y="918"/>
                  </a:lnTo>
                  <a:lnTo>
                    <a:pt x="1" y="943"/>
                  </a:lnTo>
                  <a:lnTo>
                    <a:pt x="8" y="968"/>
                  </a:lnTo>
                  <a:lnTo>
                    <a:pt x="15" y="995"/>
                  </a:lnTo>
                  <a:lnTo>
                    <a:pt x="25" y="1022"/>
                  </a:lnTo>
                  <a:lnTo>
                    <a:pt x="37" y="1051"/>
                  </a:lnTo>
                  <a:lnTo>
                    <a:pt x="48" y="1079"/>
                  </a:lnTo>
                  <a:lnTo>
                    <a:pt x="63" y="1108"/>
                  </a:lnTo>
                  <a:lnTo>
                    <a:pt x="80" y="1136"/>
                  </a:lnTo>
                  <a:lnTo>
                    <a:pt x="114" y="1193"/>
                  </a:lnTo>
                  <a:lnTo>
                    <a:pt x="152" y="1250"/>
                  </a:lnTo>
                  <a:lnTo>
                    <a:pt x="193" y="1304"/>
                  </a:lnTo>
                  <a:lnTo>
                    <a:pt x="231" y="1354"/>
                  </a:lnTo>
                  <a:lnTo>
                    <a:pt x="270" y="1401"/>
                  </a:lnTo>
                  <a:lnTo>
                    <a:pt x="307" y="1443"/>
                  </a:lnTo>
                  <a:lnTo>
                    <a:pt x="364" y="1507"/>
                  </a:lnTo>
                  <a:lnTo>
                    <a:pt x="392" y="1535"/>
                  </a:lnTo>
                  <a:lnTo>
                    <a:pt x="542" y="1359"/>
                  </a:lnTo>
                  <a:lnTo>
                    <a:pt x="542" y="1359"/>
                  </a:lnTo>
                  <a:lnTo>
                    <a:pt x="513" y="1321"/>
                  </a:lnTo>
                  <a:lnTo>
                    <a:pt x="481" y="1277"/>
                  </a:lnTo>
                  <a:lnTo>
                    <a:pt x="444" y="1218"/>
                  </a:lnTo>
                  <a:lnTo>
                    <a:pt x="424" y="1186"/>
                  </a:lnTo>
                  <a:lnTo>
                    <a:pt x="406" y="1151"/>
                  </a:lnTo>
                  <a:lnTo>
                    <a:pt x="386" y="1113"/>
                  </a:lnTo>
                  <a:lnTo>
                    <a:pt x="367" y="1072"/>
                  </a:lnTo>
                  <a:lnTo>
                    <a:pt x="350" y="1032"/>
                  </a:lnTo>
                  <a:lnTo>
                    <a:pt x="334" y="989"/>
                  </a:lnTo>
                  <a:lnTo>
                    <a:pt x="320" y="947"/>
                  </a:lnTo>
                  <a:lnTo>
                    <a:pt x="310" y="901"/>
                  </a:lnTo>
                  <a:lnTo>
                    <a:pt x="310" y="901"/>
                  </a:lnTo>
                  <a:lnTo>
                    <a:pt x="332" y="859"/>
                  </a:lnTo>
                  <a:lnTo>
                    <a:pt x="357" y="817"/>
                  </a:lnTo>
                  <a:lnTo>
                    <a:pt x="386" y="777"/>
                  </a:lnTo>
                  <a:lnTo>
                    <a:pt x="416" y="740"/>
                  </a:lnTo>
                  <a:lnTo>
                    <a:pt x="446" y="703"/>
                  </a:lnTo>
                  <a:lnTo>
                    <a:pt x="478" y="668"/>
                  </a:lnTo>
                  <a:lnTo>
                    <a:pt x="510" y="636"/>
                  </a:lnTo>
                  <a:lnTo>
                    <a:pt x="542" y="606"/>
                  </a:lnTo>
                  <a:lnTo>
                    <a:pt x="600" y="554"/>
                  </a:lnTo>
                  <a:lnTo>
                    <a:pt x="647" y="515"/>
                  </a:lnTo>
                  <a:lnTo>
                    <a:pt x="681" y="490"/>
                  </a:lnTo>
                  <a:lnTo>
                    <a:pt x="693" y="482"/>
                  </a:lnTo>
                  <a:lnTo>
                    <a:pt x="713" y="0"/>
                  </a:lnTo>
                  <a:close/>
                </a:path>
              </a:pathLst>
            </a:custGeom>
            <a:solidFill>
              <a:srgbClr val="2F344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50" name="Freeform 46"/>
            <p:cNvSpPr/>
            <p:nvPr>
              <p:custDataLst>
                <p:tags r:id="rId44"/>
              </p:custDataLst>
            </p:nvPr>
          </p:nvSpPr>
          <p:spPr bwMode="auto">
            <a:xfrm>
              <a:off x="4402138" y="2697163"/>
              <a:ext cx="935038" cy="708025"/>
            </a:xfrm>
            <a:custGeom>
              <a:avLst/>
              <a:gdLst>
                <a:gd name="T0" fmla="*/ 10 w 1176"/>
                <a:gd name="T1" fmla="*/ 718 h 893"/>
                <a:gd name="T2" fmla="*/ 49 w 1176"/>
                <a:gd name="T3" fmla="*/ 749 h 893"/>
                <a:gd name="T4" fmla="*/ 96 w 1176"/>
                <a:gd name="T5" fmla="*/ 779 h 893"/>
                <a:gd name="T6" fmla="*/ 166 w 1176"/>
                <a:gd name="T7" fmla="*/ 812 h 893"/>
                <a:gd name="T8" fmla="*/ 258 w 1176"/>
                <a:gd name="T9" fmla="*/ 846 h 893"/>
                <a:gd name="T10" fmla="*/ 372 w 1176"/>
                <a:gd name="T11" fmla="*/ 873 h 893"/>
                <a:gd name="T12" fmla="*/ 475 w 1176"/>
                <a:gd name="T13" fmla="*/ 886 h 893"/>
                <a:gd name="T14" fmla="*/ 550 w 1176"/>
                <a:gd name="T15" fmla="*/ 891 h 893"/>
                <a:gd name="T16" fmla="*/ 634 w 1176"/>
                <a:gd name="T17" fmla="*/ 893 h 893"/>
                <a:gd name="T18" fmla="*/ 678 w 1176"/>
                <a:gd name="T19" fmla="*/ 891 h 893"/>
                <a:gd name="T20" fmla="*/ 698 w 1176"/>
                <a:gd name="T21" fmla="*/ 890 h 893"/>
                <a:gd name="T22" fmla="*/ 742 w 1176"/>
                <a:gd name="T23" fmla="*/ 871 h 893"/>
                <a:gd name="T24" fmla="*/ 785 w 1176"/>
                <a:gd name="T25" fmla="*/ 841 h 893"/>
                <a:gd name="T26" fmla="*/ 829 w 1176"/>
                <a:gd name="T27" fmla="*/ 797 h 893"/>
                <a:gd name="T28" fmla="*/ 871 w 1176"/>
                <a:gd name="T29" fmla="*/ 744 h 893"/>
                <a:gd name="T30" fmla="*/ 913 w 1176"/>
                <a:gd name="T31" fmla="*/ 683 h 893"/>
                <a:gd name="T32" fmla="*/ 972 w 1176"/>
                <a:gd name="T33" fmla="*/ 581 h 893"/>
                <a:gd name="T34" fmla="*/ 1044 w 1176"/>
                <a:gd name="T35" fmla="*/ 437 h 893"/>
                <a:gd name="T36" fmla="*/ 1102 w 1176"/>
                <a:gd name="T37" fmla="*/ 301 h 893"/>
                <a:gd name="T38" fmla="*/ 1161 w 1176"/>
                <a:gd name="T39" fmla="*/ 146 h 893"/>
                <a:gd name="T40" fmla="*/ 1176 w 1176"/>
                <a:gd name="T41" fmla="*/ 103 h 893"/>
                <a:gd name="T42" fmla="*/ 1010 w 1176"/>
                <a:gd name="T43" fmla="*/ 0 h 893"/>
                <a:gd name="T44" fmla="*/ 936 w 1176"/>
                <a:gd name="T45" fmla="*/ 131 h 893"/>
                <a:gd name="T46" fmla="*/ 857 w 1176"/>
                <a:gd name="T47" fmla="*/ 259 h 893"/>
                <a:gd name="T48" fmla="*/ 795 w 1176"/>
                <a:gd name="T49" fmla="*/ 349 h 893"/>
                <a:gd name="T50" fmla="*/ 728 w 1176"/>
                <a:gd name="T51" fmla="*/ 438 h 893"/>
                <a:gd name="T52" fmla="*/ 659 w 1176"/>
                <a:gd name="T53" fmla="*/ 515 h 893"/>
                <a:gd name="T54" fmla="*/ 624 w 1176"/>
                <a:gd name="T55" fmla="*/ 547 h 893"/>
                <a:gd name="T56" fmla="*/ 575 w 1176"/>
                <a:gd name="T57" fmla="*/ 549 h 893"/>
                <a:gd name="T58" fmla="*/ 525 w 1176"/>
                <a:gd name="T59" fmla="*/ 542 h 893"/>
                <a:gd name="T60" fmla="*/ 473 w 1176"/>
                <a:gd name="T61" fmla="*/ 532 h 893"/>
                <a:gd name="T62" fmla="*/ 367 w 1176"/>
                <a:gd name="T63" fmla="*/ 499 h 893"/>
                <a:gd name="T64" fmla="*/ 265 w 1176"/>
                <a:gd name="T65" fmla="*/ 453 h 893"/>
                <a:gd name="T66" fmla="*/ 173 w 1176"/>
                <a:gd name="T67" fmla="*/ 405 h 893"/>
                <a:gd name="T68" fmla="*/ 62 w 1176"/>
                <a:gd name="T69" fmla="*/ 339 h 893"/>
                <a:gd name="T70" fmla="*/ 0 w 1176"/>
                <a:gd name="T71" fmla="*/ 297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76" h="893">
                  <a:moveTo>
                    <a:pt x="10" y="718"/>
                  </a:moveTo>
                  <a:lnTo>
                    <a:pt x="10" y="718"/>
                  </a:lnTo>
                  <a:lnTo>
                    <a:pt x="20" y="727"/>
                  </a:lnTo>
                  <a:lnTo>
                    <a:pt x="49" y="749"/>
                  </a:lnTo>
                  <a:lnTo>
                    <a:pt x="69" y="762"/>
                  </a:lnTo>
                  <a:lnTo>
                    <a:pt x="96" y="779"/>
                  </a:lnTo>
                  <a:lnTo>
                    <a:pt x="127" y="796"/>
                  </a:lnTo>
                  <a:lnTo>
                    <a:pt x="166" y="812"/>
                  </a:lnTo>
                  <a:lnTo>
                    <a:pt x="208" y="829"/>
                  </a:lnTo>
                  <a:lnTo>
                    <a:pt x="258" y="846"/>
                  </a:lnTo>
                  <a:lnTo>
                    <a:pt x="312" y="859"/>
                  </a:lnTo>
                  <a:lnTo>
                    <a:pt x="372" y="873"/>
                  </a:lnTo>
                  <a:lnTo>
                    <a:pt x="440" y="883"/>
                  </a:lnTo>
                  <a:lnTo>
                    <a:pt x="475" y="886"/>
                  </a:lnTo>
                  <a:lnTo>
                    <a:pt x="512" y="890"/>
                  </a:lnTo>
                  <a:lnTo>
                    <a:pt x="550" y="891"/>
                  </a:lnTo>
                  <a:lnTo>
                    <a:pt x="592" y="893"/>
                  </a:lnTo>
                  <a:lnTo>
                    <a:pt x="634" y="893"/>
                  </a:lnTo>
                  <a:lnTo>
                    <a:pt x="678" y="891"/>
                  </a:lnTo>
                  <a:lnTo>
                    <a:pt x="678" y="891"/>
                  </a:lnTo>
                  <a:lnTo>
                    <a:pt x="688" y="891"/>
                  </a:lnTo>
                  <a:lnTo>
                    <a:pt x="698" y="890"/>
                  </a:lnTo>
                  <a:lnTo>
                    <a:pt x="720" y="883"/>
                  </a:lnTo>
                  <a:lnTo>
                    <a:pt x="742" y="871"/>
                  </a:lnTo>
                  <a:lnTo>
                    <a:pt x="763" y="858"/>
                  </a:lnTo>
                  <a:lnTo>
                    <a:pt x="785" y="841"/>
                  </a:lnTo>
                  <a:lnTo>
                    <a:pt x="807" y="821"/>
                  </a:lnTo>
                  <a:lnTo>
                    <a:pt x="829" y="797"/>
                  </a:lnTo>
                  <a:lnTo>
                    <a:pt x="849" y="772"/>
                  </a:lnTo>
                  <a:lnTo>
                    <a:pt x="871" y="744"/>
                  </a:lnTo>
                  <a:lnTo>
                    <a:pt x="893" y="713"/>
                  </a:lnTo>
                  <a:lnTo>
                    <a:pt x="913" y="683"/>
                  </a:lnTo>
                  <a:lnTo>
                    <a:pt x="933" y="650"/>
                  </a:lnTo>
                  <a:lnTo>
                    <a:pt x="972" y="581"/>
                  </a:lnTo>
                  <a:lnTo>
                    <a:pt x="1008" y="509"/>
                  </a:lnTo>
                  <a:lnTo>
                    <a:pt x="1044" y="437"/>
                  </a:lnTo>
                  <a:lnTo>
                    <a:pt x="1076" y="366"/>
                  </a:lnTo>
                  <a:lnTo>
                    <a:pt x="1102" y="301"/>
                  </a:lnTo>
                  <a:lnTo>
                    <a:pt x="1128" y="240"/>
                  </a:lnTo>
                  <a:lnTo>
                    <a:pt x="1161" y="146"/>
                  </a:lnTo>
                  <a:lnTo>
                    <a:pt x="1171" y="116"/>
                  </a:lnTo>
                  <a:lnTo>
                    <a:pt x="1176" y="103"/>
                  </a:lnTo>
                  <a:lnTo>
                    <a:pt x="1010" y="0"/>
                  </a:lnTo>
                  <a:lnTo>
                    <a:pt x="1010" y="0"/>
                  </a:lnTo>
                  <a:lnTo>
                    <a:pt x="975" y="63"/>
                  </a:lnTo>
                  <a:lnTo>
                    <a:pt x="936" y="131"/>
                  </a:lnTo>
                  <a:lnTo>
                    <a:pt x="886" y="214"/>
                  </a:lnTo>
                  <a:lnTo>
                    <a:pt x="857" y="259"/>
                  </a:lnTo>
                  <a:lnTo>
                    <a:pt x="827" y="304"/>
                  </a:lnTo>
                  <a:lnTo>
                    <a:pt x="795" y="349"/>
                  </a:lnTo>
                  <a:lnTo>
                    <a:pt x="762" y="395"/>
                  </a:lnTo>
                  <a:lnTo>
                    <a:pt x="728" y="438"/>
                  </a:lnTo>
                  <a:lnTo>
                    <a:pt x="693" y="479"/>
                  </a:lnTo>
                  <a:lnTo>
                    <a:pt x="659" y="515"/>
                  </a:lnTo>
                  <a:lnTo>
                    <a:pt x="624" y="547"/>
                  </a:lnTo>
                  <a:lnTo>
                    <a:pt x="624" y="547"/>
                  </a:lnTo>
                  <a:lnTo>
                    <a:pt x="601" y="549"/>
                  </a:lnTo>
                  <a:lnTo>
                    <a:pt x="575" y="549"/>
                  </a:lnTo>
                  <a:lnTo>
                    <a:pt x="550" y="546"/>
                  </a:lnTo>
                  <a:lnTo>
                    <a:pt x="525" y="542"/>
                  </a:lnTo>
                  <a:lnTo>
                    <a:pt x="500" y="537"/>
                  </a:lnTo>
                  <a:lnTo>
                    <a:pt x="473" y="532"/>
                  </a:lnTo>
                  <a:lnTo>
                    <a:pt x="421" y="517"/>
                  </a:lnTo>
                  <a:lnTo>
                    <a:pt x="367" y="499"/>
                  </a:lnTo>
                  <a:lnTo>
                    <a:pt x="315" y="477"/>
                  </a:lnTo>
                  <a:lnTo>
                    <a:pt x="265" y="453"/>
                  </a:lnTo>
                  <a:lnTo>
                    <a:pt x="218" y="430"/>
                  </a:lnTo>
                  <a:lnTo>
                    <a:pt x="173" y="405"/>
                  </a:lnTo>
                  <a:lnTo>
                    <a:pt x="131" y="381"/>
                  </a:lnTo>
                  <a:lnTo>
                    <a:pt x="62" y="339"/>
                  </a:lnTo>
                  <a:lnTo>
                    <a:pt x="17" y="309"/>
                  </a:lnTo>
                  <a:lnTo>
                    <a:pt x="0" y="297"/>
                  </a:lnTo>
                  <a:lnTo>
                    <a:pt x="10" y="718"/>
                  </a:lnTo>
                  <a:close/>
                </a:path>
              </a:pathLst>
            </a:custGeom>
            <a:solidFill>
              <a:srgbClr val="2F344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51" name="Rectangle 47"/>
            <p:cNvSpPr>
              <a:spLocks noChangeArrowheads="1"/>
            </p:cNvSpPr>
            <p:nvPr>
              <p:custDataLst>
                <p:tags r:id="rId45"/>
              </p:custDataLst>
            </p:nvPr>
          </p:nvSpPr>
          <p:spPr bwMode="auto">
            <a:xfrm>
              <a:off x="4064000" y="2138363"/>
              <a:ext cx="1588" cy="1588"/>
            </a:xfrm>
            <a:prstGeom prst="rect">
              <a:avLst/>
            </a:prstGeom>
            <a:solidFill>
              <a:srgbClr val="DBCB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52" name="Rectangle 48"/>
            <p:cNvSpPr>
              <a:spLocks noChangeArrowheads="1"/>
            </p:cNvSpPr>
            <p:nvPr>
              <p:custDataLst>
                <p:tags r:id="rId46"/>
              </p:custDataLst>
            </p:nvPr>
          </p:nvSpPr>
          <p:spPr bwMode="auto">
            <a:xfrm>
              <a:off x="4062413" y="2755900"/>
              <a:ext cx="1588" cy="1588"/>
            </a:xfrm>
            <a:prstGeom prst="rect">
              <a:avLst/>
            </a:prstGeom>
            <a:solidFill>
              <a:srgbClr val="DBCB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53" name="Rectangle 49"/>
            <p:cNvSpPr>
              <a:spLocks noChangeArrowheads="1"/>
            </p:cNvSpPr>
            <p:nvPr>
              <p:custDataLst>
                <p:tags r:id="rId47"/>
              </p:custDataLst>
            </p:nvPr>
          </p:nvSpPr>
          <p:spPr bwMode="auto">
            <a:xfrm>
              <a:off x="4062413" y="2755900"/>
              <a:ext cx="1588" cy="1588"/>
            </a:xfrm>
            <a:prstGeom prst="rect">
              <a:avLst/>
            </a:prstGeom>
            <a:solidFill>
              <a:srgbClr val="DBCB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54" name="Rectangle 50"/>
            <p:cNvSpPr>
              <a:spLocks noChangeArrowheads="1"/>
            </p:cNvSpPr>
            <p:nvPr>
              <p:custDataLst>
                <p:tags r:id="rId48"/>
              </p:custDataLst>
            </p:nvPr>
          </p:nvSpPr>
          <p:spPr bwMode="auto">
            <a:xfrm>
              <a:off x="4062413" y="2138363"/>
              <a:ext cx="1588" cy="1588"/>
            </a:xfrm>
            <a:prstGeom prst="rect">
              <a:avLst/>
            </a:prstGeom>
            <a:solidFill>
              <a:srgbClr val="DBCB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55" name="Freeform 51"/>
            <p:cNvSpPr/>
            <p:nvPr>
              <p:custDataLst>
                <p:tags r:id="rId49"/>
              </p:custDataLst>
            </p:nvPr>
          </p:nvSpPr>
          <p:spPr bwMode="auto">
            <a:xfrm>
              <a:off x="3795713" y="1746250"/>
              <a:ext cx="150813" cy="71438"/>
            </a:xfrm>
            <a:custGeom>
              <a:avLst/>
              <a:gdLst>
                <a:gd name="T0" fmla="*/ 189 w 189"/>
                <a:gd name="T1" fmla="*/ 91 h 91"/>
                <a:gd name="T2" fmla="*/ 189 w 189"/>
                <a:gd name="T3" fmla="*/ 91 h 91"/>
                <a:gd name="T4" fmla="*/ 188 w 189"/>
                <a:gd name="T5" fmla="*/ 84 h 91"/>
                <a:gd name="T6" fmla="*/ 184 w 189"/>
                <a:gd name="T7" fmla="*/ 70 h 91"/>
                <a:gd name="T8" fmla="*/ 179 w 189"/>
                <a:gd name="T9" fmla="*/ 60 h 91"/>
                <a:gd name="T10" fmla="*/ 174 w 189"/>
                <a:gd name="T11" fmla="*/ 50 h 91"/>
                <a:gd name="T12" fmla="*/ 167 w 189"/>
                <a:gd name="T13" fmla="*/ 40 h 91"/>
                <a:gd name="T14" fmla="*/ 159 w 189"/>
                <a:gd name="T15" fmla="*/ 30 h 91"/>
                <a:gd name="T16" fmla="*/ 147 w 189"/>
                <a:gd name="T17" fmla="*/ 20 h 91"/>
                <a:gd name="T18" fmla="*/ 134 w 189"/>
                <a:gd name="T19" fmla="*/ 12 h 91"/>
                <a:gd name="T20" fmla="*/ 119 w 189"/>
                <a:gd name="T21" fmla="*/ 5 h 91"/>
                <a:gd name="T22" fmla="*/ 102 w 189"/>
                <a:gd name="T23" fmla="*/ 2 h 91"/>
                <a:gd name="T24" fmla="*/ 80 w 189"/>
                <a:gd name="T25" fmla="*/ 0 h 91"/>
                <a:gd name="T26" fmla="*/ 57 w 189"/>
                <a:gd name="T27" fmla="*/ 2 h 91"/>
                <a:gd name="T28" fmla="*/ 30 w 189"/>
                <a:gd name="T29" fmla="*/ 7 h 91"/>
                <a:gd name="T30" fmla="*/ 0 w 189"/>
                <a:gd name="T31" fmla="*/ 17 h 91"/>
                <a:gd name="T32" fmla="*/ 0 w 189"/>
                <a:gd name="T33" fmla="*/ 17 h 91"/>
                <a:gd name="T34" fmla="*/ 6 w 189"/>
                <a:gd name="T35" fmla="*/ 15 h 91"/>
                <a:gd name="T36" fmla="*/ 21 w 189"/>
                <a:gd name="T37" fmla="*/ 13 h 91"/>
                <a:gd name="T38" fmla="*/ 45 w 189"/>
                <a:gd name="T39" fmla="*/ 12 h 91"/>
                <a:gd name="T40" fmla="*/ 58 w 189"/>
                <a:gd name="T41" fmla="*/ 12 h 91"/>
                <a:gd name="T42" fmla="*/ 72 w 189"/>
                <a:gd name="T43" fmla="*/ 13 h 91"/>
                <a:gd name="T44" fmla="*/ 87 w 189"/>
                <a:gd name="T45" fmla="*/ 15 h 91"/>
                <a:gd name="T46" fmla="*/ 104 w 189"/>
                <a:gd name="T47" fmla="*/ 20 h 91"/>
                <a:gd name="T48" fmla="*/ 119 w 189"/>
                <a:gd name="T49" fmla="*/ 25 h 91"/>
                <a:gd name="T50" fmla="*/ 134 w 189"/>
                <a:gd name="T51" fmla="*/ 34 h 91"/>
                <a:gd name="T52" fmla="*/ 149 w 189"/>
                <a:gd name="T53" fmla="*/ 44 h 91"/>
                <a:gd name="T54" fmla="*/ 164 w 189"/>
                <a:gd name="T55" fmla="*/ 57 h 91"/>
                <a:gd name="T56" fmla="*/ 178 w 189"/>
                <a:gd name="T57" fmla="*/ 72 h 91"/>
                <a:gd name="T58" fmla="*/ 189 w 189"/>
                <a:gd name="T59" fmla="*/ 91 h 91"/>
                <a:gd name="T60" fmla="*/ 189 w 189"/>
                <a:gd name="T61"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9" h="91">
                  <a:moveTo>
                    <a:pt x="189" y="91"/>
                  </a:moveTo>
                  <a:lnTo>
                    <a:pt x="189" y="91"/>
                  </a:lnTo>
                  <a:lnTo>
                    <a:pt x="188" y="84"/>
                  </a:lnTo>
                  <a:lnTo>
                    <a:pt x="184" y="70"/>
                  </a:lnTo>
                  <a:lnTo>
                    <a:pt x="179" y="60"/>
                  </a:lnTo>
                  <a:lnTo>
                    <a:pt x="174" y="50"/>
                  </a:lnTo>
                  <a:lnTo>
                    <a:pt x="167" y="40"/>
                  </a:lnTo>
                  <a:lnTo>
                    <a:pt x="159" y="30"/>
                  </a:lnTo>
                  <a:lnTo>
                    <a:pt x="147" y="20"/>
                  </a:lnTo>
                  <a:lnTo>
                    <a:pt x="134" y="12"/>
                  </a:lnTo>
                  <a:lnTo>
                    <a:pt x="119" y="5"/>
                  </a:lnTo>
                  <a:lnTo>
                    <a:pt x="102" y="2"/>
                  </a:lnTo>
                  <a:lnTo>
                    <a:pt x="80" y="0"/>
                  </a:lnTo>
                  <a:lnTo>
                    <a:pt x="57" y="2"/>
                  </a:lnTo>
                  <a:lnTo>
                    <a:pt x="30" y="7"/>
                  </a:lnTo>
                  <a:lnTo>
                    <a:pt x="0" y="17"/>
                  </a:lnTo>
                  <a:lnTo>
                    <a:pt x="0" y="17"/>
                  </a:lnTo>
                  <a:lnTo>
                    <a:pt x="6" y="15"/>
                  </a:lnTo>
                  <a:lnTo>
                    <a:pt x="21" y="13"/>
                  </a:lnTo>
                  <a:lnTo>
                    <a:pt x="45" y="12"/>
                  </a:lnTo>
                  <a:lnTo>
                    <a:pt x="58" y="12"/>
                  </a:lnTo>
                  <a:lnTo>
                    <a:pt x="72" y="13"/>
                  </a:lnTo>
                  <a:lnTo>
                    <a:pt x="87" y="15"/>
                  </a:lnTo>
                  <a:lnTo>
                    <a:pt x="104" y="20"/>
                  </a:lnTo>
                  <a:lnTo>
                    <a:pt x="119" y="25"/>
                  </a:lnTo>
                  <a:lnTo>
                    <a:pt x="134" y="34"/>
                  </a:lnTo>
                  <a:lnTo>
                    <a:pt x="149" y="44"/>
                  </a:lnTo>
                  <a:lnTo>
                    <a:pt x="164" y="57"/>
                  </a:lnTo>
                  <a:lnTo>
                    <a:pt x="178" y="72"/>
                  </a:lnTo>
                  <a:lnTo>
                    <a:pt x="189" y="91"/>
                  </a:lnTo>
                  <a:lnTo>
                    <a:pt x="189" y="91"/>
                  </a:lnTo>
                  <a:close/>
                </a:path>
              </a:pathLst>
            </a:custGeom>
            <a:solidFill>
              <a:srgbClr val="DEA07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56" name="Freeform 52"/>
            <p:cNvSpPr/>
            <p:nvPr>
              <p:custDataLst>
                <p:tags r:id="rId50"/>
              </p:custDataLst>
            </p:nvPr>
          </p:nvSpPr>
          <p:spPr bwMode="auto">
            <a:xfrm>
              <a:off x="4178300" y="1798638"/>
              <a:ext cx="223838" cy="123825"/>
            </a:xfrm>
            <a:custGeom>
              <a:avLst/>
              <a:gdLst>
                <a:gd name="T0" fmla="*/ 0 w 282"/>
                <a:gd name="T1" fmla="*/ 123 h 156"/>
                <a:gd name="T2" fmla="*/ 0 w 282"/>
                <a:gd name="T3" fmla="*/ 123 h 156"/>
                <a:gd name="T4" fmla="*/ 0 w 282"/>
                <a:gd name="T5" fmla="*/ 118 h 156"/>
                <a:gd name="T6" fmla="*/ 2 w 282"/>
                <a:gd name="T7" fmla="*/ 104 h 156"/>
                <a:gd name="T8" fmla="*/ 7 w 282"/>
                <a:gd name="T9" fmla="*/ 84 h 156"/>
                <a:gd name="T10" fmla="*/ 12 w 282"/>
                <a:gd name="T11" fmla="*/ 74 h 156"/>
                <a:gd name="T12" fmla="*/ 17 w 282"/>
                <a:gd name="T13" fmla="*/ 62 h 156"/>
                <a:gd name="T14" fmla="*/ 23 w 282"/>
                <a:gd name="T15" fmla="*/ 52 h 156"/>
                <a:gd name="T16" fmla="*/ 32 w 282"/>
                <a:gd name="T17" fmla="*/ 40 h 156"/>
                <a:gd name="T18" fmla="*/ 42 w 282"/>
                <a:gd name="T19" fmla="*/ 30 h 156"/>
                <a:gd name="T20" fmla="*/ 52 w 282"/>
                <a:gd name="T21" fmla="*/ 20 h 156"/>
                <a:gd name="T22" fmla="*/ 65 w 282"/>
                <a:gd name="T23" fmla="*/ 14 h 156"/>
                <a:gd name="T24" fmla="*/ 82 w 282"/>
                <a:gd name="T25" fmla="*/ 7 h 156"/>
                <a:gd name="T26" fmla="*/ 99 w 282"/>
                <a:gd name="T27" fmla="*/ 2 h 156"/>
                <a:gd name="T28" fmla="*/ 119 w 282"/>
                <a:gd name="T29" fmla="*/ 0 h 156"/>
                <a:gd name="T30" fmla="*/ 119 w 282"/>
                <a:gd name="T31" fmla="*/ 0 h 156"/>
                <a:gd name="T32" fmla="*/ 138 w 282"/>
                <a:gd name="T33" fmla="*/ 0 h 156"/>
                <a:gd name="T34" fmla="*/ 156 w 282"/>
                <a:gd name="T35" fmla="*/ 3 h 156"/>
                <a:gd name="T36" fmla="*/ 171 w 282"/>
                <a:gd name="T37" fmla="*/ 7 h 156"/>
                <a:gd name="T38" fmla="*/ 188 w 282"/>
                <a:gd name="T39" fmla="*/ 14 h 156"/>
                <a:gd name="T40" fmla="*/ 201 w 282"/>
                <a:gd name="T41" fmla="*/ 20 h 156"/>
                <a:gd name="T42" fmla="*/ 215 w 282"/>
                <a:gd name="T43" fmla="*/ 29 h 156"/>
                <a:gd name="T44" fmla="*/ 226 w 282"/>
                <a:gd name="T45" fmla="*/ 37 h 156"/>
                <a:gd name="T46" fmla="*/ 238 w 282"/>
                <a:gd name="T47" fmla="*/ 45 h 156"/>
                <a:gd name="T48" fmla="*/ 257 w 282"/>
                <a:gd name="T49" fmla="*/ 62 h 156"/>
                <a:gd name="T50" fmla="*/ 270 w 282"/>
                <a:gd name="T51" fmla="*/ 77 h 156"/>
                <a:gd name="T52" fmla="*/ 282 w 282"/>
                <a:gd name="T53" fmla="*/ 92 h 156"/>
                <a:gd name="T54" fmla="*/ 282 w 282"/>
                <a:gd name="T55" fmla="*/ 92 h 156"/>
                <a:gd name="T56" fmla="*/ 272 w 282"/>
                <a:gd name="T57" fmla="*/ 102 h 156"/>
                <a:gd name="T58" fmla="*/ 258 w 282"/>
                <a:gd name="T59" fmla="*/ 113 h 156"/>
                <a:gd name="T60" fmla="*/ 242 w 282"/>
                <a:gd name="T61" fmla="*/ 123 h 156"/>
                <a:gd name="T62" fmla="*/ 220 w 282"/>
                <a:gd name="T63" fmla="*/ 134 h 156"/>
                <a:gd name="T64" fmla="*/ 193 w 282"/>
                <a:gd name="T65" fmla="*/ 144 h 156"/>
                <a:gd name="T66" fmla="*/ 178 w 282"/>
                <a:gd name="T67" fmla="*/ 149 h 156"/>
                <a:gd name="T68" fmla="*/ 163 w 282"/>
                <a:gd name="T69" fmla="*/ 153 h 156"/>
                <a:gd name="T70" fmla="*/ 144 w 282"/>
                <a:gd name="T71" fmla="*/ 154 h 156"/>
                <a:gd name="T72" fmla="*/ 126 w 282"/>
                <a:gd name="T73" fmla="*/ 156 h 156"/>
                <a:gd name="T74" fmla="*/ 126 w 282"/>
                <a:gd name="T75" fmla="*/ 156 h 156"/>
                <a:gd name="T76" fmla="*/ 96 w 282"/>
                <a:gd name="T77" fmla="*/ 156 h 156"/>
                <a:gd name="T78" fmla="*/ 69 w 282"/>
                <a:gd name="T79" fmla="*/ 151 h 156"/>
                <a:gd name="T80" fmla="*/ 47 w 282"/>
                <a:gd name="T81" fmla="*/ 146 h 156"/>
                <a:gd name="T82" fmla="*/ 30 w 282"/>
                <a:gd name="T83" fmla="*/ 141 h 156"/>
                <a:gd name="T84" fmla="*/ 17 w 282"/>
                <a:gd name="T85" fmla="*/ 134 h 156"/>
                <a:gd name="T86" fmla="*/ 7 w 282"/>
                <a:gd name="T87" fmla="*/ 128 h 156"/>
                <a:gd name="T88" fmla="*/ 0 w 282"/>
                <a:gd name="T89" fmla="*/ 12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2" h="156">
                  <a:moveTo>
                    <a:pt x="0" y="123"/>
                  </a:moveTo>
                  <a:lnTo>
                    <a:pt x="0" y="123"/>
                  </a:lnTo>
                  <a:lnTo>
                    <a:pt x="0" y="118"/>
                  </a:lnTo>
                  <a:lnTo>
                    <a:pt x="2" y="104"/>
                  </a:lnTo>
                  <a:lnTo>
                    <a:pt x="7" y="84"/>
                  </a:lnTo>
                  <a:lnTo>
                    <a:pt x="12" y="74"/>
                  </a:lnTo>
                  <a:lnTo>
                    <a:pt x="17" y="62"/>
                  </a:lnTo>
                  <a:lnTo>
                    <a:pt x="23" y="52"/>
                  </a:lnTo>
                  <a:lnTo>
                    <a:pt x="32" y="40"/>
                  </a:lnTo>
                  <a:lnTo>
                    <a:pt x="42" y="30"/>
                  </a:lnTo>
                  <a:lnTo>
                    <a:pt x="52" y="20"/>
                  </a:lnTo>
                  <a:lnTo>
                    <a:pt x="65" y="14"/>
                  </a:lnTo>
                  <a:lnTo>
                    <a:pt x="82" y="7"/>
                  </a:lnTo>
                  <a:lnTo>
                    <a:pt x="99" y="2"/>
                  </a:lnTo>
                  <a:lnTo>
                    <a:pt x="119" y="0"/>
                  </a:lnTo>
                  <a:lnTo>
                    <a:pt x="119" y="0"/>
                  </a:lnTo>
                  <a:lnTo>
                    <a:pt x="138" y="0"/>
                  </a:lnTo>
                  <a:lnTo>
                    <a:pt x="156" y="3"/>
                  </a:lnTo>
                  <a:lnTo>
                    <a:pt x="171" y="7"/>
                  </a:lnTo>
                  <a:lnTo>
                    <a:pt x="188" y="14"/>
                  </a:lnTo>
                  <a:lnTo>
                    <a:pt x="201" y="20"/>
                  </a:lnTo>
                  <a:lnTo>
                    <a:pt x="215" y="29"/>
                  </a:lnTo>
                  <a:lnTo>
                    <a:pt x="226" y="37"/>
                  </a:lnTo>
                  <a:lnTo>
                    <a:pt x="238" y="45"/>
                  </a:lnTo>
                  <a:lnTo>
                    <a:pt x="257" y="62"/>
                  </a:lnTo>
                  <a:lnTo>
                    <a:pt x="270" y="77"/>
                  </a:lnTo>
                  <a:lnTo>
                    <a:pt x="282" y="92"/>
                  </a:lnTo>
                  <a:lnTo>
                    <a:pt x="282" y="92"/>
                  </a:lnTo>
                  <a:lnTo>
                    <a:pt x="272" y="102"/>
                  </a:lnTo>
                  <a:lnTo>
                    <a:pt x="258" y="113"/>
                  </a:lnTo>
                  <a:lnTo>
                    <a:pt x="242" y="123"/>
                  </a:lnTo>
                  <a:lnTo>
                    <a:pt x="220" y="134"/>
                  </a:lnTo>
                  <a:lnTo>
                    <a:pt x="193" y="144"/>
                  </a:lnTo>
                  <a:lnTo>
                    <a:pt x="178" y="149"/>
                  </a:lnTo>
                  <a:lnTo>
                    <a:pt x="163" y="153"/>
                  </a:lnTo>
                  <a:lnTo>
                    <a:pt x="144" y="154"/>
                  </a:lnTo>
                  <a:lnTo>
                    <a:pt x="126" y="156"/>
                  </a:lnTo>
                  <a:lnTo>
                    <a:pt x="126" y="156"/>
                  </a:lnTo>
                  <a:lnTo>
                    <a:pt x="96" y="156"/>
                  </a:lnTo>
                  <a:lnTo>
                    <a:pt x="69" y="151"/>
                  </a:lnTo>
                  <a:lnTo>
                    <a:pt x="47" y="146"/>
                  </a:lnTo>
                  <a:lnTo>
                    <a:pt x="30" y="141"/>
                  </a:lnTo>
                  <a:lnTo>
                    <a:pt x="17" y="134"/>
                  </a:lnTo>
                  <a:lnTo>
                    <a:pt x="7" y="128"/>
                  </a:lnTo>
                  <a:lnTo>
                    <a:pt x="0" y="123"/>
                  </a:lnTo>
                  <a:close/>
                </a:path>
              </a:pathLst>
            </a:custGeom>
            <a:solidFill>
              <a:srgbClr val="FFF6E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57" name="Freeform 53"/>
            <p:cNvSpPr/>
            <p:nvPr>
              <p:custDataLst>
                <p:tags r:id="rId51"/>
              </p:custDataLst>
            </p:nvPr>
          </p:nvSpPr>
          <p:spPr bwMode="auto">
            <a:xfrm>
              <a:off x="4178300" y="1798638"/>
              <a:ext cx="223838" cy="123825"/>
            </a:xfrm>
            <a:custGeom>
              <a:avLst/>
              <a:gdLst>
                <a:gd name="T0" fmla="*/ 0 w 282"/>
                <a:gd name="T1" fmla="*/ 123 h 156"/>
                <a:gd name="T2" fmla="*/ 0 w 282"/>
                <a:gd name="T3" fmla="*/ 123 h 156"/>
                <a:gd name="T4" fmla="*/ 0 w 282"/>
                <a:gd name="T5" fmla="*/ 118 h 156"/>
                <a:gd name="T6" fmla="*/ 2 w 282"/>
                <a:gd name="T7" fmla="*/ 104 h 156"/>
                <a:gd name="T8" fmla="*/ 7 w 282"/>
                <a:gd name="T9" fmla="*/ 84 h 156"/>
                <a:gd name="T10" fmla="*/ 12 w 282"/>
                <a:gd name="T11" fmla="*/ 74 h 156"/>
                <a:gd name="T12" fmla="*/ 17 w 282"/>
                <a:gd name="T13" fmla="*/ 62 h 156"/>
                <a:gd name="T14" fmla="*/ 23 w 282"/>
                <a:gd name="T15" fmla="*/ 52 h 156"/>
                <a:gd name="T16" fmla="*/ 32 w 282"/>
                <a:gd name="T17" fmla="*/ 40 h 156"/>
                <a:gd name="T18" fmla="*/ 42 w 282"/>
                <a:gd name="T19" fmla="*/ 30 h 156"/>
                <a:gd name="T20" fmla="*/ 52 w 282"/>
                <a:gd name="T21" fmla="*/ 20 h 156"/>
                <a:gd name="T22" fmla="*/ 65 w 282"/>
                <a:gd name="T23" fmla="*/ 14 h 156"/>
                <a:gd name="T24" fmla="*/ 82 w 282"/>
                <a:gd name="T25" fmla="*/ 7 h 156"/>
                <a:gd name="T26" fmla="*/ 99 w 282"/>
                <a:gd name="T27" fmla="*/ 2 h 156"/>
                <a:gd name="T28" fmla="*/ 119 w 282"/>
                <a:gd name="T29" fmla="*/ 0 h 156"/>
                <a:gd name="T30" fmla="*/ 119 w 282"/>
                <a:gd name="T31" fmla="*/ 0 h 156"/>
                <a:gd name="T32" fmla="*/ 138 w 282"/>
                <a:gd name="T33" fmla="*/ 0 h 156"/>
                <a:gd name="T34" fmla="*/ 156 w 282"/>
                <a:gd name="T35" fmla="*/ 3 h 156"/>
                <a:gd name="T36" fmla="*/ 171 w 282"/>
                <a:gd name="T37" fmla="*/ 7 h 156"/>
                <a:gd name="T38" fmla="*/ 188 w 282"/>
                <a:gd name="T39" fmla="*/ 14 h 156"/>
                <a:gd name="T40" fmla="*/ 201 w 282"/>
                <a:gd name="T41" fmla="*/ 20 h 156"/>
                <a:gd name="T42" fmla="*/ 215 w 282"/>
                <a:gd name="T43" fmla="*/ 29 h 156"/>
                <a:gd name="T44" fmla="*/ 226 w 282"/>
                <a:gd name="T45" fmla="*/ 37 h 156"/>
                <a:gd name="T46" fmla="*/ 238 w 282"/>
                <a:gd name="T47" fmla="*/ 45 h 156"/>
                <a:gd name="T48" fmla="*/ 257 w 282"/>
                <a:gd name="T49" fmla="*/ 62 h 156"/>
                <a:gd name="T50" fmla="*/ 270 w 282"/>
                <a:gd name="T51" fmla="*/ 77 h 156"/>
                <a:gd name="T52" fmla="*/ 282 w 282"/>
                <a:gd name="T53" fmla="*/ 92 h 156"/>
                <a:gd name="T54" fmla="*/ 282 w 282"/>
                <a:gd name="T55" fmla="*/ 92 h 156"/>
                <a:gd name="T56" fmla="*/ 272 w 282"/>
                <a:gd name="T57" fmla="*/ 102 h 156"/>
                <a:gd name="T58" fmla="*/ 258 w 282"/>
                <a:gd name="T59" fmla="*/ 113 h 156"/>
                <a:gd name="T60" fmla="*/ 242 w 282"/>
                <a:gd name="T61" fmla="*/ 123 h 156"/>
                <a:gd name="T62" fmla="*/ 220 w 282"/>
                <a:gd name="T63" fmla="*/ 134 h 156"/>
                <a:gd name="T64" fmla="*/ 193 w 282"/>
                <a:gd name="T65" fmla="*/ 144 h 156"/>
                <a:gd name="T66" fmla="*/ 178 w 282"/>
                <a:gd name="T67" fmla="*/ 149 h 156"/>
                <a:gd name="T68" fmla="*/ 163 w 282"/>
                <a:gd name="T69" fmla="*/ 153 h 156"/>
                <a:gd name="T70" fmla="*/ 144 w 282"/>
                <a:gd name="T71" fmla="*/ 154 h 156"/>
                <a:gd name="T72" fmla="*/ 126 w 282"/>
                <a:gd name="T73" fmla="*/ 156 h 156"/>
                <a:gd name="T74" fmla="*/ 126 w 282"/>
                <a:gd name="T75" fmla="*/ 156 h 156"/>
                <a:gd name="T76" fmla="*/ 96 w 282"/>
                <a:gd name="T77" fmla="*/ 156 h 156"/>
                <a:gd name="T78" fmla="*/ 69 w 282"/>
                <a:gd name="T79" fmla="*/ 151 h 156"/>
                <a:gd name="T80" fmla="*/ 47 w 282"/>
                <a:gd name="T81" fmla="*/ 146 h 156"/>
                <a:gd name="T82" fmla="*/ 30 w 282"/>
                <a:gd name="T83" fmla="*/ 141 h 156"/>
                <a:gd name="T84" fmla="*/ 17 w 282"/>
                <a:gd name="T85" fmla="*/ 134 h 156"/>
                <a:gd name="T86" fmla="*/ 7 w 282"/>
                <a:gd name="T87" fmla="*/ 128 h 156"/>
                <a:gd name="T88" fmla="*/ 0 w 282"/>
                <a:gd name="T89" fmla="*/ 12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2" h="156">
                  <a:moveTo>
                    <a:pt x="0" y="123"/>
                  </a:moveTo>
                  <a:lnTo>
                    <a:pt x="0" y="123"/>
                  </a:lnTo>
                  <a:lnTo>
                    <a:pt x="0" y="118"/>
                  </a:lnTo>
                  <a:lnTo>
                    <a:pt x="2" y="104"/>
                  </a:lnTo>
                  <a:lnTo>
                    <a:pt x="7" y="84"/>
                  </a:lnTo>
                  <a:lnTo>
                    <a:pt x="12" y="74"/>
                  </a:lnTo>
                  <a:lnTo>
                    <a:pt x="17" y="62"/>
                  </a:lnTo>
                  <a:lnTo>
                    <a:pt x="23" y="52"/>
                  </a:lnTo>
                  <a:lnTo>
                    <a:pt x="32" y="40"/>
                  </a:lnTo>
                  <a:lnTo>
                    <a:pt x="42" y="30"/>
                  </a:lnTo>
                  <a:lnTo>
                    <a:pt x="52" y="20"/>
                  </a:lnTo>
                  <a:lnTo>
                    <a:pt x="65" y="14"/>
                  </a:lnTo>
                  <a:lnTo>
                    <a:pt x="82" y="7"/>
                  </a:lnTo>
                  <a:lnTo>
                    <a:pt x="99" y="2"/>
                  </a:lnTo>
                  <a:lnTo>
                    <a:pt x="119" y="0"/>
                  </a:lnTo>
                  <a:lnTo>
                    <a:pt x="119" y="0"/>
                  </a:lnTo>
                  <a:lnTo>
                    <a:pt x="138" y="0"/>
                  </a:lnTo>
                  <a:lnTo>
                    <a:pt x="156" y="3"/>
                  </a:lnTo>
                  <a:lnTo>
                    <a:pt x="171" y="7"/>
                  </a:lnTo>
                  <a:lnTo>
                    <a:pt x="188" y="14"/>
                  </a:lnTo>
                  <a:lnTo>
                    <a:pt x="201" y="20"/>
                  </a:lnTo>
                  <a:lnTo>
                    <a:pt x="215" y="29"/>
                  </a:lnTo>
                  <a:lnTo>
                    <a:pt x="226" y="37"/>
                  </a:lnTo>
                  <a:lnTo>
                    <a:pt x="238" y="45"/>
                  </a:lnTo>
                  <a:lnTo>
                    <a:pt x="257" y="62"/>
                  </a:lnTo>
                  <a:lnTo>
                    <a:pt x="270" y="77"/>
                  </a:lnTo>
                  <a:lnTo>
                    <a:pt x="282" y="92"/>
                  </a:lnTo>
                  <a:lnTo>
                    <a:pt x="282" y="92"/>
                  </a:lnTo>
                  <a:lnTo>
                    <a:pt x="272" y="102"/>
                  </a:lnTo>
                  <a:lnTo>
                    <a:pt x="258" y="113"/>
                  </a:lnTo>
                  <a:lnTo>
                    <a:pt x="242" y="123"/>
                  </a:lnTo>
                  <a:lnTo>
                    <a:pt x="220" y="134"/>
                  </a:lnTo>
                  <a:lnTo>
                    <a:pt x="193" y="144"/>
                  </a:lnTo>
                  <a:lnTo>
                    <a:pt x="178" y="149"/>
                  </a:lnTo>
                  <a:lnTo>
                    <a:pt x="163" y="153"/>
                  </a:lnTo>
                  <a:lnTo>
                    <a:pt x="144" y="154"/>
                  </a:lnTo>
                  <a:lnTo>
                    <a:pt x="126" y="156"/>
                  </a:lnTo>
                  <a:lnTo>
                    <a:pt x="126" y="156"/>
                  </a:lnTo>
                  <a:lnTo>
                    <a:pt x="96" y="156"/>
                  </a:lnTo>
                  <a:lnTo>
                    <a:pt x="69" y="151"/>
                  </a:lnTo>
                  <a:lnTo>
                    <a:pt x="47" y="146"/>
                  </a:lnTo>
                  <a:lnTo>
                    <a:pt x="30" y="141"/>
                  </a:lnTo>
                  <a:lnTo>
                    <a:pt x="17" y="134"/>
                  </a:lnTo>
                  <a:lnTo>
                    <a:pt x="7" y="128"/>
                  </a:lnTo>
                  <a:lnTo>
                    <a:pt x="0" y="123"/>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58" name="Freeform 54"/>
            <p:cNvSpPr/>
            <p:nvPr>
              <p:custDataLst>
                <p:tags r:id="rId52"/>
              </p:custDataLst>
            </p:nvPr>
          </p:nvSpPr>
          <p:spPr bwMode="auto">
            <a:xfrm>
              <a:off x="4178300" y="1795463"/>
              <a:ext cx="227013" cy="106363"/>
            </a:xfrm>
            <a:custGeom>
              <a:avLst/>
              <a:gdLst>
                <a:gd name="T0" fmla="*/ 0 w 285"/>
                <a:gd name="T1" fmla="*/ 134 h 134"/>
                <a:gd name="T2" fmla="*/ 3 w 285"/>
                <a:gd name="T3" fmla="*/ 121 h 134"/>
                <a:gd name="T4" fmla="*/ 17 w 285"/>
                <a:gd name="T5" fmla="*/ 84 h 134"/>
                <a:gd name="T6" fmla="*/ 23 w 285"/>
                <a:gd name="T7" fmla="*/ 72 h 134"/>
                <a:gd name="T8" fmla="*/ 32 w 285"/>
                <a:gd name="T9" fmla="*/ 60 h 134"/>
                <a:gd name="T10" fmla="*/ 52 w 285"/>
                <a:gd name="T11" fmla="*/ 39 h 134"/>
                <a:gd name="T12" fmla="*/ 65 w 285"/>
                <a:gd name="T13" fmla="*/ 29 h 134"/>
                <a:gd name="T14" fmla="*/ 80 w 285"/>
                <a:gd name="T15" fmla="*/ 22 h 134"/>
                <a:gd name="T16" fmla="*/ 116 w 285"/>
                <a:gd name="T17" fmla="*/ 14 h 134"/>
                <a:gd name="T18" fmla="*/ 121 w 285"/>
                <a:gd name="T19" fmla="*/ 14 h 134"/>
                <a:gd name="T20" fmla="*/ 121 w 285"/>
                <a:gd name="T21" fmla="*/ 14 h 134"/>
                <a:gd name="T22" fmla="*/ 121 w 285"/>
                <a:gd name="T23" fmla="*/ 14 h 134"/>
                <a:gd name="T24" fmla="*/ 121 w 285"/>
                <a:gd name="T25" fmla="*/ 14 h 134"/>
                <a:gd name="T26" fmla="*/ 126 w 285"/>
                <a:gd name="T27" fmla="*/ 14 h 134"/>
                <a:gd name="T28" fmla="*/ 127 w 285"/>
                <a:gd name="T29" fmla="*/ 14 h 134"/>
                <a:gd name="T30" fmla="*/ 131 w 285"/>
                <a:gd name="T31" fmla="*/ 14 h 134"/>
                <a:gd name="T32" fmla="*/ 136 w 285"/>
                <a:gd name="T33" fmla="*/ 14 h 134"/>
                <a:gd name="T34" fmla="*/ 154 w 285"/>
                <a:gd name="T35" fmla="*/ 17 h 134"/>
                <a:gd name="T36" fmla="*/ 190 w 285"/>
                <a:gd name="T37" fmla="*/ 29 h 134"/>
                <a:gd name="T38" fmla="*/ 205 w 285"/>
                <a:gd name="T39" fmla="*/ 35 h 134"/>
                <a:gd name="T40" fmla="*/ 218 w 285"/>
                <a:gd name="T41" fmla="*/ 45 h 134"/>
                <a:gd name="T42" fmla="*/ 243 w 285"/>
                <a:gd name="T43" fmla="*/ 62 h 134"/>
                <a:gd name="T44" fmla="*/ 275 w 285"/>
                <a:gd name="T45" fmla="*/ 94 h 134"/>
                <a:gd name="T46" fmla="*/ 285 w 285"/>
                <a:gd name="T47" fmla="*/ 106 h 134"/>
                <a:gd name="T48" fmla="*/ 279 w 285"/>
                <a:gd name="T49" fmla="*/ 92 h 134"/>
                <a:gd name="T50" fmla="*/ 267 w 285"/>
                <a:gd name="T51" fmla="*/ 77 h 134"/>
                <a:gd name="T52" fmla="*/ 250 w 285"/>
                <a:gd name="T53" fmla="*/ 57 h 134"/>
                <a:gd name="T54" fmla="*/ 228 w 285"/>
                <a:gd name="T55" fmla="*/ 37 h 134"/>
                <a:gd name="T56" fmla="*/ 213 w 285"/>
                <a:gd name="T57" fmla="*/ 27 h 134"/>
                <a:gd name="T58" fmla="*/ 196 w 285"/>
                <a:gd name="T59" fmla="*/ 17 h 134"/>
                <a:gd name="T60" fmla="*/ 164 w 285"/>
                <a:gd name="T61" fmla="*/ 5 h 134"/>
                <a:gd name="T62" fmla="*/ 134 w 285"/>
                <a:gd name="T63" fmla="*/ 0 h 134"/>
                <a:gd name="T64" fmla="*/ 109 w 285"/>
                <a:gd name="T65" fmla="*/ 0 h 134"/>
                <a:gd name="T66" fmla="*/ 87 w 285"/>
                <a:gd name="T67" fmla="*/ 5 h 134"/>
                <a:gd name="T68" fmla="*/ 54 w 285"/>
                <a:gd name="T69" fmla="*/ 19 h 134"/>
                <a:gd name="T70" fmla="*/ 39 w 285"/>
                <a:gd name="T71" fmla="*/ 30 h 134"/>
                <a:gd name="T72" fmla="*/ 27 w 285"/>
                <a:gd name="T73" fmla="*/ 44 h 134"/>
                <a:gd name="T74" fmla="*/ 18 w 285"/>
                <a:gd name="T75" fmla="*/ 55 h 134"/>
                <a:gd name="T76" fmla="*/ 7 w 285"/>
                <a:gd name="T77" fmla="*/ 81 h 134"/>
                <a:gd name="T78" fmla="*/ 2 w 285"/>
                <a:gd name="T79" fmla="*/ 102 h 134"/>
                <a:gd name="T80" fmla="*/ 0 w 285"/>
                <a:gd name="T81" fmla="*/ 119 h 134"/>
                <a:gd name="T82" fmla="*/ 0 w 285"/>
                <a:gd name="T83" fmla="*/ 13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5" h="134">
                  <a:moveTo>
                    <a:pt x="0" y="134"/>
                  </a:moveTo>
                  <a:lnTo>
                    <a:pt x="0" y="134"/>
                  </a:lnTo>
                  <a:lnTo>
                    <a:pt x="3" y="121"/>
                  </a:lnTo>
                  <a:lnTo>
                    <a:pt x="3" y="121"/>
                  </a:lnTo>
                  <a:lnTo>
                    <a:pt x="8" y="104"/>
                  </a:lnTo>
                  <a:lnTo>
                    <a:pt x="17" y="84"/>
                  </a:lnTo>
                  <a:lnTo>
                    <a:pt x="17" y="84"/>
                  </a:lnTo>
                  <a:lnTo>
                    <a:pt x="23" y="72"/>
                  </a:lnTo>
                  <a:lnTo>
                    <a:pt x="32" y="60"/>
                  </a:lnTo>
                  <a:lnTo>
                    <a:pt x="32" y="60"/>
                  </a:lnTo>
                  <a:lnTo>
                    <a:pt x="40" y="50"/>
                  </a:lnTo>
                  <a:lnTo>
                    <a:pt x="52" y="39"/>
                  </a:lnTo>
                  <a:lnTo>
                    <a:pt x="52" y="39"/>
                  </a:lnTo>
                  <a:lnTo>
                    <a:pt x="65" y="29"/>
                  </a:lnTo>
                  <a:lnTo>
                    <a:pt x="80" y="22"/>
                  </a:lnTo>
                  <a:lnTo>
                    <a:pt x="80" y="22"/>
                  </a:lnTo>
                  <a:lnTo>
                    <a:pt x="97" y="17"/>
                  </a:lnTo>
                  <a:lnTo>
                    <a:pt x="116" y="14"/>
                  </a:lnTo>
                  <a:lnTo>
                    <a:pt x="121" y="14"/>
                  </a:lnTo>
                  <a:lnTo>
                    <a:pt x="121" y="14"/>
                  </a:lnTo>
                  <a:lnTo>
                    <a:pt x="121" y="14"/>
                  </a:lnTo>
                  <a:lnTo>
                    <a:pt x="121" y="14"/>
                  </a:lnTo>
                  <a:lnTo>
                    <a:pt x="121" y="14"/>
                  </a:lnTo>
                  <a:lnTo>
                    <a:pt x="121" y="14"/>
                  </a:lnTo>
                  <a:lnTo>
                    <a:pt x="121" y="14"/>
                  </a:lnTo>
                  <a:lnTo>
                    <a:pt x="121" y="14"/>
                  </a:lnTo>
                  <a:lnTo>
                    <a:pt x="122" y="14"/>
                  </a:lnTo>
                  <a:lnTo>
                    <a:pt x="126" y="14"/>
                  </a:lnTo>
                  <a:lnTo>
                    <a:pt x="126" y="14"/>
                  </a:lnTo>
                  <a:lnTo>
                    <a:pt x="127" y="14"/>
                  </a:lnTo>
                  <a:lnTo>
                    <a:pt x="127" y="14"/>
                  </a:lnTo>
                  <a:lnTo>
                    <a:pt x="131" y="14"/>
                  </a:lnTo>
                  <a:lnTo>
                    <a:pt x="136" y="14"/>
                  </a:lnTo>
                  <a:lnTo>
                    <a:pt x="136" y="14"/>
                  </a:lnTo>
                  <a:lnTo>
                    <a:pt x="154" y="17"/>
                  </a:lnTo>
                  <a:lnTo>
                    <a:pt x="154" y="17"/>
                  </a:lnTo>
                  <a:lnTo>
                    <a:pt x="171" y="22"/>
                  </a:lnTo>
                  <a:lnTo>
                    <a:pt x="190" y="29"/>
                  </a:lnTo>
                  <a:lnTo>
                    <a:pt x="190" y="29"/>
                  </a:lnTo>
                  <a:lnTo>
                    <a:pt x="205" y="35"/>
                  </a:lnTo>
                  <a:lnTo>
                    <a:pt x="218" y="45"/>
                  </a:lnTo>
                  <a:lnTo>
                    <a:pt x="218" y="45"/>
                  </a:lnTo>
                  <a:lnTo>
                    <a:pt x="243" y="62"/>
                  </a:lnTo>
                  <a:lnTo>
                    <a:pt x="243" y="62"/>
                  </a:lnTo>
                  <a:lnTo>
                    <a:pt x="262" y="79"/>
                  </a:lnTo>
                  <a:lnTo>
                    <a:pt x="275" y="94"/>
                  </a:lnTo>
                  <a:lnTo>
                    <a:pt x="275" y="94"/>
                  </a:lnTo>
                  <a:lnTo>
                    <a:pt x="285" y="106"/>
                  </a:lnTo>
                  <a:lnTo>
                    <a:pt x="285" y="106"/>
                  </a:lnTo>
                  <a:lnTo>
                    <a:pt x="279" y="92"/>
                  </a:lnTo>
                  <a:lnTo>
                    <a:pt x="279" y="92"/>
                  </a:lnTo>
                  <a:lnTo>
                    <a:pt x="267" y="77"/>
                  </a:lnTo>
                  <a:lnTo>
                    <a:pt x="250" y="57"/>
                  </a:lnTo>
                  <a:lnTo>
                    <a:pt x="250" y="57"/>
                  </a:lnTo>
                  <a:lnTo>
                    <a:pt x="240" y="47"/>
                  </a:lnTo>
                  <a:lnTo>
                    <a:pt x="228" y="37"/>
                  </a:lnTo>
                  <a:lnTo>
                    <a:pt x="228" y="37"/>
                  </a:lnTo>
                  <a:lnTo>
                    <a:pt x="213" y="27"/>
                  </a:lnTo>
                  <a:lnTo>
                    <a:pt x="196" y="17"/>
                  </a:lnTo>
                  <a:lnTo>
                    <a:pt x="196" y="17"/>
                  </a:lnTo>
                  <a:lnTo>
                    <a:pt x="179" y="10"/>
                  </a:lnTo>
                  <a:lnTo>
                    <a:pt x="164" y="5"/>
                  </a:lnTo>
                  <a:lnTo>
                    <a:pt x="149" y="2"/>
                  </a:lnTo>
                  <a:lnTo>
                    <a:pt x="134" y="0"/>
                  </a:lnTo>
                  <a:lnTo>
                    <a:pt x="121" y="0"/>
                  </a:lnTo>
                  <a:lnTo>
                    <a:pt x="109" y="0"/>
                  </a:lnTo>
                  <a:lnTo>
                    <a:pt x="97" y="2"/>
                  </a:lnTo>
                  <a:lnTo>
                    <a:pt x="87" y="5"/>
                  </a:lnTo>
                  <a:lnTo>
                    <a:pt x="69" y="12"/>
                  </a:lnTo>
                  <a:lnTo>
                    <a:pt x="54" y="19"/>
                  </a:lnTo>
                  <a:lnTo>
                    <a:pt x="45" y="25"/>
                  </a:lnTo>
                  <a:lnTo>
                    <a:pt x="39" y="30"/>
                  </a:lnTo>
                  <a:lnTo>
                    <a:pt x="39" y="30"/>
                  </a:lnTo>
                  <a:lnTo>
                    <a:pt x="27" y="44"/>
                  </a:lnTo>
                  <a:lnTo>
                    <a:pt x="18" y="55"/>
                  </a:lnTo>
                  <a:lnTo>
                    <a:pt x="18" y="55"/>
                  </a:lnTo>
                  <a:lnTo>
                    <a:pt x="12" y="69"/>
                  </a:lnTo>
                  <a:lnTo>
                    <a:pt x="7" y="81"/>
                  </a:lnTo>
                  <a:lnTo>
                    <a:pt x="7" y="81"/>
                  </a:lnTo>
                  <a:lnTo>
                    <a:pt x="2" y="102"/>
                  </a:lnTo>
                  <a:lnTo>
                    <a:pt x="0" y="119"/>
                  </a:lnTo>
                  <a:lnTo>
                    <a:pt x="0" y="119"/>
                  </a:lnTo>
                  <a:lnTo>
                    <a:pt x="0" y="131"/>
                  </a:lnTo>
                  <a:lnTo>
                    <a:pt x="0" y="131"/>
                  </a:lnTo>
                  <a:lnTo>
                    <a:pt x="0" y="134"/>
                  </a:lnTo>
                  <a:close/>
                </a:path>
              </a:pathLst>
            </a:custGeom>
            <a:solidFill>
              <a:srgbClr val="40251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59" name="Freeform 55"/>
            <p:cNvSpPr/>
            <p:nvPr>
              <p:custDataLst>
                <p:tags r:id="rId53"/>
              </p:custDataLst>
            </p:nvPr>
          </p:nvSpPr>
          <p:spPr bwMode="auto">
            <a:xfrm>
              <a:off x="4178300" y="1795463"/>
              <a:ext cx="227013" cy="106363"/>
            </a:xfrm>
            <a:custGeom>
              <a:avLst/>
              <a:gdLst>
                <a:gd name="T0" fmla="*/ 0 w 285"/>
                <a:gd name="T1" fmla="*/ 134 h 134"/>
                <a:gd name="T2" fmla="*/ 3 w 285"/>
                <a:gd name="T3" fmla="*/ 121 h 134"/>
                <a:gd name="T4" fmla="*/ 17 w 285"/>
                <a:gd name="T5" fmla="*/ 84 h 134"/>
                <a:gd name="T6" fmla="*/ 23 w 285"/>
                <a:gd name="T7" fmla="*/ 72 h 134"/>
                <a:gd name="T8" fmla="*/ 32 w 285"/>
                <a:gd name="T9" fmla="*/ 60 h 134"/>
                <a:gd name="T10" fmla="*/ 52 w 285"/>
                <a:gd name="T11" fmla="*/ 39 h 134"/>
                <a:gd name="T12" fmla="*/ 65 w 285"/>
                <a:gd name="T13" fmla="*/ 29 h 134"/>
                <a:gd name="T14" fmla="*/ 80 w 285"/>
                <a:gd name="T15" fmla="*/ 22 h 134"/>
                <a:gd name="T16" fmla="*/ 116 w 285"/>
                <a:gd name="T17" fmla="*/ 14 h 134"/>
                <a:gd name="T18" fmla="*/ 121 w 285"/>
                <a:gd name="T19" fmla="*/ 14 h 134"/>
                <a:gd name="T20" fmla="*/ 121 w 285"/>
                <a:gd name="T21" fmla="*/ 14 h 134"/>
                <a:gd name="T22" fmla="*/ 121 w 285"/>
                <a:gd name="T23" fmla="*/ 14 h 134"/>
                <a:gd name="T24" fmla="*/ 121 w 285"/>
                <a:gd name="T25" fmla="*/ 14 h 134"/>
                <a:gd name="T26" fmla="*/ 126 w 285"/>
                <a:gd name="T27" fmla="*/ 14 h 134"/>
                <a:gd name="T28" fmla="*/ 127 w 285"/>
                <a:gd name="T29" fmla="*/ 14 h 134"/>
                <a:gd name="T30" fmla="*/ 131 w 285"/>
                <a:gd name="T31" fmla="*/ 14 h 134"/>
                <a:gd name="T32" fmla="*/ 136 w 285"/>
                <a:gd name="T33" fmla="*/ 14 h 134"/>
                <a:gd name="T34" fmla="*/ 154 w 285"/>
                <a:gd name="T35" fmla="*/ 17 h 134"/>
                <a:gd name="T36" fmla="*/ 190 w 285"/>
                <a:gd name="T37" fmla="*/ 29 h 134"/>
                <a:gd name="T38" fmla="*/ 205 w 285"/>
                <a:gd name="T39" fmla="*/ 35 h 134"/>
                <a:gd name="T40" fmla="*/ 218 w 285"/>
                <a:gd name="T41" fmla="*/ 45 h 134"/>
                <a:gd name="T42" fmla="*/ 243 w 285"/>
                <a:gd name="T43" fmla="*/ 62 h 134"/>
                <a:gd name="T44" fmla="*/ 275 w 285"/>
                <a:gd name="T45" fmla="*/ 94 h 134"/>
                <a:gd name="T46" fmla="*/ 285 w 285"/>
                <a:gd name="T47" fmla="*/ 106 h 134"/>
                <a:gd name="T48" fmla="*/ 279 w 285"/>
                <a:gd name="T49" fmla="*/ 92 h 134"/>
                <a:gd name="T50" fmla="*/ 267 w 285"/>
                <a:gd name="T51" fmla="*/ 77 h 134"/>
                <a:gd name="T52" fmla="*/ 250 w 285"/>
                <a:gd name="T53" fmla="*/ 57 h 134"/>
                <a:gd name="T54" fmla="*/ 228 w 285"/>
                <a:gd name="T55" fmla="*/ 37 h 134"/>
                <a:gd name="T56" fmla="*/ 213 w 285"/>
                <a:gd name="T57" fmla="*/ 27 h 134"/>
                <a:gd name="T58" fmla="*/ 196 w 285"/>
                <a:gd name="T59" fmla="*/ 17 h 134"/>
                <a:gd name="T60" fmla="*/ 164 w 285"/>
                <a:gd name="T61" fmla="*/ 5 h 134"/>
                <a:gd name="T62" fmla="*/ 134 w 285"/>
                <a:gd name="T63" fmla="*/ 0 h 134"/>
                <a:gd name="T64" fmla="*/ 109 w 285"/>
                <a:gd name="T65" fmla="*/ 0 h 134"/>
                <a:gd name="T66" fmla="*/ 87 w 285"/>
                <a:gd name="T67" fmla="*/ 5 h 134"/>
                <a:gd name="T68" fmla="*/ 54 w 285"/>
                <a:gd name="T69" fmla="*/ 19 h 134"/>
                <a:gd name="T70" fmla="*/ 39 w 285"/>
                <a:gd name="T71" fmla="*/ 30 h 134"/>
                <a:gd name="T72" fmla="*/ 27 w 285"/>
                <a:gd name="T73" fmla="*/ 44 h 134"/>
                <a:gd name="T74" fmla="*/ 18 w 285"/>
                <a:gd name="T75" fmla="*/ 55 h 134"/>
                <a:gd name="T76" fmla="*/ 7 w 285"/>
                <a:gd name="T77" fmla="*/ 81 h 134"/>
                <a:gd name="T78" fmla="*/ 2 w 285"/>
                <a:gd name="T79" fmla="*/ 102 h 134"/>
                <a:gd name="T80" fmla="*/ 0 w 285"/>
                <a:gd name="T81" fmla="*/ 119 h 134"/>
                <a:gd name="T82" fmla="*/ 0 w 285"/>
                <a:gd name="T83" fmla="*/ 13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5" h="134">
                  <a:moveTo>
                    <a:pt x="0" y="134"/>
                  </a:moveTo>
                  <a:lnTo>
                    <a:pt x="0" y="134"/>
                  </a:lnTo>
                  <a:lnTo>
                    <a:pt x="3" y="121"/>
                  </a:lnTo>
                  <a:lnTo>
                    <a:pt x="3" y="121"/>
                  </a:lnTo>
                  <a:lnTo>
                    <a:pt x="8" y="104"/>
                  </a:lnTo>
                  <a:lnTo>
                    <a:pt x="17" y="84"/>
                  </a:lnTo>
                  <a:lnTo>
                    <a:pt x="17" y="84"/>
                  </a:lnTo>
                  <a:lnTo>
                    <a:pt x="23" y="72"/>
                  </a:lnTo>
                  <a:lnTo>
                    <a:pt x="32" y="60"/>
                  </a:lnTo>
                  <a:lnTo>
                    <a:pt x="32" y="60"/>
                  </a:lnTo>
                  <a:lnTo>
                    <a:pt x="40" y="50"/>
                  </a:lnTo>
                  <a:lnTo>
                    <a:pt x="52" y="39"/>
                  </a:lnTo>
                  <a:lnTo>
                    <a:pt x="52" y="39"/>
                  </a:lnTo>
                  <a:lnTo>
                    <a:pt x="65" y="29"/>
                  </a:lnTo>
                  <a:lnTo>
                    <a:pt x="80" y="22"/>
                  </a:lnTo>
                  <a:lnTo>
                    <a:pt x="80" y="22"/>
                  </a:lnTo>
                  <a:lnTo>
                    <a:pt x="97" y="17"/>
                  </a:lnTo>
                  <a:lnTo>
                    <a:pt x="116" y="14"/>
                  </a:lnTo>
                  <a:lnTo>
                    <a:pt x="121" y="14"/>
                  </a:lnTo>
                  <a:lnTo>
                    <a:pt x="121" y="14"/>
                  </a:lnTo>
                  <a:lnTo>
                    <a:pt x="121" y="14"/>
                  </a:lnTo>
                  <a:lnTo>
                    <a:pt x="121" y="14"/>
                  </a:lnTo>
                  <a:lnTo>
                    <a:pt x="121" y="14"/>
                  </a:lnTo>
                  <a:lnTo>
                    <a:pt x="121" y="14"/>
                  </a:lnTo>
                  <a:lnTo>
                    <a:pt x="121" y="14"/>
                  </a:lnTo>
                  <a:lnTo>
                    <a:pt x="121" y="14"/>
                  </a:lnTo>
                  <a:lnTo>
                    <a:pt x="122" y="14"/>
                  </a:lnTo>
                  <a:lnTo>
                    <a:pt x="126" y="14"/>
                  </a:lnTo>
                  <a:lnTo>
                    <a:pt x="126" y="14"/>
                  </a:lnTo>
                  <a:lnTo>
                    <a:pt x="127" y="14"/>
                  </a:lnTo>
                  <a:lnTo>
                    <a:pt x="127" y="14"/>
                  </a:lnTo>
                  <a:lnTo>
                    <a:pt x="131" y="14"/>
                  </a:lnTo>
                  <a:lnTo>
                    <a:pt x="136" y="14"/>
                  </a:lnTo>
                  <a:lnTo>
                    <a:pt x="136" y="14"/>
                  </a:lnTo>
                  <a:lnTo>
                    <a:pt x="154" y="17"/>
                  </a:lnTo>
                  <a:lnTo>
                    <a:pt x="154" y="17"/>
                  </a:lnTo>
                  <a:lnTo>
                    <a:pt x="171" y="22"/>
                  </a:lnTo>
                  <a:lnTo>
                    <a:pt x="190" y="29"/>
                  </a:lnTo>
                  <a:lnTo>
                    <a:pt x="190" y="29"/>
                  </a:lnTo>
                  <a:lnTo>
                    <a:pt x="205" y="35"/>
                  </a:lnTo>
                  <a:lnTo>
                    <a:pt x="218" y="45"/>
                  </a:lnTo>
                  <a:lnTo>
                    <a:pt x="218" y="45"/>
                  </a:lnTo>
                  <a:lnTo>
                    <a:pt x="243" y="62"/>
                  </a:lnTo>
                  <a:lnTo>
                    <a:pt x="243" y="62"/>
                  </a:lnTo>
                  <a:lnTo>
                    <a:pt x="262" y="79"/>
                  </a:lnTo>
                  <a:lnTo>
                    <a:pt x="275" y="94"/>
                  </a:lnTo>
                  <a:lnTo>
                    <a:pt x="275" y="94"/>
                  </a:lnTo>
                  <a:lnTo>
                    <a:pt x="285" y="106"/>
                  </a:lnTo>
                  <a:lnTo>
                    <a:pt x="285" y="106"/>
                  </a:lnTo>
                  <a:lnTo>
                    <a:pt x="279" y="92"/>
                  </a:lnTo>
                  <a:lnTo>
                    <a:pt x="279" y="92"/>
                  </a:lnTo>
                  <a:lnTo>
                    <a:pt x="267" y="77"/>
                  </a:lnTo>
                  <a:lnTo>
                    <a:pt x="250" y="57"/>
                  </a:lnTo>
                  <a:lnTo>
                    <a:pt x="250" y="57"/>
                  </a:lnTo>
                  <a:lnTo>
                    <a:pt x="240" y="47"/>
                  </a:lnTo>
                  <a:lnTo>
                    <a:pt x="228" y="37"/>
                  </a:lnTo>
                  <a:lnTo>
                    <a:pt x="228" y="37"/>
                  </a:lnTo>
                  <a:lnTo>
                    <a:pt x="213" y="27"/>
                  </a:lnTo>
                  <a:lnTo>
                    <a:pt x="196" y="17"/>
                  </a:lnTo>
                  <a:lnTo>
                    <a:pt x="196" y="17"/>
                  </a:lnTo>
                  <a:lnTo>
                    <a:pt x="179" y="10"/>
                  </a:lnTo>
                  <a:lnTo>
                    <a:pt x="164" y="5"/>
                  </a:lnTo>
                  <a:lnTo>
                    <a:pt x="149" y="2"/>
                  </a:lnTo>
                  <a:lnTo>
                    <a:pt x="134" y="0"/>
                  </a:lnTo>
                  <a:lnTo>
                    <a:pt x="121" y="0"/>
                  </a:lnTo>
                  <a:lnTo>
                    <a:pt x="109" y="0"/>
                  </a:lnTo>
                  <a:lnTo>
                    <a:pt x="97" y="2"/>
                  </a:lnTo>
                  <a:lnTo>
                    <a:pt x="87" y="5"/>
                  </a:lnTo>
                  <a:lnTo>
                    <a:pt x="69" y="12"/>
                  </a:lnTo>
                  <a:lnTo>
                    <a:pt x="54" y="19"/>
                  </a:lnTo>
                  <a:lnTo>
                    <a:pt x="45" y="25"/>
                  </a:lnTo>
                  <a:lnTo>
                    <a:pt x="39" y="30"/>
                  </a:lnTo>
                  <a:lnTo>
                    <a:pt x="39" y="30"/>
                  </a:lnTo>
                  <a:lnTo>
                    <a:pt x="27" y="44"/>
                  </a:lnTo>
                  <a:lnTo>
                    <a:pt x="18" y="55"/>
                  </a:lnTo>
                  <a:lnTo>
                    <a:pt x="18" y="55"/>
                  </a:lnTo>
                  <a:lnTo>
                    <a:pt x="12" y="69"/>
                  </a:lnTo>
                  <a:lnTo>
                    <a:pt x="7" y="81"/>
                  </a:lnTo>
                  <a:lnTo>
                    <a:pt x="7" y="81"/>
                  </a:lnTo>
                  <a:lnTo>
                    <a:pt x="2" y="102"/>
                  </a:lnTo>
                  <a:lnTo>
                    <a:pt x="0" y="119"/>
                  </a:lnTo>
                  <a:lnTo>
                    <a:pt x="0" y="119"/>
                  </a:lnTo>
                  <a:lnTo>
                    <a:pt x="0" y="131"/>
                  </a:lnTo>
                  <a:lnTo>
                    <a:pt x="0" y="131"/>
                  </a:lnTo>
                  <a:lnTo>
                    <a:pt x="0" y="134"/>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60" name="Freeform 56"/>
            <p:cNvSpPr/>
            <p:nvPr>
              <p:custDataLst>
                <p:tags r:id="rId54"/>
              </p:custDataLst>
            </p:nvPr>
          </p:nvSpPr>
          <p:spPr bwMode="auto">
            <a:xfrm>
              <a:off x="4214813" y="1804988"/>
              <a:ext cx="117475" cy="117475"/>
            </a:xfrm>
            <a:custGeom>
              <a:avLst/>
              <a:gdLst>
                <a:gd name="T0" fmla="*/ 0 w 148"/>
                <a:gd name="T1" fmla="*/ 67 h 147"/>
                <a:gd name="T2" fmla="*/ 0 w 148"/>
                <a:gd name="T3" fmla="*/ 67 h 147"/>
                <a:gd name="T4" fmla="*/ 0 w 148"/>
                <a:gd name="T5" fmla="*/ 82 h 147"/>
                <a:gd name="T6" fmla="*/ 4 w 148"/>
                <a:gd name="T7" fmla="*/ 97 h 147"/>
                <a:gd name="T8" fmla="*/ 10 w 148"/>
                <a:gd name="T9" fmla="*/ 109 h 147"/>
                <a:gd name="T10" fmla="*/ 19 w 148"/>
                <a:gd name="T11" fmla="*/ 120 h 147"/>
                <a:gd name="T12" fmla="*/ 29 w 148"/>
                <a:gd name="T13" fmla="*/ 130 h 147"/>
                <a:gd name="T14" fmla="*/ 41 w 148"/>
                <a:gd name="T15" fmla="*/ 139 h 147"/>
                <a:gd name="T16" fmla="*/ 54 w 148"/>
                <a:gd name="T17" fmla="*/ 144 h 147"/>
                <a:gd name="T18" fmla="*/ 69 w 148"/>
                <a:gd name="T19" fmla="*/ 147 h 147"/>
                <a:gd name="T20" fmla="*/ 69 w 148"/>
                <a:gd name="T21" fmla="*/ 147 h 147"/>
                <a:gd name="T22" fmla="*/ 84 w 148"/>
                <a:gd name="T23" fmla="*/ 147 h 147"/>
                <a:gd name="T24" fmla="*/ 98 w 148"/>
                <a:gd name="T25" fmla="*/ 144 h 147"/>
                <a:gd name="T26" fmla="*/ 111 w 148"/>
                <a:gd name="T27" fmla="*/ 137 h 147"/>
                <a:gd name="T28" fmla="*/ 123 w 148"/>
                <a:gd name="T29" fmla="*/ 129 h 147"/>
                <a:gd name="T30" fmla="*/ 133 w 148"/>
                <a:gd name="T31" fmla="*/ 119 h 147"/>
                <a:gd name="T32" fmla="*/ 140 w 148"/>
                <a:gd name="T33" fmla="*/ 107 h 147"/>
                <a:gd name="T34" fmla="*/ 146 w 148"/>
                <a:gd name="T35" fmla="*/ 93 h 147"/>
                <a:gd name="T36" fmla="*/ 148 w 148"/>
                <a:gd name="T37" fmla="*/ 78 h 147"/>
                <a:gd name="T38" fmla="*/ 148 w 148"/>
                <a:gd name="T39" fmla="*/ 78 h 147"/>
                <a:gd name="T40" fmla="*/ 148 w 148"/>
                <a:gd name="T41" fmla="*/ 63 h 147"/>
                <a:gd name="T42" fmla="*/ 145 w 148"/>
                <a:gd name="T43" fmla="*/ 50 h 147"/>
                <a:gd name="T44" fmla="*/ 140 w 148"/>
                <a:gd name="T45" fmla="*/ 36 h 147"/>
                <a:gd name="T46" fmla="*/ 131 w 148"/>
                <a:gd name="T47" fmla="*/ 25 h 147"/>
                <a:gd name="T48" fmla="*/ 121 w 148"/>
                <a:gd name="T49" fmla="*/ 15 h 147"/>
                <a:gd name="T50" fmla="*/ 109 w 148"/>
                <a:gd name="T51" fmla="*/ 8 h 147"/>
                <a:gd name="T52" fmla="*/ 96 w 148"/>
                <a:gd name="T53" fmla="*/ 3 h 147"/>
                <a:gd name="T54" fmla="*/ 81 w 148"/>
                <a:gd name="T55" fmla="*/ 0 h 147"/>
                <a:gd name="T56" fmla="*/ 81 w 148"/>
                <a:gd name="T57" fmla="*/ 0 h 147"/>
                <a:gd name="T58" fmla="*/ 66 w 148"/>
                <a:gd name="T59" fmla="*/ 0 h 147"/>
                <a:gd name="T60" fmla="*/ 51 w 148"/>
                <a:gd name="T61" fmla="*/ 3 h 147"/>
                <a:gd name="T62" fmla="*/ 39 w 148"/>
                <a:gd name="T63" fmla="*/ 8 h 147"/>
                <a:gd name="T64" fmla="*/ 27 w 148"/>
                <a:gd name="T65" fmla="*/ 16 h 147"/>
                <a:gd name="T66" fmla="*/ 17 w 148"/>
                <a:gd name="T67" fmla="*/ 26 h 147"/>
                <a:gd name="T68" fmla="*/ 9 w 148"/>
                <a:gd name="T69" fmla="*/ 38 h 147"/>
                <a:gd name="T70" fmla="*/ 4 w 148"/>
                <a:gd name="T71" fmla="*/ 52 h 147"/>
                <a:gd name="T72" fmla="*/ 0 w 148"/>
                <a:gd name="T73" fmla="*/ 6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47">
                  <a:moveTo>
                    <a:pt x="0" y="67"/>
                  </a:moveTo>
                  <a:lnTo>
                    <a:pt x="0" y="67"/>
                  </a:lnTo>
                  <a:lnTo>
                    <a:pt x="0" y="82"/>
                  </a:lnTo>
                  <a:lnTo>
                    <a:pt x="4" y="97"/>
                  </a:lnTo>
                  <a:lnTo>
                    <a:pt x="10" y="109"/>
                  </a:lnTo>
                  <a:lnTo>
                    <a:pt x="19" y="120"/>
                  </a:lnTo>
                  <a:lnTo>
                    <a:pt x="29" y="130"/>
                  </a:lnTo>
                  <a:lnTo>
                    <a:pt x="41" y="139"/>
                  </a:lnTo>
                  <a:lnTo>
                    <a:pt x="54" y="144"/>
                  </a:lnTo>
                  <a:lnTo>
                    <a:pt x="69" y="147"/>
                  </a:lnTo>
                  <a:lnTo>
                    <a:pt x="69" y="147"/>
                  </a:lnTo>
                  <a:lnTo>
                    <a:pt x="84" y="147"/>
                  </a:lnTo>
                  <a:lnTo>
                    <a:pt x="98" y="144"/>
                  </a:lnTo>
                  <a:lnTo>
                    <a:pt x="111" y="137"/>
                  </a:lnTo>
                  <a:lnTo>
                    <a:pt x="123" y="129"/>
                  </a:lnTo>
                  <a:lnTo>
                    <a:pt x="133" y="119"/>
                  </a:lnTo>
                  <a:lnTo>
                    <a:pt x="140" y="107"/>
                  </a:lnTo>
                  <a:lnTo>
                    <a:pt x="146" y="93"/>
                  </a:lnTo>
                  <a:lnTo>
                    <a:pt x="148" y="78"/>
                  </a:lnTo>
                  <a:lnTo>
                    <a:pt x="148" y="78"/>
                  </a:lnTo>
                  <a:lnTo>
                    <a:pt x="148" y="63"/>
                  </a:lnTo>
                  <a:lnTo>
                    <a:pt x="145" y="50"/>
                  </a:lnTo>
                  <a:lnTo>
                    <a:pt x="140" y="36"/>
                  </a:lnTo>
                  <a:lnTo>
                    <a:pt x="131" y="25"/>
                  </a:lnTo>
                  <a:lnTo>
                    <a:pt x="121" y="15"/>
                  </a:lnTo>
                  <a:lnTo>
                    <a:pt x="109" y="8"/>
                  </a:lnTo>
                  <a:lnTo>
                    <a:pt x="96" y="3"/>
                  </a:lnTo>
                  <a:lnTo>
                    <a:pt x="81" y="0"/>
                  </a:lnTo>
                  <a:lnTo>
                    <a:pt x="81" y="0"/>
                  </a:lnTo>
                  <a:lnTo>
                    <a:pt x="66" y="0"/>
                  </a:lnTo>
                  <a:lnTo>
                    <a:pt x="51" y="3"/>
                  </a:lnTo>
                  <a:lnTo>
                    <a:pt x="39" y="8"/>
                  </a:lnTo>
                  <a:lnTo>
                    <a:pt x="27" y="16"/>
                  </a:lnTo>
                  <a:lnTo>
                    <a:pt x="17" y="26"/>
                  </a:lnTo>
                  <a:lnTo>
                    <a:pt x="9" y="38"/>
                  </a:lnTo>
                  <a:lnTo>
                    <a:pt x="4" y="52"/>
                  </a:lnTo>
                  <a:lnTo>
                    <a:pt x="0" y="67"/>
                  </a:lnTo>
                  <a:close/>
                </a:path>
              </a:pathLst>
            </a:custGeom>
            <a:solidFill>
              <a:srgbClr val="5CB8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61" name="Freeform 57"/>
            <p:cNvSpPr/>
            <p:nvPr>
              <p:custDataLst>
                <p:tags r:id="rId55"/>
              </p:custDataLst>
            </p:nvPr>
          </p:nvSpPr>
          <p:spPr bwMode="auto">
            <a:xfrm>
              <a:off x="4214813" y="1804988"/>
              <a:ext cx="117475" cy="117475"/>
            </a:xfrm>
            <a:custGeom>
              <a:avLst/>
              <a:gdLst>
                <a:gd name="T0" fmla="*/ 0 w 148"/>
                <a:gd name="T1" fmla="*/ 67 h 147"/>
                <a:gd name="T2" fmla="*/ 0 w 148"/>
                <a:gd name="T3" fmla="*/ 67 h 147"/>
                <a:gd name="T4" fmla="*/ 0 w 148"/>
                <a:gd name="T5" fmla="*/ 82 h 147"/>
                <a:gd name="T6" fmla="*/ 4 w 148"/>
                <a:gd name="T7" fmla="*/ 97 h 147"/>
                <a:gd name="T8" fmla="*/ 10 w 148"/>
                <a:gd name="T9" fmla="*/ 109 h 147"/>
                <a:gd name="T10" fmla="*/ 19 w 148"/>
                <a:gd name="T11" fmla="*/ 120 h 147"/>
                <a:gd name="T12" fmla="*/ 29 w 148"/>
                <a:gd name="T13" fmla="*/ 130 h 147"/>
                <a:gd name="T14" fmla="*/ 41 w 148"/>
                <a:gd name="T15" fmla="*/ 139 h 147"/>
                <a:gd name="T16" fmla="*/ 54 w 148"/>
                <a:gd name="T17" fmla="*/ 144 h 147"/>
                <a:gd name="T18" fmla="*/ 69 w 148"/>
                <a:gd name="T19" fmla="*/ 147 h 147"/>
                <a:gd name="T20" fmla="*/ 69 w 148"/>
                <a:gd name="T21" fmla="*/ 147 h 147"/>
                <a:gd name="T22" fmla="*/ 84 w 148"/>
                <a:gd name="T23" fmla="*/ 147 h 147"/>
                <a:gd name="T24" fmla="*/ 98 w 148"/>
                <a:gd name="T25" fmla="*/ 144 h 147"/>
                <a:gd name="T26" fmla="*/ 111 w 148"/>
                <a:gd name="T27" fmla="*/ 137 h 147"/>
                <a:gd name="T28" fmla="*/ 123 w 148"/>
                <a:gd name="T29" fmla="*/ 129 h 147"/>
                <a:gd name="T30" fmla="*/ 133 w 148"/>
                <a:gd name="T31" fmla="*/ 119 h 147"/>
                <a:gd name="T32" fmla="*/ 140 w 148"/>
                <a:gd name="T33" fmla="*/ 107 h 147"/>
                <a:gd name="T34" fmla="*/ 146 w 148"/>
                <a:gd name="T35" fmla="*/ 93 h 147"/>
                <a:gd name="T36" fmla="*/ 148 w 148"/>
                <a:gd name="T37" fmla="*/ 78 h 147"/>
                <a:gd name="T38" fmla="*/ 148 w 148"/>
                <a:gd name="T39" fmla="*/ 78 h 147"/>
                <a:gd name="T40" fmla="*/ 148 w 148"/>
                <a:gd name="T41" fmla="*/ 63 h 147"/>
                <a:gd name="T42" fmla="*/ 145 w 148"/>
                <a:gd name="T43" fmla="*/ 50 h 147"/>
                <a:gd name="T44" fmla="*/ 140 w 148"/>
                <a:gd name="T45" fmla="*/ 36 h 147"/>
                <a:gd name="T46" fmla="*/ 131 w 148"/>
                <a:gd name="T47" fmla="*/ 25 h 147"/>
                <a:gd name="T48" fmla="*/ 121 w 148"/>
                <a:gd name="T49" fmla="*/ 15 h 147"/>
                <a:gd name="T50" fmla="*/ 109 w 148"/>
                <a:gd name="T51" fmla="*/ 8 h 147"/>
                <a:gd name="T52" fmla="*/ 96 w 148"/>
                <a:gd name="T53" fmla="*/ 3 h 147"/>
                <a:gd name="T54" fmla="*/ 81 w 148"/>
                <a:gd name="T55" fmla="*/ 0 h 147"/>
                <a:gd name="T56" fmla="*/ 81 w 148"/>
                <a:gd name="T57" fmla="*/ 0 h 147"/>
                <a:gd name="T58" fmla="*/ 66 w 148"/>
                <a:gd name="T59" fmla="*/ 0 h 147"/>
                <a:gd name="T60" fmla="*/ 51 w 148"/>
                <a:gd name="T61" fmla="*/ 3 h 147"/>
                <a:gd name="T62" fmla="*/ 39 w 148"/>
                <a:gd name="T63" fmla="*/ 8 h 147"/>
                <a:gd name="T64" fmla="*/ 27 w 148"/>
                <a:gd name="T65" fmla="*/ 16 h 147"/>
                <a:gd name="T66" fmla="*/ 17 w 148"/>
                <a:gd name="T67" fmla="*/ 26 h 147"/>
                <a:gd name="T68" fmla="*/ 9 w 148"/>
                <a:gd name="T69" fmla="*/ 38 h 147"/>
                <a:gd name="T70" fmla="*/ 4 w 148"/>
                <a:gd name="T71" fmla="*/ 52 h 147"/>
                <a:gd name="T72" fmla="*/ 0 w 148"/>
                <a:gd name="T73" fmla="*/ 6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47">
                  <a:moveTo>
                    <a:pt x="0" y="67"/>
                  </a:moveTo>
                  <a:lnTo>
                    <a:pt x="0" y="67"/>
                  </a:lnTo>
                  <a:lnTo>
                    <a:pt x="0" y="82"/>
                  </a:lnTo>
                  <a:lnTo>
                    <a:pt x="4" y="97"/>
                  </a:lnTo>
                  <a:lnTo>
                    <a:pt x="10" y="109"/>
                  </a:lnTo>
                  <a:lnTo>
                    <a:pt x="19" y="120"/>
                  </a:lnTo>
                  <a:lnTo>
                    <a:pt x="29" y="130"/>
                  </a:lnTo>
                  <a:lnTo>
                    <a:pt x="41" y="139"/>
                  </a:lnTo>
                  <a:lnTo>
                    <a:pt x="54" y="144"/>
                  </a:lnTo>
                  <a:lnTo>
                    <a:pt x="69" y="147"/>
                  </a:lnTo>
                  <a:lnTo>
                    <a:pt x="69" y="147"/>
                  </a:lnTo>
                  <a:lnTo>
                    <a:pt x="84" y="147"/>
                  </a:lnTo>
                  <a:lnTo>
                    <a:pt x="98" y="144"/>
                  </a:lnTo>
                  <a:lnTo>
                    <a:pt x="111" y="137"/>
                  </a:lnTo>
                  <a:lnTo>
                    <a:pt x="123" y="129"/>
                  </a:lnTo>
                  <a:lnTo>
                    <a:pt x="133" y="119"/>
                  </a:lnTo>
                  <a:lnTo>
                    <a:pt x="140" y="107"/>
                  </a:lnTo>
                  <a:lnTo>
                    <a:pt x="146" y="93"/>
                  </a:lnTo>
                  <a:lnTo>
                    <a:pt x="148" y="78"/>
                  </a:lnTo>
                  <a:lnTo>
                    <a:pt x="148" y="78"/>
                  </a:lnTo>
                  <a:lnTo>
                    <a:pt x="148" y="63"/>
                  </a:lnTo>
                  <a:lnTo>
                    <a:pt x="145" y="50"/>
                  </a:lnTo>
                  <a:lnTo>
                    <a:pt x="140" y="36"/>
                  </a:lnTo>
                  <a:lnTo>
                    <a:pt x="131" y="25"/>
                  </a:lnTo>
                  <a:lnTo>
                    <a:pt x="121" y="15"/>
                  </a:lnTo>
                  <a:lnTo>
                    <a:pt x="109" y="8"/>
                  </a:lnTo>
                  <a:lnTo>
                    <a:pt x="96" y="3"/>
                  </a:lnTo>
                  <a:lnTo>
                    <a:pt x="81" y="0"/>
                  </a:lnTo>
                  <a:lnTo>
                    <a:pt x="81" y="0"/>
                  </a:lnTo>
                  <a:lnTo>
                    <a:pt x="66" y="0"/>
                  </a:lnTo>
                  <a:lnTo>
                    <a:pt x="51" y="3"/>
                  </a:lnTo>
                  <a:lnTo>
                    <a:pt x="39" y="8"/>
                  </a:lnTo>
                  <a:lnTo>
                    <a:pt x="27" y="16"/>
                  </a:lnTo>
                  <a:lnTo>
                    <a:pt x="17" y="26"/>
                  </a:lnTo>
                  <a:lnTo>
                    <a:pt x="9" y="38"/>
                  </a:lnTo>
                  <a:lnTo>
                    <a:pt x="4" y="52"/>
                  </a:lnTo>
                  <a:lnTo>
                    <a:pt x="0" y="67"/>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62" name="Freeform 58"/>
            <p:cNvSpPr/>
            <p:nvPr>
              <p:custDataLst>
                <p:tags r:id="rId56"/>
              </p:custDataLst>
            </p:nvPr>
          </p:nvSpPr>
          <p:spPr bwMode="auto">
            <a:xfrm>
              <a:off x="4248150" y="1836738"/>
              <a:ext cx="52388" cy="52388"/>
            </a:xfrm>
            <a:custGeom>
              <a:avLst/>
              <a:gdLst>
                <a:gd name="T0" fmla="*/ 0 w 66"/>
                <a:gd name="T1" fmla="*/ 30 h 65"/>
                <a:gd name="T2" fmla="*/ 0 w 66"/>
                <a:gd name="T3" fmla="*/ 30 h 65"/>
                <a:gd name="T4" fmla="*/ 0 w 66"/>
                <a:gd name="T5" fmla="*/ 37 h 65"/>
                <a:gd name="T6" fmla="*/ 2 w 66"/>
                <a:gd name="T7" fmla="*/ 43 h 65"/>
                <a:gd name="T8" fmla="*/ 4 w 66"/>
                <a:gd name="T9" fmla="*/ 48 h 65"/>
                <a:gd name="T10" fmla="*/ 7 w 66"/>
                <a:gd name="T11" fmla="*/ 53 h 65"/>
                <a:gd name="T12" fmla="*/ 12 w 66"/>
                <a:gd name="T13" fmla="*/ 58 h 65"/>
                <a:gd name="T14" fmla="*/ 17 w 66"/>
                <a:gd name="T15" fmla="*/ 62 h 65"/>
                <a:gd name="T16" fmla="*/ 24 w 66"/>
                <a:gd name="T17" fmla="*/ 65 h 65"/>
                <a:gd name="T18" fmla="*/ 30 w 66"/>
                <a:gd name="T19" fmla="*/ 65 h 65"/>
                <a:gd name="T20" fmla="*/ 30 w 66"/>
                <a:gd name="T21" fmla="*/ 65 h 65"/>
                <a:gd name="T22" fmla="*/ 37 w 66"/>
                <a:gd name="T23" fmla="*/ 65 h 65"/>
                <a:gd name="T24" fmla="*/ 42 w 66"/>
                <a:gd name="T25" fmla="*/ 64 h 65"/>
                <a:gd name="T26" fmla="*/ 49 w 66"/>
                <a:gd name="T27" fmla="*/ 62 h 65"/>
                <a:gd name="T28" fmla="*/ 54 w 66"/>
                <a:gd name="T29" fmla="*/ 58 h 65"/>
                <a:gd name="T30" fmla="*/ 57 w 66"/>
                <a:gd name="T31" fmla="*/ 53 h 65"/>
                <a:gd name="T32" fmla="*/ 61 w 66"/>
                <a:gd name="T33" fmla="*/ 48 h 65"/>
                <a:gd name="T34" fmla="*/ 64 w 66"/>
                <a:gd name="T35" fmla="*/ 42 h 65"/>
                <a:gd name="T36" fmla="*/ 66 w 66"/>
                <a:gd name="T37" fmla="*/ 35 h 65"/>
                <a:gd name="T38" fmla="*/ 66 w 66"/>
                <a:gd name="T39" fmla="*/ 35 h 65"/>
                <a:gd name="T40" fmla="*/ 66 w 66"/>
                <a:gd name="T41" fmla="*/ 28 h 65"/>
                <a:gd name="T42" fmla="*/ 64 w 66"/>
                <a:gd name="T43" fmla="*/ 23 h 65"/>
                <a:gd name="T44" fmla="*/ 61 w 66"/>
                <a:gd name="T45" fmla="*/ 17 h 65"/>
                <a:gd name="T46" fmla="*/ 57 w 66"/>
                <a:gd name="T47" fmla="*/ 12 h 65"/>
                <a:gd name="T48" fmla="*/ 52 w 66"/>
                <a:gd name="T49" fmla="*/ 8 h 65"/>
                <a:gd name="T50" fmla="*/ 47 w 66"/>
                <a:gd name="T51" fmla="*/ 5 h 65"/>
                <a:gd name="T52" fmla="*/ 42 w 66"/>
                <a:gd name="T53" fmla="*/ 1 h 65"/>
                <a:gd name="T54" fmla="*/ 35 w 66"/>
                <a:gd name="T55" fmla="*/ 0 h 65"/>
                <a:gd name="T56" fmla="*/ 35 w 66"/>
                <a:gd name="T57" fmla="*/ 0 h 65"/>
                <a:gd name="T58" fmla="*/ 29 w 66"/>
                <a:gd name="T59" fmla="*/ 1 h 65"/>
                <a:gd name="T60" fmla="*/ 22 w 66"/>
                <a:gd name="T61" fmla="*/ 1 h 65"/>
                <a:gd name="T62" fmla="*/ 17 w 66"/>
                <a:gd name="T63" fmla="*/ 5 h 65"/>
                <a:gd name="T64" fmla="*/ 12 w 66"/>
                <a:gd name="T65" fmla="*/ 8 h 65"/>
                <a:gd name="T66" fmla="*/ 7 w 66"/>
                <a:gd name="T67" fmla="*/ 13 h 65"/>
                <a:gd name="T68" fmla="*/ 4 w 66"/>
                <a:gd name="T69" fmla="*/ 18 h 65"/>
                <a:gd name="T70" fmla="*/ 2 w 66"/>
                <a:gd name="T71" fmla="*/ 23 h 65"/>
                <a:gd name="T72" fmla="*/ 0 w 66"/>
                <a:gd name="T73"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6" h="65">
                  <a:moveTo>
                    <a:pt x="0" y="30"/>
                  </a:moveTo>
                  <a:lnTo>
                    <a:pt x="0" y="30"/>
                  </a:lnTo>
                  <a:lnTo>
                    <a:pt x="0" y="37"/>
                  </a:lnTo>
                  <a:lnTo>
                    <a:pt x="2" y="43"/>
                  </a:lnTo>
                  <a:lnTo>
                    <a:pt x="4" y="48"/>
                  </a:lnTo>
                  <a:lnTo>
                    <a:pt x="7" y="53"/>
                  </a:lnTo>
                  <a:lnTo>
                    <a:pt x="12" y="58"/>
                  </a:lnTo>
                  <a:lnTo>
                    <a:pt x="17" y="62"/>
                  </a:lnTo>
                  <a:lnTo>
                    <a:pt x="24" y="65"/>
                  </a:lnTo>
                  <a:lnTo>
                    <a:pt x="30" y="65"/>
                  </a:lnTo>
                  <a:lnTo>
                    <a:pt x="30" y="65"/>
                  </a:lnTo>
                  <a:lnTo>
                    <a:pt x="37" y="65"/>
                  </a:lnTo>
                  <a:lnTo>
                    <a:pt x="42" y="64"/>
                  </a:lnTo>
                  <a:lnTo>
                    <a:pt x="49" y="62"/>
                  </a:lnTo>
                  <a:lnTo>
                    <a:pt x="54" y="58"/>
                  </a:lnTo>
                  <a:lnTo>
                    <a:pt x="57" y="53"/>
                  </a:lnTo>
                  <a:lnTo>
                    <a:pt x="61" y="48"/>
                  </a:lnTo>
                  <a:lnTo>
                    <a:pt x="64" y="42"/>
                  </a:lnTo>
                  <a:lnTo>
                    <a:pt x="66" y="35"/>
                  </a:lnTo>
                  <a:lnTo>
                    <a:pt x="66" y="35"/>
                  </a:lnTo>
                  <a:lnTo>
                    <a:pt x="66" y="28"/>
                  </a:lnTo>
                  <a:lnTo>
                    <a:pt x="64" y="23"/>
                  </a:lnTo>
                  <a:lnTo>
                    <a:pt x="61" y="17"/>
                  </a:lnTo>
                  <a:lnTo>
                    <a:pt x="57" y="12"/>
                  </a:lnTo>
                  <a:lnTo>
                    <a:pt x="52" y="8"/>
                  </a:lnTo>
                  <a:lnTo>
                    <a:pt x="47" y="5"/>
                  </a:lnTo>
                  <a:lnTo>
                    <a:pt x="42" y="1"/>
                  </a:lnTo>
                  <a:lnTo>
                    <a:pt x="35" y="0"/>
                  </a:lnTo>
                  <a:lnTo>
                    <a:pt x="35" y="0"/>
                  </a:lnTo>
                  <a:lnTo>
                    <a:pt x="29" y="1"/>
                  </a:lnTo>
                  <a:lnTo>
                    <a:pt x="22" y="1"/>
                  </a:lnTo>
                  <a:lnTo>
                    <a:pt x="17" y="5"/>
                  </a:lnTo>
                  <a:lnTo>
                    <a:pt x="12" y="8"/>
                  </a:lnTo>
                  <a:lnTo>
                    <a:pt x="7" y="13"/>
                  </a:lnTo>
                  <a:lnTo>
                    <a:pt x="4" y="18"/>
                  </a:lnTo>
                  <a:lnTo>
                    <a:pt x="2" y="23"/>
                  </a:lnTo>
                  <a:lnTo>
                    <a:pt x="0" y="30"/>
                  </a:lnTo>
                  <a:close/>
                </a:path>
              </a:pathLst>
            </a:custGeom>
            <a:solidFill>
              <a:srgbClr val="301C1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63" name="Freeform 59"/>
            <p:cNvSpPr/>
            <p:nvPr>
              <p:custDataLst>
                <p:tags r:id="rId57"/>
              </p:custDataLst>
            </p:nvPr>
          </p:nvSpPr>
          <p:spPr bwMode="auto">
            <a:xfrm>
              <a:off x="4248150" y="1836738"/>
              <a:ext cx="52388" cy="52388"/>
            </a:xfrm>
            <a:custGeom>
              <a:avLst/>
              <a:gdLst>
                <a:gd name="T0" fmla="*/ 0 w 66"/>
                <a:gd name="T1" fmla="*/ 30 h 65"/>
                <a:gd name="T2" fmla="*/ 0 w 66"/>
                <a:gd name="T3" fmla="*/ 30 h 65"/>
                <a:gd name="T4" fmla="*/ 0 w 66"/>
                <a:gd name="T5" fmla="*/ 37 h 65"/>
                <a:gd name="T6" fmla="*/ 2 w 66"/>
                <a:gd name="T7" fmla="*/ 43 h 65"/>
                <a:gd name="T8" fmla="*/ 4 w 66"/>
                <a:gd name="T9" fmla="*/ 48 h 65"/>
                <a:gd name="T10" fmla="*/ 7 w 66"/>
                <a:gd name="T11" fmla="*/ 53 h 65"/>
                <a:gd name="T12" fmla="*/ 12 w 66"/>
                <a:gd name="T13" fmla="*/ 58 h 65"/>
                <a:gd name="T14" fmla="*/ 17 w 66"/>
                <a:gd name="T15" fmla="*/ 62 h 65"/>
                <a:gd name="T16" fmla="*/ 24 w 66"/>
                <a:gd name="T17" fmla="*/ 65 h 65"/>
                <a:gd name="T18" fmla="*/ 30 w 66"/>
                <a:gd name="T19" fmla="*/ 65 h 65"/>
                <a:gd name="T20" fmla="*/ 30 w 66"/>
                <a:gd name="T21" fmla="*/ 65 h 65"/>
                <a:gd name="T22" fmla="*/ 37 w 66"/>
                <a:gd name="T23" fmla="*/ 65 h 65"/>
                <a:gd name="T24" fmla="*/ 42 w 66"/>
                <a:gd name="T25" fmla="*/ 64 h 65"/>
                <a:gd name="T26" fmla="*/ 49 w 66"/>
                <a:gd name="T27" fmla="*/ 62 h 65"/>
                <a:gd name="T28" fmla="*/ 54 w 66"/>
                <a:gd name="T29" fmla="*/ 58 h 65"/>
                <a:gd name="T30" fmla="*/ 57 w 66"/>
                <a:gd name="T31" fmla="*/ 53 h 65"/>
                <a:gd name="T32" fmla="*/ 61 w 66"/>
                <a:gd name="T33" fmla="*/ 48 h 65"/>
                <a:gd name="T34" fmla="*/ 64 w 66"/>
                <a:gd name="T35" fmla="*/ 42 h 65"/>
                <a:gd name="T36" fmla="*/ 66 w 66"/>
                <a:gd name="T37" fmla="*/ 35 h 65"/>
                <a:gd name="T38" fmla="*/ 66 w 66"/>
                <a:gd name="T39" fmla="*/ 35 h 65"/>
                <a:gd name="T40" fmla="*/ 66 w 66"/>
                <a:gd name="T41" fmla="*/ 28 h 65"/>
                <a:gd name="T42" fmla="*/ 64 w 66"/>
                <a:gd name="T43" fmla="*/ 23 h 65"/>
                <a:gd name="T44" fmla="*/ 61 w 66"/>
                <a:gd name="T45" fmla="*/ 17 h 65"/>
                <a:gd name="T46" fmla="*/ 57 w 66"/>
                <a:gd name="T47" fmla="*/ 12 h 65"/>
                <a:gd name="T48" fmla="*/ 52 w 66"/>
                <a:gd name="T49" fmla="*/ 8 h 65"/>
                <a:gd name="T50" fmla="*/ 47 w 66"/>
                <a:gd name="T51" fmla="*/ 5 h 65"/>
                <a:gd name="T52" fmla="*/ 42 w 66"/>
                <a:gd name="T53" fmla="*/ 1 h 65"/>
                <a:gd name="T54" fmla="*/ 35 w 66"/>
                <a:gd name="T55" fmla="*/ 0 h 65"/>
                <a:gd name="T56" fmla="*/ 35 w 66"/>
                <a:gd name="T57" fmla="*/ 0 h 65"/>
                <a:gd name="T58" fmla="*/ 29 w 66"/>
                <a:gd name="T59" fmla="*/ 1 h 65"/>
                <a:gd name="T60" fmla="*/ 22 w 66"/>
                <a:gd name="T61" fmla="*/ 1 h 65"/>
                <a:gd name="T62" fmla="*/ 17 w 66"/>
                <a:gd name="T63" fmla="*/ 5 h 65"/>
                <a:gd name="T64" fmla="*/ 12 w 66"/>
                <a:gd name="T65" fmla="*/ 8 h 65"/>
                <a:gd name="T66" fmla="*/ 7 w 66"/>
                <a:gd name="T67" fmla="*/ 13 h 65"/>
                <a:gd name="T68" fmla="*/ 4 w 66"/>
                <a:gd name="T69" fmla="*/ 18 h 65"/>
                <a:gd name="T70" fmla="*/ 2 w 66"/>
                <a:gd name="T71" fmla="*/ 23 h 65"/>
                <a:gd name="T72" fmla="*/ 0 w 66"/>
                <a:gd name="T73"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6" h="65">
                  <a:moveTo>
                    <a:pt x="0" y="30"/>
                  </a:moveTo>
                  <a:lnTo>
                    <a:pt x="0" y="30"/>
                  </a:lnTo>
                  <a:lnTo>
                    <a:pt x="0" y="37"/>
                  </a:lnTo>
                  <a:lnTo>
                    <a:pt x="2" y="43"/>
                  </a:lnTo>
                  <a:lnTo>
                    <a:pt x="4" y="48"/>
                  </a:lnTo>
                  <a:lnTo>
                    <a:pt x="7" y="53"/>
                  </a:lnTo>
                  <a:lnTo>
                    <a:pt x="12" y="58"/>
                  </a:lnTo>
                  <a:lnTo>
                    <a:pt x="17" y="62"/>
                  </a:lnTo>
                  <a:lnTo>
                    <a:pt x="24" y="65"/>
                  </a:lnTo>
                  <a:lnTo>
                    <a:pt x="30" y="65"/>
                  </a:lnTo>
                  <a:lnTo>
                    <a:pt x="30" y="65"/>
                  </a:lnTo>
                  <a:lnTo>
                    <a:pt x="37" y="65"/>
                  </a:lnTo>
                  <a:lnTo>
                    <a:pt x="42" y="64"/>
                  </a:lnTo>
                  <a:lnTo>
                    <a:pt x="49" y="62"/>
                  </a:lnTo>
                  <a:lnTo>
                    <a:pt x="54" y="58"/>
                  </a:lnTo>
                  <a:lnTo>
                    <a:pt x="57" y="53"/>
                  </a:lnTo>
                  <a:lnTo>
                    <a:pt x="61" y="48"/>
                  </a:lnTo>
                  <a:lnTo>
                    <a:pt x="64" y="42"/>
                  </a:lnTo>
                  <a:lnTo>
                    <a:pt x="66" y="35"/>
                  </a:lnTo>
                  <a:lnTo>
                    <a:pt x="66" y="35"/>
                  </a:lnTo>
                  <a:lnTo>
                    <a:pt x="66" y="28"/>
                  </a:lnTo>
                  <a:lnTo>
                    <a:pt x="64" y="23"/>
                  </a:lnTo>
                  <a:lnTo>
                    <a:pt x="61" y="17"/>
                  </a:lnTo>
                  <a:lnTo>
                    <a:pt x="57" y="12"/>
                  </a:lnTo>
                  <a:lnTo>
                    <a:pt x="52" y="8"/>
                  </a:lnTo>
                  <a:lnTo>
                    <a:pt x="47" y="5"/>
                  </a:lnTo>
                  <a:lnTo>
                    <a:pt x="42" y="1"/>
                  </a:lnTo>
                  <a:lnTo>
                    <a:pt x="35" y="0"/>
                  </a:lnTo>
                  <a:lnTo>
                    <a:pt x="35" y="0"/>
                  </a:lnTo>
                  <a:lnTo>
                    <a:pt x="29" y="1"/>
                  </a:lnTo>
                  <a:lnTo>
                    <a:pt x="22" y="1"/>
                  </a:lnTo>
                  <a:lnTo>
                    <a:pt x="17" y="5"/>
                  </a:lnTo>
                  <a:lnTo>
                    <a:pt x="12" y="8"/>
                  </a:lnTo>
                  <a:lnTo>
                    <a:pt x="7" y="13"/>
                  </a:lnTo>
                  <a:lnTo>
                    <a:pt x="4" y="18"/>
                  </a:lnTo>
                  <a:lnTo>
                    <a:pt x="2" y="23"/>
                  </a:lnTo>
                  <a:lnTo>
                    <a:pt x="0" y="3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64" name="Freeform 60"/>
            <p:cNvSpPr/>
            <p:nvPr>
              <p:custDataLst>
                <p:tags r:id="rId58"/>
              </p:custDataLst>
            </p:nvPr>
          </p:nvSpPr>
          <p:spPr bwMode="auto">
            <a:xfrm>
              <a:off x="4276725" y="1820863"/>
              <a:ext cx="38100" cy="39688"/>
            </a:xfrm>
            <a:custGeom>
              <a:avLst/>
              <a:gdLst>
                <a:gd name="T0" fmla="*/ 0 w 49"/>
                <a:gd name="T1" fmla="*/ 23 h 50"/>
                <a:gd name="T2" fmla="*/ 0 w 49"/>
                <a:gd name="T3" fmla="*/ 23 h 50"/>
                <a:gd name="T4" fmla="*/ 0 w 49"/>
                <a:gd name="T5" fmla="*/ 28 h 50"/>
                <a:gd name="T6" fmla="*/ 0 w 49"/>
                <a:gd name="T7" fmla="*/ 33 h 50"/>
                <a:gd name="T8" fmla="*/ 5 w 49"/>
                <a:gd name="T9" fmla="*/ 42 h 50"/>
                <a:gd name="T10" fmla="*/ 14 w 49"/>
                <a:gd name="T11" fmla="*/ 47 h 50"/>
                <a:gd name="T12" fmla="*/ 17 w 49"/>
                <a:gd name="T13" fmla="*/ 48 h 50"/>
                <a:gd name="T14" fmla="*/ 22 w 49"/>
                <a:gd name="T15" fmla="*/ 50 h 50"/>
                <a:gd name="T16" fmla="*/ 22 w 49"/>
                <a:gd name="T17" fmla="*/ 50 h 50"/>
                <a:gd name="T18" fmla="*/ 27 w 49"/>
                <a:gd name="T19" fmla="*/ 50 h 50"/>
                <a:gd name="T20" fmla="*/ 32 w 49"/>
                <a:gd name="T21" fmla="*/ 48 h 50"/>
                <a:gd name="T22" fmla="*/ 41 w 49"/>
                <a:gd name="T23" fmla="*/ 43 h 50"/>
                <a:gd name="T24" fmla="*/ 47 w 49"/>
                <a:gd name="T25" fmla="*/ 37 h 50"/>
                <a:gd name="T26" fmla="*/ 49 w 49"/>
                <a:gd name="T27" fmla="*/ 32 h 50"/>
                <a:gd name="T28" fmla="*/ 49 w 49"/>
                <a:gd name="T29" fmla="*/ 26 h 50"/>
                <a:gd name="T30" fmla="*/ 49 w 49"/>
                <a:gd name="T31" fmla="*/ 26 h 50"/>
                <a:gd name="T32" fmla="*/ 49 w 49"/>
                <a:gd name="T33" fmla="*/ 21 h 50"/>
                <a:gd name="T34" fmla="*/ 49 w 49"/>
                <a:gd name="T35" fmla="*/ 16 h 50"/>
                <a:gd name="T36" fmla="*/ 44 w 49"/>
                <a:gd name="T37" fmla="*/ 8 h 50"/>
                <a:gd name="T38" fmla="*/ 36 w 49"/>
                <a:gd name="T39" fmla="*/ 3 h 50"/>
                <a:gd name="T40" fmla="*/ 32 w 49"/>
                <a:gd name="T41" fmla="*/ 1 h 50"/>
                <a:gd name="T42" fmla="*/ 27 w 49"/>
                <a:gd name="T43" fmla="*/ 0 h 50"/>
                <a:gd name="T44" fmla="*/ 27 w 49"/>
                <a:gd name="T45" fmla="*/ 0 h 50"/>
                <a:gd name="T46" fmla="*/ 22 w 49"/>
                <a:gd name="T47" fmla="*/ 0 h 50"/>
                <a:gd name="T48" fmla="*/ 17 w 49"/>
                <a:gd name="T49" fmla="*/ 1 h 50"/>
                <a:gd name="T50" fmla="*/ 9 w 49"/>
                <a:gd name="T51" fmla="*/ 6 h 50"/>
                <a:gd name="T52" fmla="*/ 2 w 49"/>
                <a:gd name="T53" fmla="*/ 13 h 50"/>
                <a:gd name="T54" fmla="*/ 0 w 49"/>
                <a:gd name="T55" fmla="*/ 18 h 50"/>
                <a:gd name="T56" fmla="*/ 0 w 49"/>
                <a:gd name="T57" fmla="*/ 2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 h="50">
                  <a:moveTo>
                    <a:pt x="0" y="23"/>
                  </a:moveTo>
                  <a:lnTo>
                    <a:pt x="0" y="23"/>
                  </a:lnTo>
                  <a:lnTo>
                    <a:pt x="0" y="28"/>
                  </a:lnTo>
                  <a:lnTo>
                    <a:pt x="0" y="33"/>
                  </a:lnTo>
                  <a:lnTo>
                    <a:pt x="5" y="42"/>
                  </a:lnTo>
                  <a:lnTo>
                    <a:pt x="14" y="47"/>
                  </a:lnTo>
                  <a:lnTo>
                    <a:pt x="17" y="48"/>
                  </a:lnTo>
                  <a:lnTo>
                    <a:pt x="22" y="50"/>
                  </a:lnTo>
                  <a:lnTo>
                    <a:pt x="22" y="50"/>
                  </a:lnTo>
                  <a:lnTo>
                    <a:pt x="27" y="50"/>
                  </a:lnTo>
                  <a:lnTo>
                    <a:pt x="32" y="48"/>
                  </a:lnTo>
                  <a:lnTo>
                    <a:pt x="41" y="43"/>
                  </a:lnTo>
                  <a:lnTo>
                    <a:pt x="47" y="37"/>
                  </a:lnTo>
                  <a:lnTo>
                    <a:pt x="49" y="32"/>
                  </a:lnTo>
                  <a:lnTo>
                    <a:pt x="49" y="26"/>
                  </a:lnTo>
                  <a:lnTo>
                    <a:pt x="49" y="26"/>
                  </a:lnTo>
                  <a:lnTo>
                    <a:pt x="49" y="21"/>
                  </a:lnTo>
                  <a:lnTo>
                    <a:pt x="49" y="16"/>
                  </a:lnTo>
                  <a:lnTo>
                    <a:pt x="44" y="8"/>
                  </a:lnTo>
                  <a:lnTo>
                    <a:pt x="36" y="3"/>
                  </a:lnTo>
                  <a:lnTo>
                    <a:pt x="32" y="1"/>
                  </a:lnTo>
                  <a:lnTo>
                    <a:pt x="27" y="0"/>
                  </a:lnTo>
                  <a:lnTo>
                    <a:pt x="27" y="0"/>
                  </a:lnTo>
                  <a:lnTo>
                    <a:pt x="22" y="0"/>
                  </a:lnTo>
                  <a:lnTo>
                    <a:pt x="17" y="1"/>
                  </a:lnTo>
                  <a:lnTo>
                    <a:pt x="9" y="6"/>
                  </a:lnTo>
                  <a:lnTo>
                    <a:pt x="2" y="13"/>
                  </a:lnTo>
                  <a:lnTo>
                    <a:pt x="0" y="18"/>
                  </a:lnTo>
                  <a:lnTo>
                    <a:pt x="0" y="23"/>
                  </a:lnTo>
                  <a:close/>
                </a:path>
              </a:pathLst>
            </a:custGeom>
            <a:solidFill>
              <a:srgbClr val="FFF6E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65" name="Freeform 61"/>
            <p:cNvSpPr/>
            <p:nvPr>
              <p:custDataLst>
                <p:tags r:id="rId59"/>
              </p:custDataLst>
            </p:nvPr>
          </p:nvSpPr>
          <p:spPr bwMode="auto">
            <a:xfrm>
              <a:off x="4276725" y="1820863"/>
              <a:ext cx="38100" cy="39688"/>
            </a:xfrm>
            <a:custGeom>
              <a:avLst/>
              <a:gdLst>
                <a:gd name="T0" fmla="*/ 0 w 49"/>
                <a:gd name="T1" fmla="*/ 23 h 50"/>
                <a:gd name="T2" fmla="*/ 0 w 49"/>
                <a:gd name="T3" fmla="*/ 23 h 50"/>
                <a:gd name="T4" fmla="*/ 0 w 49"/>
                <a:gd name="T5" fmla="*/ 28 h 50"/>
                <a:gd name="T6" fmla="*/ 0 w 49"/>
                <a:gd name="T7" fmla="*/ 33 h 50"/>
                <a:gd name="T8" fmla="*/ 5 w 49"/>
                <a:gd name="T9" fmla="*/ 42 h 50"/>
                <a:gd name="T10" fmla="*/ 14 w 49"/>
                <a:gd name="T11" fmla="*/ 47 h 50"/>
                <a:gd name="T12" fmla="*/ 17 w 49"/>
                <a:gd name="T13" fmla="*/ 48 h 50"/>
                <a:gd name="T14" fmla="*/ 22 w 49"/>
                <a:gd name="T15" fmla="*/ 50 h 50"/>
                <a:gd name="T16" fmla="*/ 22 w 49"/>
                <a:gd name="T17" fmla="*/ 50 h 50"/>
                <a:gd name="T18" fmla="*/ 27 w 49"/>
                <a:gd name="T19" fmla="*/ 50 h 50"/>
                <a:gd name="T20" fmla="*/ 32 w 49"/>
                <a:gd name="T21" fmla="*/ 48 h 50"/>
                <a:gd name="T22" fmla="*/ 41 w 49"/>
                <a:gd name="T23" fmla="*/ 43 h 50"/>
                <a:gd name="T24" fmla="*/ 47 w 49"/>
                <a:gd name="T25" fmla="*/ 37 h 50"/>
                <a:gd name="T26" fmla="*/ 49 w 49"/>
                <a:gd name="T27" fmla="*/ 32 h 50"/>
                <a:gd name="T28" fmla="*/ 49 w 49"/>
                <a:gd name="T29" fmla="*/ 26 h 50"/>
                <a:gd name="T30" fmla="*/ 49 w 49"/>
                <a:gd name="T31" fmla="*/ 26 h 50"/>
                <a:gd name="T32" fmla="*/ 49 w 49"/>
                <a:gd name="T33" fmla="*/ 21 h 50"/>
                <a:gd name="T34" fmla="*/ 49 w 49"/>
                <a:gd name="T35" fmla="*/ 16 h 50"/>
                <a:gd name="T36" fmla="*/ 44 w 49"/>
                <a:gd name="T37" fmla="*/ 8 h 50"/>
                <a:gd name="T38" fmla="*/ 36 w 49"/>
                <a:gd name="T39" fmla="*/ 3 h 50"/>
                <a:gd name="T40" fmla="*/ 32 w 49"/>
                <a:gd name="T41" fmla="*/ 1 h 50"/>
                <a:gd name="T42" fmla="*/ 27 w 49"/>
                <a:gd name="T43" fmla="*/ 0 h 50"/>
                <a:gd name="T44" fmla="*/ 27 w 49"/>
                <a:gd name="T45" fmla="*/ 0 h 50"/>
                <a:gd name="T46" fmla="*/ 22 w 49"/>
                <a:gd name="T47" fmla="*/ 0 h 50"/>
                <a:gd name="T48" fmla="*/ 17 w 49"/>
                <a:gd name="T49" fmla="*/ 1 h 50"/>
                <a:gd name="T50" fmla="*/ 9 w 49"/>
                <a:gd name="T51" fmla="*/ 6 h 50"/>
                <a:gd name="T52" fmla="*/ 2 w 49"/>
                <a:gd name="T53" fmla="*/ 13 h 50"/>
                <a:gd name="T54" fmla="*/ 0 w 49"/>
                <a:gd name="T55" fmla="*/ 18 h 50"/>
                <a:gd name="T56" fmla="*/ 0 w 49"/>
                <a:gd name="T57" fmla="*/ 2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 h="50">
                  <a:moveTo>
                    <a:pt x="0" y="23"/>
                  </a:moveTo>
                  <a:lnTo>
                    <a:pt x="0" y="23"/>
                  </a:lnTo>
                  <a:lnTo>
                    <a:pt x="0" y="28"/>
                  </a:lnTo>
                  <a:lnTo>
                    <a:pt x="0" y="33"/>
                  </a:lnTo>
                  <a:lnTo>
                    <a:pt x="5" y="42"/>
                  </a:lnTo>
                  <a:lnTo>
                    <a:pt x="14" y="47"/>
                  </a:lnTo>
                  <a:lnTo>
                    <a:pt x="17" y="48"/>
                  </a:lnTo>
                  <a:lnTo>
                    <a:pt x="22" y="50"/>
                  </a:lnTo>
                  <a:lnTo>
                    <a:pt x="22" y="50"/>
                  </a:lnTo>
                  <a:lnTo>
                    <a:pt x="27" y="50"/>
                  </a:lnTo>
                  <a:lnTo>
                    <a:pt x="32" y="48"/>
                  </a:lnTo>
                  <a:lnTo>
                    <a:pt x="41" y="43"/>
                  </a:lnTo>
                  <a:lnTo>
                    <a:pt x="47" y="37"/>
                  </a:lnTo>
                  <a:lnTo>
                    <a:pt x="49" y="32"/>
                  </a:lnTo>
                  <a:lnTo>
                    <a:pt x="49" y="26"/>
                  </a:lnTo>
                  <a:lnTo>
                    <a:pt x="49" y="26"/>
                  </a:lnTo>
                  <a:lnTo>
                    <a:pt x="49" y="21"/>
                  </a:lnTo>
                  <a:lnTo>
                    <a:pt x="49" y="16"/>
                  </a:lnTo>
                  <a:lnTo>
                    <a:pt x="44" y="8"/>
                  </a:lnTo>
                  <a:lnTo>
                    <a:pt x="36" y="3"/>
                  </a:lnTo>
                  <a:lnTo>
                    <a:pt x="32" y="1"/>
                  </a:lnTo>
                  <a:lnTo>
                    <a:pt x="27" y="0"/>
                  </a:lnTo>
                  <a:lnTo>
                    <a:pt x="27" y="0"/>
                  </a:lnTo>
                  <a:lnTo>
                    <a:pt x="22" y="0"/>
                  </a:lnTo>
                  <a:lnTo>
                    <a:pt x="17" y="1"/>
                  </a:lnTo>
                  <a:lnTo>
                    <a:pt x="9" y="6"/>
                  </a:lnTo>
                  <a:lnTo>
                    <a:pt x="2" y="13"/>
                  </a:lnTo>
                  <a:lnTo>
                    <a:pt x="0" y="18"/>
                  </a:lnTo>
                  <a:lnTo>
                    <a:pt x="0" y="23"/>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66" name="Freeform 62"/>
            <p:cNvSpPr/>
            <p:nvPr>
              <p:custDataLst>
                <p:tags r:id="rId60"/>
              </p:custDataLst>
            </p:nvPr>
          </p:nvSpPr>
          <p:spPr bwMode="auto">
            <a:xfrm>
              <a:off x="4238625" y="1870075"/>
              <a:ext cx="28575" cy="28575"/>
            </a:xfrm>
            <a:custGeom>
              <a:avLst/>
              <a:gdLst>
                <a:gd name="T0" fmla="*/ 0 w 36"/>
                <a:gd name="T1" fmla="*/ 16 h 35"/>
                <a:gd name="T2" fmla="*/ 0 w 36"/>
                <a:gd name="T3" fmla="*/ 16 h 35"/>
                <a:gd name="T4" fmla="*/ 0 w 36"/>
                <a:gd name="T5" fmla="*/ 23 h 35"/>
                <a:gd name="T6" fmla="*/ 4 w 36"/>
                <a:gd name="T7" fmla="*/ 28 h 35"/>
                <a:gd name="T8" fmla="*/ 9 w 36"/>
                <a:gd name="T9" fmla="*/ 33 h 35"/>
                <a:gd name="T10" fmla="*/ 16 w 36"/>
                <a:gd name="T11" fmla="*/ 35 h 35"/>
                <a:gd name="T12" fmla="*/ 16 w 36"/>
                <a:gd name="T13" fmla="*/ 35 h 35"/>
                <a:gd name="T14" fmla="*/ 22 w 36"/>
                <a:gd name="T15" fmla="*/ 35 h 35"/>
                <a:gd name="T16" fmla="*/ 29 w 36"/>
                <a:gd name="T17" fmla="*/ 32 h 35"/>
                <a:gd name="T18" fmla="*/ 32 w 36"/>
                <a:gd name="T19" fmla="*/ 25 h 35"/>
                <a:gd name="T20" fmla="*/ 36 w 36"/>
                <a:gd name="T21" fmla="*/ 18 h 35"/>
                <a:gd name="T22" fmla="*/ 36 w 36"/>
                <a:gd name="T23" fmla="*/ 18 h 35"/>
                <a:gd name="T24" fmla="*/ 34 w 36"/>
                <a:gd name="T25" fmla="*/ 11 h 35"/>
                <a:gd name="T26" fmla="*/ 31 w 36"/>
                <a:gd name="T27" fmla="*/ 6 h 35"/>
                <a:gd name="T28" fmla="*/ 26 w 36"/>
                <a:gd name="T29" fmla="*/ 1 h 35"/>
                <a:gd name="T30" fmla="*/ 19 w 36"/>
                <a:gd name="T31" fmla="*/ 0 h 35"/>
                <a:gd name="T32" fmla="*/ 19 w 36"/>
                <a:gd name="T33" fmla="*/ 0 h 35"/>
                <a:gd name="T34" fmla="*/ 12 w 36"/>
                <a:gd name="T35" fmla="*/ 1 h 35"/>
                <a:gd name="T36" fmla="*/ 5 w 36"/>
                <a:gd name="T37" fmla="*/ 5 h 35"/>
                <a:gd name="T38" fmla="*/ 2 w 36"/>
                <a:gd name="T39" fmla="*/ 10 h 35"/>
                <a:gd name="T40" fmla="*/ 0 w 36"/>
                <a:gd name="T41" fmla="*/ 1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35">
                  <a:moveTo>
                    <a:pt x="0" y="16"/>
                  </a:moveTo>
                  <a:lnTo>
                    <a:pt x="0" y="16"/>
                  </a:lnTo>
                  <a:lnTo>
                    <a:pt x="0" y="23"/>
                  </a:lnTo>
                  <a:lnTo>
                    <a:pt x="4" y="28"/>
                  </a:lnTo>
                  <a:lnTo>
                    <a:pt x="9" y="33"/>
                  </a:lnTo>
                  <a:lnTo>
                    <a:pt x="16" y="35"/>
                  </a:lnTo>
                  <a:lnTo>
                    <a:pt x="16" y="35"/>
                  </a:lnTo>
                  <a:lnTo>
                    <a:pt x="22" y="35"/>
                  </a:lnTo>
                  <a:lnTo>
                    <a:pt x="29" y="32"/>
                  </a:lnTo>
                  <a:lnTo>
                    <a:pt x="32" y="25"/>
                  </a:lnTo>
                  <a:lnTo>
                    <a:pt x="36" y="18"/>
                  </a:lnTo>
                  <a:lnTo>
                    <a:pt x="36" y="18"/>
                  </a:lnTo>
                  <a:lnTo>
                    <a:pt x="34" y="11"/>
                  </a:lnTo>
                  <a:lnTo>
                    <a:pt x="31" y="6"/>
                  </a:lnTo>
                  <a:lnTo>
                    <a:pt x="26" y="1"/>
                  </a:lnTo>
                  <a:lnTo>
                    <a:pt x="19" y="0"/>
                  </a:lnTo>
                  <a:lnTo>
                    <a:pt x="19" y="0"/>
                  </a:lnTo>
                  <a:lnTo>
                    <a:pt x="12" y="1"/>
                  </a:lnTo>
                  <a:lnTo>
                    <a:pt x="5" y="5"/>
                  </a:lnTo>
                  <a:lnTo>
                    <a:pt x="2" y="10"/>
                  </a:lnTo>
                  <a:lnTo>
                    <a:pt x="0" y="16"/>
                  </a:lnTo>
                  <a:close/>
                </a:path>
              </a:pathLst>
            </a:custGeom>
            <a:solidFill>
              <a:srgbClr val="FFF6E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67" name="Freeform 63"/>
            <p:cNvSpPr/>
            <p:nvPr>
              <p:custDataLst>
                <p:tags r:id="rId61"/>
              </p:custDataLst>
            </p:nvPr>
          </p:nvSpPr>
          <p:spPr bwMode="auto">
            <a:xfrm>
              <a:off x="4238625" y="1870075"/>
              <a:ext cx="28575" cy="28575"/>
            </a:xfrm>
            <a:custGeom>
              <a:avLst/>
              <a:gdLst>
                <a:gd name="T0" fmla="*/ 0 w 36"/>
                <a:gd name="T1" fmla="*/ 16 h 35"/>
                <a:gd name="T2" fmla="*/ 0 w 36"/>
                <a:gd name="T3" fmla="*/ 16 h 35"/>
                <a:gd name="T4" fmla="*/ 0 w 36"/>
                <a:gd name="T5" fmla="*/ 23 h 35"/>
                <a:gd name="T6" fmla="*/ 4 w 36"/>
                <a:gd name="T7" fmla="*/ 28 h 35"/>
                <a:gd name="T8" fmla="*/ 9 w 36"/>
                <a:gd name="T9" fmla="*/ 33 h 35"/>
                <a:gd name="T10" fmla="*/ 16 w 36"/>
                <a:gd name="T11" fmla="*/ 35 h 35"/>
                <a:gd name="T12" fmla="*/ 16 w 36"/>
                <a:gd name="T13" fmla="*/ 35 h 35"/>
                <a:gd name="T14" fmla="*/ 22 w 36"/>
                <a:gd name="T15" fmla="*/ 35 h 35"/>
                <a:gd name="T16" fmla="*/ 29 w 36"/>
                <a:gd name="T17" fmla="*/ 32 h 35"/>
                <a:gd name="T18" fmla="*/ 32 w 36"/>
                <a:gd name="T19" fmla="*/ 25 h 35"/>
                <a:gd name="T20" fmla="*/ 36 w 36"/>
                <a:gd name="T21" fmla="*/ 18 h 35"/>
                <a:gd name="T22" fmla="*/ 36 w 36"/>
                <a:gd name="T23" fmla="*/ 18 h 35"/>
                <a:gd name="T24" fmla="*/ 34 w 36"/>
                <a:gd name="T25" fmla="*/ 11 h 35"/>
                <a:gd name="T26" fmla="*/ 31 w 36"/>
                <a:gd name="T27" fmla="*/ 6 h 35"/>
                <a:gd name="T28" fmla="*/ 26 w 36"/>
                <a:gd name="T29" fmla="*/ 1 h 35"/>
                <a:gd name="T30" fmla="*/ 19 w 36"/>
                <a:gd name="T31" fmla="*/ 0 h 35"/>
                <a:gd name="T32" fmla="*/ 19 w 36"/>
                <a:gd name="T33" fmla="*/ 0 h 35"/>
                <a:gd name="T34" fmla="*/ 12 w 36"/>
                <a:gd name="T35" fmla="*/ 1 h 35"/>
                <a:gd name="T36" fmla="*/ 5 w 36"/>
                <a:gd name="T37" fmla="*/ 5 h 35"/>
                <a:gd name="T38" fmla="*/ 2 w 36"/>
                <a:gd name="T39" fmla="*/ 10 h 35"/>
                <a:gd name="T40" fmla="*/ 0 w 36"/>
                <a:gd name="T41" fmla="*/ 1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35">
                  <a:moveTo>
                    <a:pt x="0" y="16"/>
                  </a:moveTo>
                  <a:lnTo>
                    <a:pt x="0" y="16"/>
                  </a:lnTo>
                  <a:lnTo>
                    <a:pt x="0" y="23"/>
                  </a:lnTo>
                  <a:lnTo>
                    <a:pt x="4" y="28"/>
                  </a:lnTo>
                  <a:lnTo>
                    <a:pt x="9" y="33"/>
                  </a:lnTo>
                  <a:lnTo>
                    <a:pt x="16" y="35"/>
                  </a:lnTo>
                  <a:lnTo>
                    <a:pt x="16" y="35"/>
                  </a:lnTo>
                  <a:lnTo>
                    <a:pt x="22" y="35"/>
                  </a:lnTo>
                  <a:lnTo>
                    <a:pt x="29" y="32"/>
                  </a:lnTo>
                  <a:lnTo>
                    <a:pt x="32" y="25"/>
                  </a:lnTo>
                  <a:lnTo>
                    <a:pt x="36" y="18"/>
                  </a:lnTo>
                  <a:lnTo>
                    <a:pt x="36" y="18"/>
                  </a:lnTo>
                  <a:lnTo>
                    <a:pt x="34" y="11"/>
                  </a:lnTo>
                  <a:lnTo>
                    <a:pt x="31" y="6"/>
                  </a:lnTo>
                  <a:lnTo>
                    <a:pt x="26" y="1"/>
                  </a:lnTo>
                  <a:lnTo>
                    <a:pt x="19" y="0"/>
                  </a:lnTo>
                  <a:lnTo>
                    <a:pt x="19" y="0"/>
                  </a:lnTo>
                  <a:lnTo>
                    <a:pt x="12" y="1"/>
                  </a:lnTo>
                  <a:lnTo>
                    <a:pt x="5" y="5"/>
                  </a:lnTo>
                  <a:lnTo>
                    <a:pt x="2" y="10"/>
                  </a:lnTo>
                  <a:lnTo>
                    <a:pt x="0" y="16"/>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68" name="Freeform 64"/>
            <p:cNvSpPr/>
            <p:nvPr>
              <p:custDataLst>
                <p:tags r:id="rId62"/>
              </p:custDataLst>
            </p:nvPr>
          </p:nvSpPr>
          <p:spPr bwMode="auto">
            <a:xfrm>
              <a:off x="4167188" y="1746250"/>
              <a:ext cx="150813" cy="71438"/>
            </a:xfrm>
            <a:custGeom>
              <a:avLst/>
              <a:gdLst>
                <a:gd name="T0" fmla="*/ 0 w 189"/>
                <a:gd name="T1" fmla="*/ 91 h 91"/>
                <a:gd name="T2" fmla="*/ 0 w 189"/>
                <a:gd name="T3" fmla="*/ 91 h 91"/>
                <a:gd name="T4" fmla="*/ 2 w 189"/>
                <a:gd name="T5" fmla="*/ 84 h 91"/>
                <a:gd name="T6" fmla="*/ 7 w 189"/>
                <a:gd name="T7" fmla="*/ 70 h 91"/>
                <a:gd name="T8" fmla="*/ 10 w 189"/>
                <a:gd name="T9" fmla="*/ 60 h 91"/>
                <a:gd name="T10" fmla="*/ 15 w 189"/>
                <a:gd name="T11" fmla="*/ 50 h 91"/>
                <a:gd name="T12" fmla="*/ 22 w 189"/>
                <a:gd name="T13" fmla="*/ 40 h 91"/>
                <a:gd name="T14" fmla="*/ 32 w 189"/>
                <a:gd name="T15" fmla="*/ 30 h 91"/>
                <a:gd name="T16" fmla="*/ 42 w 189"/>
                <a:gd name="T17" fmla="*/ 20 h 91"/>
                <a:gd name="T18" fmla="*/ 55 w 189"/>
                <a:gd name="T19" fmla="*/ 12 h 91"/>
                <a:gd name="T20" fmla="*/ 70 w 189"/>
                <a:gd name="T21" fmla="*/ 7 h 91"/>
                <a:gd name="T22" fmla="*/ 89 w 189"/>
                <a:gd name="T23" fmla="*/ 2 h 91"/>
                <a:gd name="T24" fmla="*/ 109 w 189"/>
                <a:gd name="T25" fmla="*/ 0 h 91"/>
                <a:gd name="T26" fmla="*/ 132 w 189"/>
                <a:gd name="T27" fmla="*/ 2 h 91"/>
                <a:gd name="T28" fmla="*/ 159 w 189"/>
                <a:gd name="T29" fmla="*/ 8 h 91"/>
                <a:gd name="T30" fmla="*/ 189 w 189"/>
                <a:gd name="T31" fmla="*/ 17 h 91"/>
                <a:gd name="T32" fmla="*/ 189 w 189"/>
                <a:gd name="T33" fmla="*/ 17 h 91"/>
                <a:gd name="T34" fmla="*/ 183 w 189"/>
                <a:gd name="T35" fmla="*/ 17 h 91"/>
                <a:gd name="T36" fmla="*/ 168 w 189"/>
                <a:gd name="T37" fmla="*/ 13 h 91"/>
                <a:gd name="T38" fmla="*/ 146 w 189"/>
                <a:gd name="T39" fmla="*/ 12 h 91"/>
                <a:gd name="T40" fmla="*/ 132 w 189"/>
                <a:gd name="T41" fmla="*/ 13 h 91"/>
                <a:gd name="T42" fmla="*/ 117 w 189"/>
                <a:gd name="T43" fmla="*/ 13 h 91"/>
                <a:gd name="T44" fmla="*/ 102 w 189"/>
                <a:gd name="T45" fmla="*/ 17 h 91"/>
                <a:gd name="T46" fmla="*/ 87 w 189"/>
                <a:gd name="T47" fmla="*/ 20 h 91"/>
                <a:gd name="T48" fmla="*/ 70 w 189"/>
                <a:gd name="T49" fmla="*/ 27 h 91"/>
                <a:gd name="T50" fmla="*/ 55 w 189"/>
                <a:gd name="T51" fmla="*/ 34 h 91"/>
                <a:gd name="T52" fmla="*/ 40 w 189"/>
                <a:gd name="T53" fmla="*/ 44 h 91"/>
                <a:gd name="T54" fmla="*/ 25 w 189"/>
                <a:gd name="T55" fmla="*/ 57 h 91"/>
                <a:gd name="T56" fmla="*/ 12 w 189"/>
                <a:gd name="T57" fmla="*/ 72 h 91"/>
                <a:gd name="T58" fmla="*/ 0 w 189"/>
                <a:gd name="T59" fmla="*/ 91 h 91"/>
                <a:gd name="T60" fmla="*/ 0 w 189"/>
                <a:gd name="T61"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9" h="91">
                  <a:moveTo>
                    <a:pt x="0" y="91"/>
                  </a:moveTo>
                  <a:lnTo>
                    <a:pt x="0" y="91"/>
                  </a:lnTo>
                  <a:lnTo>
                    <a:pt x="2" y="84"/>
                  </a:lnTo>
                  <a:lnTo>
                    <a:pt x="7" y="70"/>
                  </a:lnTo>
                  <a:lnTo>
                    <a:pt x="10" y="60"/>
                  </a:lnTo>
                  <a:lnTo>
                    <a:pt x="15" y="50"/>
                  </a:lnTo>
                  <a:lnTo>
                    <a:pt x="22" y="40"/>
                  </a:lnTo>
                  <a:lnTo>
                    <a:pt x="32" y="30"/>
                  </a:lnTo>
                  <a:lnTo>
                    <a:pt x="42" y="20"/>
                  </a:lnTo>
                  <a:lnTo>
                    <a:pt x="55" y="12"/>
                  </a:lnTo>
                  <a:lnTo>
                    <a:pt x="70" y="7"/>
                  </a:lnTo>
                  <a:lnTo>
                    <a:pt x="89" y="2"/>
                  </a:lnTo>
                  <a:lnTo>
                    <a:pt x="109" y="0"/>
                  </a:lnTo>
                  <a:lnTo>
                    <a:pt x="132" y="2"/>
                  </a:lnTo>
                  <a:lnTo>
                    <a:pt x="159" y="8"/>
                  </a:lnTo>
                  <a:lnTo>
                    <a:pt x="189" y="17"/>
                  </a:lnTo>
                  <a:lnTo>
                    <a:pt x="189" y="17"/>
                  </a:lnTo>
                  <a:lnTo>
                    <a:pt x="183" y="17"/>
                  </a:lnTo>
                  <a:lnTo>
                    <a:pt x="168" y="13"/>
                  </a:lnTo>
                  <a:lnTo>
                    <a:pt x="146" y="12"/>
                  </a:lnTo>
                  <a:lnTo>
                    <a:pt x="132" y="13"/>
                  </a:lnTo>
                  <a:lnTo>
                    <a:pt x="117" y="13"/>
                  </a:lnTo>
                  <a:lnTo>
                    <a:pt x="102" y="17"/>
                  </a:lnTo>
                  <a:lnTo>
                    <a:pt x="87" y="20"/>
                  </a:lnTo>
                  <a:lnTo>
                    <a:pt x="70" y="27"/>
                  </a:lnTo>
                  <a:lnTo>
                    <a:pt x="55" y="34"/>
                  </a:lnTo>
                  <a:lnTo>
                    <a:pt x="40" y="44"/>
                  </a:lnTo>
                  <a:lnTo>
                    <a:pt x="25" y="57"/>
                  </a:lnTo>
                  <a:lnTo>
                    <a:pt x="12" y="72"/>
                  </a:lnTo>
                  <a:lnTo>
                    <a:pt x="0" y="91"/>
                  </a:lnTo>
                  <a:lnTo>
                    <a:pt x="0" y="91"/>
                  </a:lnTo>
                  <a:close/>
                </a:path>
              </a:pathLst>
            </a:custGeom>
            <a:solidFill>
              <a:srgbClr val="DEA07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69" name="Freeform 65"/>
            <p:cNvSpPr/>
            <p:nvPr>
              <p:custDataLst>
                <p:tags r:id="rId63"/>
              </p:custDataLst>
            </p:nvPr>
          </p:nvSpPr>
          <p:spPr bwMode="auto">
            <a:xfrm>
              <a:off x="4167188" y="5830888"/>
              <a:ext cx="366713" cy="196850"/>
            </a:xfrm>
            <a:custGeom>
              <a:avLst/>
              <a:gdLst>
                <a:gd name="T0" fmla="*/ 139 w 461"/>
                <a:gd name="T1" fmla="*/ 6 h 248"/>
                <a:gd name="T2" fmla="*/ 139 w 461"/>
                <a:gd name="T3" fmla="*/ 6 h 248"/>
                <a:gd name="T4" fmla="*/ 139 w 461"/>
                <a:gd name="T5" fmla="*/ 11 h 248"/>
                <a:gd name="T6" fmla="*/ 137 w 461"/>
                <a:gd name="T7" fmla="*/ 27 h 248"/>
                <a:gd name="T8" fmla="*/ 139 w 461"/>
                <a:gd name="T9" fmla="*/ 37 h 248"/>
                <a:gd name="T10" fmla="*/ 141 w 461"/>
                <a:gd name="T11" fmla="*/ 48 h 248"/>
                <a:gd name="T12" fmla="*/ 144 w 461"/>
                <a:gd name="T13" fmla="*/ 60 h 248"/>
                <a:gd name="T14" fmla="*/ 151 w 461"/>
                <a:gd name="T15" fmla="*/ 72 h 248"/>
                <a:gd name="T16" fmla="*/ 161 w 461"/>
                <a:gd name="T17" fmla="*/ 82 h 248"/>
                <a:gd name="T18" fmla="*/ 173 w 461"/>
                <a:gd name="T19" fmla="*/ 92 h 248"/>
                <a:gd name="T20" fmla="*/ 189 w 461"/>
                <a:gd name="T21" fmla="*/ 100 h 248"/>
                <a:gd name="T22" fmla="*/ 210 w 461"/>
                <a:gd name="T23" fmla="*/ 107 h 248"/>
                <a:gd name="T24" fmla="*/ 235 w 461"/>
                <a:gd name="T25" fmla="*/ 112 h 248"/>
                <a:gd name="T26" fmla="*/ 265 w 461"/>
                <a:gd name="T27" fmla="*/ 114 h 248"/>
                <a:gd name="T28" fmla="*/ 300 w 461"/>
                <a:gd name="T29" fmla="*/ 112 h 248"/>
                <a:gd name="T30" fmla="*/ 342 w 461"/>
                <a:gd name="T31" fmla="*/ 107 h 248"/>
                <a:gd name="T32" fmla="*/ 342 w 461"/>
                <a:gd name="T33" fmla="*/ 107 h 248"/>
                <a:gd name="T34" fmla="*/ 359 w 461"/>
                <a:gd name="T35" fmla="*/ 105 h 248"/>
                <a:gd name="T36" fmla="*/ 376 w 461"/>
                <a:gd name="T37" fmla="*/ 109 h 248"/>
                <a:gd name="T38" fmla="*/ 391 w 461"/>
                <a:gd name="T39" fmla="*/ 115 h 248"/>
                <a:gd name="T40" fmla="*/ 404 w 461"/>
                <a:gd name="T41" fmla="*/ 126 h 248"/>
                <a:gd name="T42" fmla="*/ 404 w 461"/>
                <a:gd name="T43" fmla="*/ 126 h 248"/>
                <a:gd name="T44" fmla="*/ 416 w 461"/>
                <a:gd name="T45" fmla="*/ 139 h 248"/>
                <a:gd name="T46" fmla="*/ 429 w 461"/>
                <a:gd name="T47" fmla="*/ 152 h 248"/>
                <a:gd name="T48" fmla="*/ 441 w 461"/>
                <a:gd name="T49" fmla="*/ 169 h 248"/>
                <a:gd name="T50" fmla="*/ 451 w 461"/>
                <a:gd name="T51" fmla="*/ 184 h 248"/>
                <a:gd name="T52" fmla="*/ 458 w 461"/>
                <a:gd name="T53" fmla="*/ 201 h 248"/>
                <a:gd name="T54" fmla="*/ 461 w 461"/>
                <a:gd name="T55" fmla="*/ 209 h 248"/>
                <a:gd name="T56" fmla="*/ 461 w 461"/>
                <a:gd name="T57" fmla="*/ 218 h 248"/>
                <a:gd name="T58" fmla="*/ 461 w 461"/>
                <a:gd name="T59" fmla="*/ 226 h 248"/>
                <a:gd name="T60" fmla="*/ 460 w 461"/>
                <a:gd name="T61" fmla="*/ 233 h 248"/>
                <a:gd name="T62" fmla="*/ 458 w 461"/>
                <a:gd name="T63" fmla="*/ 241 h 248"/>
                <a:gd name="T64" fmla="*/ 453 w 461"/>
                <a:gd name="T65" fmla="*/ 248 h 248"/>
                <a:gd name="T66" fmla="*/ 453 w 461"/>
                <a:gd name="T67" fmla="*/ 248 h 248"/>
                <a:gd name="T68" fmla="*/ 342 w 461"/>
                <a:gd name="T69" fmla="*/ 248 h 248"/>
                <a:gd name="T70" fmla="*/ 243 w 461"/>
                <a:gd name="T71" fmla="*/ 246 h 248"/>
                <a:gd name="T72" fmla="*/ 149 w 461"/>
                <a:gd name="T73" fmla="*/ 243 h 248"/>
                <a:gd name="T74" fmla="*/ 149 w 461"/>
                <a:gd name="T75" fmla="*/ 243 h 248"/>
                <a:gd name="T76" fmla="*/ 80 w 461"/>
                <a:gd name="T77" fmla="*/ 238 h 248"/>
                <a:gd name="T78" fmla="*/ 37 w 461"/>
                <a:gd name="T79" fmla="*/ 231 h 248"/>
                <a:gd name="T80" fmla="*/ 15 w 461"/>
                <a:gd name="T81" fmla="*/ 226 h 248"/>
                <a:gd name="T82" fmla="*/ 8 w 461"/>
                <a:gd name="T83" fmla="*/ 225 h 248"/>
                <a:gd name="T84" fmla="*/ 8 w 461"/>
                <a:gd name="T85" fmla="*/ 225 h 248"/>
                <a:gd name="T86" fmla="*/ 7 w 461"/>
                <a:gd name="T87" fmla="*/ 213 h 248"/>
                <a:gd name="T88" fmla="*/ 2 w 461"/>
                <a:gd name="T89" fmla="*/ 181 h 248"/>
                <a:gd name="T90" fmla="*/ 0 w 461"/>
                <a:gd name="T91" fmla="*/ 159 h 248"/>
                <a:gd name="T92" fmla="*/ 0 w 461"/>
                <a:gd name="T93" fmla="*/ 132 h 248"/>
                <a:gd name="T94" fmla="*/ 0 w 461"/>
                <a:gd name="T95" fmla="*/ 104 h 248"/>
                <a:gd name="T96" fmla="*/ 5 w 461"/>
                <a:gd name="T97" fmla="*/ 72 h 248"/>
                <a:gd name="T98" fmla="*/ 5 w 461"/>
                <a:gd name="T99" fmla="*/ 72 h 248"/>
                <a:gd name="T100" fmla="*/ 7 w 461"/>
                <a:gd name="T101" fmla="*/ 65 h 248"/>
                <a:gd name="T102" fmla="*/ 12 w 461"/>
                <a:gd name="T103" fmla="*/ 57 h 248"/>
                <a:gd name="T104" fmla="*/ 17 w 461"/>
                <a:gd name="T105" fmla="*/ 40 h 248"/>
                <a:gd name="T106" fmla="*/ 22 w 461"/>
                <a:gd name="T107" fmla="*/ 6 h 248"/>
                <a:gd name="T108" fmla="*/ 22 w 461"/>
                <a:gd name="T109" fmla="*/ 6 h 248"/>
                <a:gd name="T110" fmla="*/ 25 w 461"/>
                <a:gd name="T111" fmla="*/ 1 h 248"/>
                <a:gd name="T112" fmla="*/ 27 w 461"/>
                <a:gd name="T113" fmla="*/ 0 h 248"/>
                <a:gd name="T114" fmla="*/ 30 w 461"/>
                <a:gd name="T115" fmla="*/ 0 h 248"/>
                <a:gd name="T116" fmla="*/ 139 w 461"/>
                <a:gd name="T117" fmla="*/ 6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61" h="248">
                  <a:moveTo>
                    <a:pt x="139" y="6"/>
                  </a:moveTo>
                  <a:lnTo>
                    <a:pt x="139" y="6"/>
                  </a:lnTo>
                  <a:lnTo>
                    <a:pt x="139" y="11"/>
                  </a:lnTo>
                  <a:lnTo>
                    <a:pt x="137" y="27"/>
                  </a:lnTo>
                  <a:lnTo>
                    <a:pt x="139" y="37"/>
                  </a:lnTo>
                  <a:lnTo>
                    <a:pt x="141" y="48"/>
                  </a:lnTo>
                  <a:lnTo>
                    <a:pt x="144" y="60"/>
                  </a:lnTo>
                  <a:lnTo>
                    <a:pt x="151" y="72"/>
                  </a:lnTo>
                  <a:lnTo>
                    <a:pt x="161" y="82"/>
                  </a:lnTo>
                  <a:lnTo>
                    <a:pt x="173" y="92"/>
                  </a:lnTo>
                  <a:lnTo>
                    <a:pt x="189" y="100"/>
                  </a:lnTo>
                  <a:lnTo>
                    <a:pt x="210" y="107"/>
                  </a:lnTo>
                  <a:lnTo>
                    <a:pt x="235" y="112"/>
                  </a:lnTo>
                  <a:lnTo>
                    <a:pt x="265" y="114"/>
                  </a:lnTo>
                  <a:lnTo>
                    <a:pt x="300" y="112"/>
                  </a:lnTo>
                  <a:lnTo>
                    <a:pt x="342" y="107"/>
                  </a:lnTo>
                  <a:lnTo>
                    <a:pt x="342" y="107"/>
                  </a:lnTo>
                  <a:lnTo>
                    <a:pt x="359" y="105"/>
                  </a:lnTo>
                  <a:lnTo>
                    <a:pt x="376" y="109"/>
                  </a:lnTo>
                  <a:lnTo>
                    <a:pt x="391" y="115"/>
                  </a:lnTo>
                  <a:lnTo>
                    <a:pt x="404" y="126"/>
                  </a:lnTo>
                  <a:lnTo>
                    <a:pt x="404" y="126"/>
                  </a:lnTo>
                  <a:lnTo>
                    <a:pt x="416" y="139"/>
                  </a:lnTo>
                  <a:lnTo>
                    <a:pt x="429" y="152"/>
                  </a:lnTo>
                  <a:lnTo>
                    <a:pt x="441" y="169"/>
                  </a:lnTo>
                  <a:lnTo>
                    <a:pt x="451" y="184"/>
                  </a:lnTo>
                  <a:lnTo>
                    <a:pt x="458" y="201"/>
                  </a:lnTo>
                  <a:lnTo>
                    <a:pt x="461" y="209"/>
                  </a:lnTo>
                  <a:lnTo>
                    <a:pt x="461" y="218"/>
                  </a:lnTo>
                  <a:lnTo>
                    <a:pt x="461" y="226"/>
                  </a:lnTo>
                  <a:lnTo>
                    <a:pt x="460" y="233"/>
                  </a:lnTo>
                  <a:lnTo>
                    <a:pt x="458" y="241"/>
                  </a:lnTo>
                  <a:lnTo>
                    <a:pt x="453" y="248"/>
                  </a:lnTo>
                  <a:lnTo>
                    <a:pt x="453" y="248"/>
                  </a:lnTo>
                  <a:lnTo>
                    <a:pt x="342" y="248"/>
                  </a:lnTo>
                  <a:lnTo>
                    <a:pt x="243" y="246"/>
                  </a:lnTo>
                  <a:lnTo>
                    <a:pt x="149" y="243"/>
                  </a:lnTo>
                  <a:lnTo>
                    <a:pt x="149" y="243"/>
                  </a:lnTo>
                  <a:lnTo>
                    <a:pt x="80" y="238"/>
                  </a:lnTo>
                  <a:lnTo>
                    <a:pt x="37" y="231"/>
                  </a:lnTo>
                  <a:lnTo>
                    <a:pt x="15" y="226"/>
                  </a:lnTo>
                  <a:lnTo>
                    <a:pt x="8" y="225"/>
                  </a:lnTo>
                  <a:lnTo>
                    <a:pt x="8" y="225"/>
                  </a:lnTo>
                  <a:lnTo>
                    <a:pt x="7" y="213"/>
                  </a:lnTo>
                  <a:lnTo>
                    <a:pt x="2" y="181"/>
                  </a:lnTo>
                  <a:lnTo>
                    <a:pt x="0" y="159"/>
                  </a:lnTo>
                  <a:lnTo>
                    <a:pt x="0" y="132"/>
                  </a:lnTo>
                  <a:lnTo>
                    <a:pt x="0" y="104"/>
                  </a:lnTo>
                  <a:lnTo>
                    <a:pt x="5" y="72"/>
                  </a:lnTo>
                  <a:lnTo>
                    <a:pt x="5" y="72"/>
                  </a:lnTo>
                  <a:lnTo>
                    <a:pt x="7" y="65"/>
                  </a:lnTo>
                  <a:lnTo>
                    <a:pt x="12" y="57"/>
                  </a:lnTo>
                  <a:lnTo>
                    <a:pt x="17" y="40"/>
                  </a:lnTo>
                  <a:lnTo>
                    <a:pt x="22" y="6"/>
                  </a:lnTo>
                  <a:lnTo>
                    <a:pt x="22" y="6"/>
                  </a:lnTo>
                  <a:lnTo>
                    <a:pt x="25" y="1"/>
                  </a:lnTo>
                  <a:lnTo>
                    <a:pt x="27" y="0"/>
                  </a:lnTo>
                  <a:lnTo>
                    <a:pt x="30" y="0"/>
                  </a:lnTo>
                  <a:lnTo>
                    <a:pt x="139" y="6"/>
                  </a:lnTo>
                  <a:close/>
                </a:path>
              </a:pathLst>
            </a:custGeom>
            <a:solidFill>
              <a:srgbClr val="2F344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70" name="Freeform 66"/>
            <p:cNvSpPr/>
            <p:nvPr>
              <p:custDataLst>
                <p:tags r:id="rId64"/>
              </p:custDataLst>
            </p:nvPr>
          </p:nvSpPr>
          <p:spPr bwMode="auto">
            <a:xfrm>
              <a:off x="3771900" y="1141413"/>
              <a:ext cx="881063" cy="879475"/>
            </a:xfrm>
            <a:custGeom>
              <a:avLst/>
              <a:gdLst>
                <a:gd name="T0" fmla="*/ 131 w 1111"/>
                <a:gd name="T1" fmla="*/ 341 h 1109"/>
                <a:gd name="T2" fmla="*/ 156 w 1111"/>
                <a:gd name="T3" fmla="*/ 364 h 1109"/>
                <a:gd name="T4" fmla="*/ 210 w 1111"/>
                <a:gd name="T5" fmla="*/ 401 h 1109"/>
                <a:gd name="T6" fmla="*/ 261 w 1111"/>
                <a:gd name="T7" fmla="*/ 432 h 1109"/>
                <a:gd name="T8" fmla="*/ 323 w 1111"/>
                <a:gd name="T9" fmla="*/ 462 h 1109"/>
                <a:gd name="T10" fmla="*/ 396 w 1111"/>
                <a:gd name="T11" fmla="*/ 487 h 1109"/>
                <a:gd name="T12" fmla="*/ 480 w 1111"/>
                <a:gd name="T13" fmla="*/ 507 h 1109"/>
                <a:gd name="T14" fmla="*/ 527 w 1111"/>
                <a:gd name="T15" fmla="*/ 515 h 1109"/>
                <a:gd name="T16" fmla="*/ 613 w 1111"/>
                <a:gd name="T17" fmla="*/ 527 h 1109"/>
                <a:gd name="T18" fmla="*/ 685 w 1111"/>
                <a:gd name="T19" fmla="*/ 542 h 1109"/>
                <a:gd name="T20" fmla="*/ 742 w 1111"/>
                <a:gd name="T21" fmla="*/ 561 h 1109"/>
                <a:gd name="T22" fmla="*/ 786 w 1111"/>
                <a:gd name="T23" fmla="*/ 581 h 1109"/>
                <a:gd name="T24" fmla="*/ 821 w 1111"/>
                <a:gd name="T25" fmla="*/ 603 h 1109"/>
                <a:gd name="T26" fmla="*/ 846 w 1111"/>
                <a:gd name="T27" fmla="*/ 624 h 1109"/>
                <a:gd name="T28" fmla="*/ 866 w 1111"/>
                <a:gd name="T29" fmla="*/ 650 h 1109"/>
                <a:gd name="T30" fmla="*/ 880 w 1111"/>
                <a:gd name="T31" fmla="*/ 675 h 1109"/>
                <a:gd name="T32" fmla="*/ 885 w 1111"/>
                <a:gd name="T33" fmla="*/ 688 h 1109"/>
                <a:gd name="T34" fmla="*/ 900 w 1111"/>
                <a:gd name="T35" fmla="*/ 737 h 1109"/>
                <a:gd name="T36" fmla="*/ 913 w 1111"/>
                <a:gd name="T37" fmla="*/ 807 h 1109"/>
                <a:gd name="T38" fmla="*/ 923 w 1111"/>
                <a:gd name="T39" fmla="*/ 891 h 1109"/>
                <a:gd name="T40" fmla="*/ 975 w 1111"/>
                <a:gd name="T41" fmla="*/ 1109 h 1109"/>
                <a:gd name="T42" fmla="*/ 1027 w 1111"/>
                <a:gd name="T43" fmla="*/ 985 h 1109"/>
                <a:gd name="T44" fmla="*/ 1041 w 1111"/>
                <a:gd name="T45" fmla="*/ 975 h 1109"/>
                <a:gd name="T46" fmla="*/ 1081 w 1111"/>
                <a:gd name="T47" fmla="*/ 950 h 1109"/>
                <a:gd name="T48" fmla="*/ 1090 w 1111"/>
                <a:gd name="T49" fmla="*/ 895 h 1109"/>
                <a:gd name="T50" fmla="*/ 1105 w 1111"/>
                <a:gd name="T51" fmla="*/ 757 h 1109"/>
                <a:gd name="T52" fmla="*/ 1111 w 1111"/>
                <a:gd name="T53" fmla="*/ 619 h 1109"/>
                <a:gd name="T54" fmla="*/ 1108 w 1111"/>
                <a:gd name="T55" fmla="*/ 522 h 1109"/>
                <a:gd name="T56" fmla="*/ 1100 w 1111"/>
                <a:gd name="T57" fmla="*/ 423 h 1109"/>
                <a:gd name="T58" fmla="*/ 1093 w 1111"/>
                <a:gd name="T59" fmla="*/ 376 h 1109"/>
                <a:gd name="T60" fmla="*/ 1079 w 1111"/>
                <a:gd name="T61" fmla="*/ 348 h 1109"/>
                <a:gd name="T62" fmla="*/ 1039 w 1111"/>
                <a:gd name="T63" fmla="*/ 286 h 1109"/>
                <a:gd name="T64" fmla="*/ 991 w 1111"/>
                <a:gd name="T65" fmla="*/ 227 h 1109"/>
                <a:gd name="T66" fmla="*/ 950 w 1111"/>
                <a:gd name="T67" fmla="*/ 185 h 1109"/>
                <a:gd name="T68" fmla="*/ 900 w 1111"/>
                <a:gd name="T69" fmla="*/ 143 h 1109"/>
                <a:gd name="T70" fmla="*/ 843 w 1111"/>
                <a:gd name="T71" fmla="*/ 103 h 1109"/>
                <a:gd name="T72" fmla="*/ 777 w 1111"/>
                <a:gd name="T73" fmla="*/ 68 h 1109"/>
                <a:gd name="T74" fmla="*/ 704 w 1111"/>
                <a:gd name="T75" fmla="*/ 37 h 1109"/>
                <a:gd name="T76" fmla="*/ 621 w 1111"/>
                <a:gd name="T77" fmla="*/ 16 h 1109"/>
                <a:gd name="T78" fmla="*/ 531 w 1111"/>
                <a:gd name="T79" fmla="*/ 2 h 1109"/>
                <a:gd name="T80" fmla="*/ 428 w 1111"/>
                <a:gd name="T81" fmla="*/ 2 h 1109"/>
                <a:gd name="T82" fmla="*/ 318 w 1111"/>
                <a:gd name="T83" fmla="*/ 14 h 1109"/>
                <a:gd name="T84" fmla="*/ 198 w 1111"/>
                <a:gd name="T85" fmla="*/ 41 h 1109"/>
                <a:gd name="T86" fmla="*/ 135 w 1111"/>
                <a:gd name="T87" fmla="*/ 61 h 1109"/>
                <a:gd name="T88" fmla="*/ 84 w 1111"/>
                <a:gd name="T89" fmla="*/ 81 h 1109"/>
                <a:gd name="T90" fmla="*/ 47 w 1111"/>
                <a:gd name="T91" fmla="*/ 101 h 1109"/>
                <a:gd name="T92" fmla="*/ 22 w 1111"/>
                <a:gd name="T93" fmla="*/ 125 h 1109"/>
                <a:gd name="T94" fmla="*/ 7 w 1111"/>
                <a:gd name="T95" fmla="*/ 146 h 1109"/>
                <a:gd name="T96" fmla="*/ 0 w 1111"/>
                <a:gd name="T97" fmla="*/ 170 h 1109"/>
                <a:gd name="T98" fmla="*/ 2 w 1111"/>
                <a:gd name="T99" fmla="*/ 193 h 1109"/>
                <a:gd name="T100" fmla="*/ 9 w 1111"/>
                <a:gd name="T101" fmla="*/ 217 h 1109"/>
                <a:gd name="T102" fmla="*/ 21 w 1111"/>
                <a:gd name="T103" fmla="*/ 239 h 1109"/>
                <a:gd name="T104" fmla="*/ 52 w 1111"/>
                <a:gd name="T105" fmla="*/ 279 h 1109"/>
                <a:gd name="T106" fmla="*/ 89 w 1111"/>
                <a:gd name="T107" fmla="*/ 311 h 1109"/>
                <a:gd name="T108" fmla="*/ 131 w 1111"/>
                <a:gd name="T109" fmla="*/ 341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11" h="1109">
                  <a:moveTo>
                    <a:pt x="131" y="341"/>
                  </a:moveTo>
                  <a:lnTo>
                    <a:pt x="131" y="341"/>
                  </a:lnTo>
                  <a:lnTo>
                    <a:pt x="138" y="348"/>
                  </a:lnTo>
                  <a:lnTo>
                    <a:pt x="156" y="364"/>
                  </a:lnTo>
                  <a:lnTo>
                    <a:pt x="190" y="388"/>
                  </a:lnTo>
                  <a:lnTo>
                    <a:pt x="210" y="401"/>
                  </a:lnTo>
                  <a:lnTo>
                    <a:pt x="234" y="416"/>
                  </a:lnTo>
                  <a:lnTo>
                    <a:pt x="261" y="432"/>
                  </a:lnTo>
                  <a:lnTo>
                    <a:pt x="291" y="447"/>
                  </a:lnTo>
                  <a:lnTo>
                    <a:pt x="323" y="462"/>
                  </a:lnTo>
                  <a:lnTo>
                    <a:pt x="358" y="475"/>
                  </a:lnTo>
                  <a:lnTo>
                    <a:pt x="396" y="487"/>
                  </a:lnTo>
                  <a:lnTo>
                    <a:pt x="437" y="499"/>
                  </a:lnTo>
                  <a:lnTo>
                    <a:pt x="480" y="507"/>
                  </a:lnTo>
                  <a:lnTo>
                    <a:pt x="527" y="515"/>
                  </a:lnTo>
                  <a:lnTo>
                    <a:pt x="527" y="515"/>
                  </a:lnTo>
                  <a:lnTo>
                    <a:pt x="573" y="520"/>
                  </a:lnTo>
                  <a:lnTo>
                    <a:pt x="613" y="527"/>
                  </a:lnTo>
                  <a:lnTo>
                    <a:pt x="650" y="536"/>
                  </a:lnTo>
                  <a:lnTo>
                    <a:pt x="685" y="542"/>
                  </a:lnTo>
                  <a:lnTo>
                    <a:pt x="715" y="552"/>
                  </a:lnTo>
                  <a:lnTo>
                    <a:pt x="742" y="561"/>
                  </a:lnTo>
                  <a:lnTo>
                    <a:pt x="766" y="571"/>
                  </a:lnTo>
                  <a:lnTo>
                    <a:pt x="786" y="581"/>
                  </a:lnTo>
                  <a:lnTo>
                    <a:pt x="804" y="591"/>
                  </a:lnTo>
                  <a:lnTo>
                    <a:pt x="821" y="603"/>
                  </a:lnTo>
                  <a:lnTo>
                    <a:pt x="834" y="614"/>
                  </a:lnTo>
                  <a:lnTo>
                    <a:pt x="846" y="624"/>
                  </a:lnTo>
                  <a:lnTo>
                    <a:pt x="856" y="638"/>
                  </a:lnTo>
                  <a:lnTo>
                    <a:pt x="866" y="650"/>
                  </a:lnTo>
                  <a:lnTo>
                    <a:pt x="873" y="661"/>
                  </a:lnTo>
                  <a:lnTo>
                    <a:pt x="880" y="675"/>
                  </a:lnTo>
                  <a:lnTo>
                    <a:pt x="880" y="675"/>
                  </a:lnTo>
                  <a:lnTo>
                    <a:pt x="885" y="688"/>
                  </a:lnTo>
                  <a:lnTo>
                    <a:pt x="890" y="702"/>
                  </a:lnTo>
                  <a:lnTo>
                    <a:pt x="900" y="737"/>
                  </a:lnTo>
                  <a:lnTo>
                    <a:pt x="907" y="772"/>
                  </a:lnTo>
                  <a:lnTo>
                    <a:pt x="913" y="807"/>
                  </a:lnTo>
                  <a:lnTo>
                    <a:pt x="922" y="868"/>
                  </a:lnTo>
                  <a:lnTo>
                    <a:pt x="923" y="891"/>
                  </a:lnTo>
                  <a:lnTo>
                    <a:pt x="975" y="938"/>
                  </a:lnTo>
                  <a:lnTo>
                    <a:pt x="975" y="1109"/>
                  </a:lnTo>
                  <a:lnTo>
                    <a:pt x="1027" y="1086"/>
                  </a:lnTo>
                  <a:lnTo>
                    <a:pt x="1027" y="985"/>
                  </a:lnTo>
                  <a:lnTo>
                    <a:pt x="1027" y="985"/>
                  </a:lnTo>
                  <a:lnTo>
                    <a:pt x="1041" y="975"/>
                  </a:lnTo>
                  <a:lnTo>
                    <a:pt x="1058" y="963"/>
                  </a:lnTo>
                  <a:lnTo>
                    <a:pt x="1081" y="950"/>
                  </a:lnTo>
                  <a:lnTo>
                    <a:pt x="1081" y="950"/>
                  </a:lnTo>
                  <a:lnTo>
                    <a:pt x="1090" y="895"/>
                  </a:lnTo>
                  <a:lnTo>
                    <a:pt x="1098" y="834"/>
                  </a:lnTo>
                  <a:lnTo>
                    <a:pt x="1105" y="757"/>
                  </a:lnTo>
                  <a:lnTo>
                    <a:pt x="1110" y="666"/>
                  </a:lnTo>
                  <a:lnTo>
                    <a:pt x="1111" y="619"/>
                  </a:lnTo>
                  <a:lnTo>
                    <a:pt x="1110" y="571"/>
                  </a:lnTo>
                  <a:lnTo>
                    <a:pt x="1108" y="522"/>
                  </a:lnTo>
                  <a:lnTo>
                    <a:pt x="1105" y="472"/>
                  </a:lnTo>
                  <a:lnTo>
                    <a:pt x="1100" y="423"/>
                  </a:lnTo>
                  <a:lnTo>
                    <a:pt x="1093" y="376"/>
                  </a:lnTo>
                  <a:lnTo>
                    <a:pt x="1093" y="376"/>
                  </a:lnTo>
                  <a:lnTo>
                    <a:pt x="1090" y="366"/>
                  </a:lnTo>
                  <a:lnTo>
                    <a:pt x="1079" y="348"/>
                  </a:lnTo>
                  <a:lnTo>
                    <a:pt x="1063" y="319"/>
                  </a:lnTo>
                  <a:lnTo>
                    <a:pt x="1039" y="286"/>
                  </a:lnTo>
                  <a:lnTo>
                    <a:pt x="1009" y="247"/>
                  </a:lnTo>
                  <a:lnTo>
                    <a:pt x="991" y="227"/>
                  </a:lnTo>
                  <a:lnTo>
                    <a:pt x="970" y="205"/>
                  </a:lnTo>
                  <a:lnTo>
                    <a:pt x="950" y="185"/>
                  </a:lnTo>
                  <a:lnTo>
                    <a:pt x="927" y="163"/>
                  </a:lnTo>
                  <a:lnTo>
                    <a:pt x="900" y="143"/>
                  </a:lnTo>
                  <a:lnTo>
                    <a:pt x="873" y="123"/>
                  </a:lnTo>
                  <a:lnTo>
                    <a:pt x="843" y="103"/>
                  </a:lnTo>
                  <a:lnTo>
                    <a:pt x="813" y="84"/>
                  </a:lnTo>
                  <a:lnTo>
                    <a:pt x="777" y="68"/>
                  </a:lnTo>
                  <a:lnTo>
                    <a:pt x="742" y="52"/>
                  </a:lnTo>
                  <a:lnTo>
                    <a:pt x="704" y="37"/>
                  </a:lnTo>
                  <a:lnTo>
                    <a:pt x="663" y="26"/>
                  </a:lnTo>
                  <a:lnTo>
                    <a:pt x="621" y="16"/>
                  </a:lnTo>
                  <a:lnTo>
                    <a:pt x="578" y="7"/>
                  </a:lnTo>
                  <a:lnTo>
                    <a:pt x="531" y="2"/>
                  </a:lnTo>
                  <a:lnTo>
                    <a:pt x="480" y="0"/>
                  </a:lnTo>
                  <a:lnTo>
                    <a:pt x="428" y="2"/>
                  </a:lnTo>
                  <a:lnTo>
                    <a:pt x="375" y="5"/>
                  </a:lnTo>
                  <a:lnTo>
                    <a:pt x="318" y="14"/>
                  </a:lnTo>
                  <a:lnTo>
                    <a:pt x="259" y="26"/>
                  </a:lnTo>
                  <a:lnTo>
                    <a:pt x="198" y="41"/>
                  </a:lnTo>
                  <a:lnTo>
                    <a:pt x="135" y="61"/>
                  </a:lnTo>
                  <a:lnTo>
                    <a:pt x="135" y="61"/>
                  </a:lnTo>
                  <a:lnTo>
                    <a:pt x="108" y="71"/>
                  </a:lnTo>
                  <a:lnTo>
                    <a:pt x="84" y="81"/>
                  </a:lnTo>
                  <a:lnTo>
                    <a:pt x="64" y="91"/>
                  </a:lnTo>
                  <a:lnTo>
                    <a:pt x="47" y="101"/>
                  </a:lnTo>
                  <a:lnTo>
                    <a:pt x="34" y="113"/>
                  </a:lnTo>
                  <a:lnTo>
                    <a:pt x="22" y="125"/>
                  </a:lnTo>
                  <a:lnTo>
                    <a:pt x="14" y="136"/>
                  </a:lnTo>
                  <a:lnTo>
                    <a:pt x="7" y="146"/>
                  </a:lnTo>
                  <a:lnTo>
                    <a:pt x="2" y="158"/>
                  </a:lnTo>
                  <a:lnTo>
                    <a:pt x="0" y="170"/>
                  </a:lnTo>
                  <a:lnTo>
                    <a:pt x="0" y="182"/>
                  </a:lnTo>
                  <a:lnTo>
                    <a:pt x="2" y="193"/>
                  </a:lnTo>
                  <a:lnTo>
                    <a:pt x="4" y="205"/>
                  </a:lnTo>
                  <a:lnTo>
                    <a:pt x="9" y="217"/>
                  </a:lnTo>
                  <a:lnTo>
                    <a:pt x="14" y="229"/>
                  </a:lnTo>
                  <a:lnTo>
                    <a:pt x="21" y="239"/>
                  </a:lnTo>
                  <a:lnTo>
                    <a:pt x="36" y="260"/>
                  </a:lnTo>
                  <a:lnTo>
                    <a:pt x="52" y="279"/>
                  </a:lnTo>
                  <a:lnTo>
                    <a:pt x="71" y="296"/>
                  </a:lnTo>
                  <a:lnTo>
                    <a:pt x="89" y="311"/>
                  </a:lnTo>
                  <a:lnTo>
                    <a:pt x="120" y="333"/>
                  </a:lnTo>
                  <a:lnTo>
                    <a:pt x="131" y="341"/>
                  </a:lnTo>
                  <a:lnTo>
                    <a:pt x="131" y="341"/>
                  </a:lnTo>
                  <a:close/>
                </a:path>
              </a:pathLst>
            </a:custGeom>
            <a:solidFill>
              <a:srgbClr val="FFDD7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71" name="Freeform 67"/>
            <p:cNvSpPr/>
            <p:nvPr>
              <p:custDataLst>
                <p:tags r:id="rId65"/>
              </p:custDataLst>
            </p:nvPr>
          </p:nvSpPr>
          <p:spPr bwMode="auto">
            <a:xfrm>
              <a:off x="3455988" y="1274763"/>
              <a:ext cx="415925" cy="746125"/>
            </a:xfrm>
            <a:custGeom>
              <a:avLst/>
              <a:gdLst>
                <a:gd name="T0" fmla="*/ 523 w 525"/>
                <a:gd name="T1" fmla="*/ 146 h 941"/>
                <a:gd name="T2" fmla="*/ 522 w 525"/>
                <a:gd name="T3" fmla="*/ 166 h 941"/>
                <a:gd name="T4" fmla="*/ 510 w 525"/>
                <a:gd name="T5" fmla="*/ 203 h 941"/>
                <a:gd name="T6" fmla="*/ 496 w 525"/>
                <a:gd name="T7" fmla="*/ 233 h 941"/>
                <a:gd name="T8" fmla="*/ 473 w 525"/>
                <a:gd name="T9" fmla="*/ 267 h 941"/>
                <a:gd name="T10" fmla="*/ 441 w 525"/>
                <a:gd name="T11" fmla="*/ 300 h 941"/>
                <a:gd name="T12" fmla="*/ 396 w 525"/>
                <a:gd name="T13" fmla="*/ 332 h 941"/>
                <a:gd name="T14" fmla="*/ 369 w 525"/>
                <a:gd name="T15" fmla="*/ 346 h 941"/>
                <a:gd name="T16" fmla="*/ 315 w 525"/>
                <a:gd name="T17" fmla="*/ 379 h 941"/>
                <a:gd name="T18" fmla="*/ 270 w 525"/>
                <a:gd name="T19" fmla="*/ 423 h 941"/>
                <a:gd name="T20" fmla="*/ 233 w 525"/>
                <a:gd name="T21" fmla="*/ 473 h 941"/>
                <a:gd name="T22" fmla="*/ 204 w 525"/>
                <a:gd name="T23" fmla="*/ 532 h 941"/>
                <a:gd name="T24" fmla="*/ 186 w 525"/>
                <a:gd name="T25" fmla="*/ 592 h 941"/>
                <a:gd name="T26" fmla="*/ 174 w 525"/>
                <a:gd name="T27" fmla="*/ 656 h 941"/>
                <a:gd name="T28" fmla="*/ 169 w 525"/>
                <a:gd name="T29" fmla="*/ 722 h 941"/>
                <a:gd name="T30" fmla="*/ 173 w 525"/>
                <a:gd name="T31" fmla="*/ 784 h 941"/>
                <a:gd name="T32" fmla="*/ 164 w 525"/>
                <a:gd name="T33" fmla="*/ 928 h 941"/>
                <a:gd name="T34" fmla="*/ 99 w 525"/>
                <a:gd name="T35" fmla="*/ 810 h 941"/>
                <a:gd name="T36" fmla="*/ 52 w 525"/>
                <a:gd name="T37" fmla="*/ 779 h 941"/>
                <a:gd name="T38" fmla="*/ 18 w 525"/>
                <a:gd name="T39" fmla="*/ 547 h 941"/>
                <a:gd name="T40" fmla="*/ 1 w 525"/>
                <a:gd name="T41" fmla="*/ 411 h 941"/>
                <a:gd name="T42" fmla="*/ 0 w 525"/>
                <a:gd name="T43" fmla="*/ 376 h 941"/>
                <a:gd name="T44" fmla="*/ 5 w 525"/>
                <a:gd name="T45" fmla="*/ 339 h 941"/>
                <a:gd name="T46" fmla="*/ 16 w 525"/>
                <a:gd name="T47" fmla="*/ 302 h 941"/>
                <a:gd name="T48" fmla="*/ 33 w 525"/>
                <a:gd name="T49" fmla="*/ 264 h 941"/>
                <a:gd name="T50" fmla="*/ 55 w 525"/>
                <a:gd name="T51" fmla="*/ 227 h 941"/>
                <a:gd name="T52" fmla="*/ 109 w 525"/>
                <a:gd name="T53" fmla="*/ 156 h 941"/>
                <a:gd name="T54" fmla="*/ 173 w 525"/>
                <a:gd name="T55" fmla="*/ 92 h 941"/>
                <a:gd name="T56" fmla="*/ 241 w 525"/>
                <a:gd name="T57" fmla="*/ 44 h 941"/>
                <a:gd name="T58" fmla="*/ 293 w 525"/>
                <a:gd name="T59" fmla="*/ 17 h 941"/>
                <a:gd name="T60" fmla="*/ 327 w 525"/>
                <a:gd name="T61" fmla="*/ 5 h 941"/>
                <a:gd name="T62" fmla="*/ 359 w 525"/>
                <a:gd name="T63" fmla="*/ 0 h 941"/>
                <a:gd name="T64" fmla="*/ 389 w 525"/>
                <a:gd name="T65" fmla="*/ 2 h 941"/>
                <a:gd name="T66" fmla="*/ 402 w 525"/>
                <a:gd name="T67" fmla="*/ 5 h 941"/>
                <a:gd name="T68" fmla="*/ 449 w 525"/>
                <a:gd name="T69" fmla="*/ 22 h 941"/>
                <a:gd name="T70" fmla="*/ 483 w 525"/>
                <a:gd name="T71" fmla="*/ 44 h 941"/>
                <a:gd name="T72" fmla="*/ 505 w 525"/>
                <a:gd name="T73" fmla="*/ 67 h 941"/>
                <a:gd name="T74" fmla="*/ 517 w 525"/>
                <a:gd name="T75" fmla="*/ 91 h 941"/>
                <a:gd name="T76" fmla="*/ 523 w 525"/>
                <a:gd name="T77" fmla="*/ 113 h 941"/>
                <a:gd name="T78" fmla="*/ 525 w 525"/>
                <a:gd name="T79" fmla="*/ 143 h 941"/>
                <a:gd name="T80" fmla="*/ 523 w 525"/>
                <a:gd name="T81" fmla="*/ 146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25" h="941">
                  <a:moveTo>
                    <a:pt x="523" y="146"/>
                  </a:moveTo>
                  <a:lnTo>
                    <a:pt x="523" y="146"/>
                  </a:lnTo>
                  <a:lnTo>
                    <a:pt x="523" y="151"/>
                  </a:lnTo>
                  <a:lnTo>
                    <a:pt x="522" y="166"/>
                  </a:lnTo>
                  <a:lnTo>
                    <a:pt x="515" y="190"/>
                  </a:lnTo>
                  <a:lnTo>
                    <a:pt x="510" y="203"/>
                  </a:lnTo>
                  <a:lnTo>
                    <a:pt x="505" y="218"/>
                  </a:lnTo>
                  <a:lnTo>
                    <a:pt x="496" y="233"/>
                  </a:lnTo>
                  <a:lnTo>
                    <a:pt x="486" y="250"/>
                  </a:lnTo>
                  <a:lnTo>
                    <a:pt x="473" y="267"/>
                  </a:lnTo>
                  <a:lnTo>
                    <a:pt x="458" y="284"/>
                  </a:lnTo>
                  <a:lnTo>
                    <a:pt x="441" y="300"/>
                  </a:lnTo>
                  <a:lnTo>
                    <a:pt x="419" y="316"/>
                  </a:lnTo>
                  <a:lnTo>
                    <a:pt x="396" y="332"/>
                  </a:lnTo>
                  <a:lnTo>
                    <a:pt x="369" y="346"/>
                  </a:lnTo>
                  <a:lnTo>
                    <a:pt x="369" y="346"/>
                  </a:lnTo>
                  <a:lnTo>
                    <a:pt x="340" y="361"/>
                  </a:lnTo>
                  <a:lnTo>
                    <a:pt x="315" y="379"/>
                  </a:lnTo>
                  <a:lnTo>
                    <a:pt x="292" y="399"/>
                  </a:lnTo>
                  <a:lnTo>
                    <a:pt x="270" y="423"/>
                  </a:lnTo>
                  <a:lnTo>
                    <a:pt x="250" y="448"/>
                  </a:lnTo>
                  <a:lnTo>
                    <a:pt x="233" y="473"/>
                  </a:lnTo>
                  <a:lnTo>
                    <a:pt x="218" y="502"/>
                  </a:lnTo>
                  <a:lnTo>
                    <a:pt x="204" y="532"/>
                  </a:lnTo>
                  <a:lnTo>
                    <a:pt x="194" y="562"/>
                  </a:lnTo>
                  <a:lnTo>
                    <a:pt x="186" y="592"/>
                  </a:lnTo>
                  <a:lnTo>
                    <a:pt x="178" y="624"/>
                  </a:lnTo>
                  <a:lnTo>
                    <a:pt x="174" y="656"/>
                  </a:lnTo>
                  <a:lnTo>
                    <a:pt x="171" y="690"/>
                  </a:lnTo>
                  <a:lnTo>
                    <a:pt x="169" y="722"/>
                  </a:lnTo>
                  <a:lnTo>
                    <a:pt x="169" y="753"/>
                  </a:lnTo>
                  <a:lnTo>
                    <a:pt x="173" y="784"/>
                  </a:lnTo>
                  <a:lnTo>
                    <a:pt x="164" y="841"/>
                  </a:lnTo>
                  <a:lnTo>
                    <a:pt x="164" y="928"/>
                  </a:lnTo>
                  <a:lnTo>
                    <a:pt x="132" y="941"/>
                  </a:lnTo>
                  <a:lnTo>
                    <a:pt x="99" y="810"/>
                  </a:lnTo>
                  <a:lnTo>
                    <a:pt x="52" y="779"/>
                  </a:lnTo>
                  <a:lnTo>
                    <a:pt x="52" y="779"/>
                  </a:lnTo>
                  <a:lnTo>
                    <a:pt x="35" y="664"/>
                  </a:lnTo>
                  <a:lnTo>
                    <a:pt x="18" y="547"/>
                  </a:lnTo>
                  <a:lnTo>
                    <a:pt x="1" y="411"/>
                  </a:lnTo>
                  <a:lnTo>
                    <a:pt x="1" y="411"/>
                  </a:lnTo>
                  <a:lnTo>
                    <a:pt x="0" y="394"/>
                  </a:lnTo>
                  <a:lnTo>
                    <a:pt x="0" y="376"/>
                  </a:lnTo>
                  <a:lnTo>
                    <a:pt x="1" y="357"/>
                  </a:lnTo>
                  <a:lnTo>
                    <a:pt x="5" y="339"/>
                  </a:lnTo>
                  <a:lnTo>
                    <a:pt x="10" y="321"/>
                  </a:lnTo>
                  <a:lnTo>
                    <a:pt x="16" y="302"/>
                  </a:lnTo>
                  <a:lnTo>
                    <a:pt x="25" y="282"/>
                  </a:lnTo>
                  <a:lnTo>
                    <a:pt x="33" y="264"/>
                  </a:lnTo>
                  <a:lnTo>
                    <a:pt x="43" y="245"/>
                  </a:lnTo>
                  <a:lnTo>
                    <a:pt x="55" y="227"/>
                  </a:lnTo>
                  <a:lnTo>
                    <a:pt x="80" y="190"/>
                  </a:lnTo>
                  <a:lnTo>
                    <a:pt x="109" y="156"/>
                  </a:lnTo>
                  <a:lnTo>
                    <a:pt x="139" y="123"/>
                  </a:lnTo>
                  <a:lnTo>
                    <a:pt x="173" y="92"/>
                  </a:lnTo>
                  <a:lnTo>
                    <a:pt x="206" y="66"/>
                  </a:lnTo>
                  <a:lnTo>
                    <a:pt x="241" y="44"/>
                  </a:lnTo>
                  <a:lnTo>
                    <a:pt x="277" y="24"/>
                  </a:lnTo>
                  <a:lnTo>
                    <a:pt x="293" y="17"/>
                  </a:lnTo>
                  <a:lnTo>
                    <a:pt x="310" y="10"/>
                  </a:lnTo>
                  <a:lnTo>
                    <a:pt x="327" y="5"/>
                  </a:lnTo>
                  <a:lnTo>
                    <a:pt x="344" y="2"/>
                  </a:lnTo>
                  <a:lnTo>
                    <a:pt x="359" y="0"/>
                  </a:lnTo>
                  <a:lnTo>
                    <a:pt x="374" y="0"/>
                  </a:lnTo>
                  <a:lnTo>
                    <a:pt x="389" y="2"/>
                  </a:lnTo>
                  <a:lnTo>
                    <a:pt x="402" y="5"/>
                  </a:lnTo>
                  <a:lnTo>
                    <a:pt x="402" y="5"/>
                  </a:lnTo>
                  <a:lnTo>
                    <a:pt x="428" y="14"/>
                  </a:lnTo>
                  <a:lnTo>
                    <a:pt x="449" y="22"/>
                  </a:lnTo>
                  <a:lnTo>
                    <a:pt x="468" y="34"/>
                  </a:lnTo>
                  <a:lnTo>
                    <a:pt x="483" y="44"/>
                  </a:lnTo>
                  <a:lnTo>
                    <a:pt x="495" y="56"/>
                  </a:lnTo>
                  <a:lnTo>
                    <a:pt x="505" y="67"/>
                  </a:lnTo>
                  <a:lnTo>
                    <a:pt x="512" y="79"/>
                  </a:lnTo>
                  <a:lnTo>
                    <a:pt x="517" y="91"/>
                  </a:lnTo>
                  <a:lnTo>
                    <a:pt x="522" y="103"/>
                  </a:lnTo>
                  <a:lnTo>
                    <a:pt x="523" y="113"/>
                  </a:lnTo>
                  <a:lnTo>
                    <a:pt x="525" y="129"/>
                  </a:lnTo>
                  <a:lnTo>
                    <a:pt x="525" y="143"/>
                  </a:lnTo>
                  <a:lnTo>
                    <a:pt x="523" y="146"/>
                  </a:lnTo>
                  <a:lnTo>
                    <a:pt x="523" y="146"/>
                  </a:lnTo>
                  <a:close/>
                </a:path>
              </a:pathLst>
            </a:custGeom>
            <a:solidFill>
              <a:srgbClr val="FFDD78"/>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72" name="Freeform 68"/>
            <p:cNvSpPr/>
            <p:nvPr>
              <p:custDataLst>
                <p:tags r:id="rId66"/>
              </p:custDataLst>
            </p:nvPr>
          </p:nvSpPr>
          <p:spPr bwMode="auto">
            <a:xfrm>
              <a:off x="3700463" y="1258888"/>
              <a:ext cx="182563" cy="114300"/>
            </a:xfrm>
            <a:custGeom>
              <a:avLst/>
              <a:gdLst>
                <a:gd name="T0" fmla="*/ 101 w 230"/>
                <a:gd name="T1" fmla="*/ 52 h 144"/>
                <a:gd name="T2" fmla="*/ 101 w 230"/>
                <a:gd name="T3" fmla="*/ 52 h 144"/>
                <a:gd name="T4" fmla="*/ 93 w 230"/>
                <a:gd name="T5" fmla="*/ 52 h 144"/>
                <a:gd name="T6" fmla="*/ 69 w 230"/>
                <a:gd name="T7" fmla="*/ 52 h 144"/>
                <a:gd name="T8" fmla="*/ 53 w 230"/>
                <a:gd name="T9" fmla="*/ 54 h 144"/>
                <a:gd name="T10" fmla="*/ 36 w 230"/>
                <a:gd name="T11" fmla="*/ 59 h 144"/>
                <a:gd name="T12" fmla="*/ 19 w 230"/>
                <a:gd name="T13" fmla="*/ 64 h 144"/>
                <a:gd name="T14" fmla="*/ 0 w 230"/>
                <a:gd name="T15" fmla="*/ 74 h 144"/>
                <a:gd name="T16" fmla="*/ 0 w 230"/>
                <a:gd name="T17" fmla="*/ 74 h 144"/>
                <a:gd name="T18" fmla="*/ 39 w 230"/>
                <a:gd name="T19" fmla="*/ 72 h 144"/>
                <a:gd name="T20" fmla="*/ 68 w 230"/>
                <a:gd name="T21" fmla="*/ 72 h 144"/>
                <a:gd name="T22" fmla="*/ 89 w 230"/>
                <a:gd name="T23" fmla="*/ 74 h 144"/>
                <a:gd name="T24" fmla="*/ 89 w 230"/>
                <a:gd name="T25" fmla="*/ 74 h 144"/>
                <a:gd name="T26" fmla="*/ 63 w 230"/>
                <a:gd name="T27" fmla="*/ 84 h 144"/>
                <a:gd name="T28" fmla="*/ 42 w 230"/>
                <a:gd name="T29" fmla="*/ 94 h 144"/>
                <a:gd name="T30" fmla="*/ 24 w 230"/>
                <a:gd name="T31" fmla="*/ 104 h 144"/>
                <a:gd name="T32" fmla="*/ 110 w 230"/>
                <a:gd name="T33" fmla="*/ 97 h 144"/>
                <a:gd name="T34" fmla="*/ 79 w 230"/>
                <a:gd name="T35" fmla="*/ 144 h 144"/>
                <a:gd name="T36" fmla="*/ 79 w 230"/>
                <a:gd name="T37" fmla="*/ 144 h 144"/>
                <a:gd name="T38" fmla="*/ 105 w 230"/>
                <a:gd name="T39" fmla="*/ 131 h 144"/>
                <a:gd name="T40" fmla="*/ 125 w 230"/>
                <a:gd name="T41" fmla="*/ 121 h 144"/>
                <a:gd name="T42" fmla="*/ 143 w 230"/>
                <a:gd name="T43" fmla="*/ 114 h 144"/>
                <a:gd name="T44" fmla="*/ 143 w 230"/>
                <a:gd name="T45" fmla="*/ 114 h 144"/>
                <a:gd name="T46" fmla="*/ 150 w 230"/>
                <a:gd name="T47" fmla="*/ 109 h 144"/>
                <a:gd name="T48" fmla="*/ 168 w 230"/>
                <a:gd name="T49" fmla="*/ 96 h 144"/>
                <a:gd name="T50" fmla="*/ 180 w 230"/>
                <a:gd name="T51" fmla="*/ 89 h 144"/>
                <a:gd name="T52" fmla="*/ 195 w 230"/>
                <a:gd name="T53" fmla="*/ 82 h 144"/>
                <a:gd name="T54" fmla="*/ 212 w 230"/>
                <a:gd name="T55" fmla="*/ 77 h 144"/>
                <a:gd name="T56" fmla="*/ 230 w 230"/>
                <a:gd name="T57" fmla="*/ 74 h 144"/>
                <a:gd name="T58" fmla="*/ 230 w 230"/>
                <a:gd name="T59" fmla="*/ 74 h 144"/>
                <a:gd name="T60" fmla="*/ 202 w 230"/>
                <a:gd name="T61" fmla="*/ 72 h 144"/>
                <a:gd name="T62" fmla="*/ 178 w 230"/>
                <a:gd name="T63" fmla="*/ 74 h 144"/>
                <a:gd name="T64" fmla="*/ 167 w 230"/>
                <a:gd name="T65" fmla="*/ 74 h 144"/>
                <a:gd name="T66" fmla="*/ 160 w 230"/>
                <a:gd name="T67" fmla="*/ 77 h 144"/>
                <a:gd name="T68" fmla="*/ 160 w 230"/>
                <a:gd name="T69" fmla="*/ 77 h 144"/>
                <a:gd name="T70" fmla="*/ 173 w 230"/>
                <a:gd name="T71" fmla="*/ 60 h 144"/>
                <a:gd name="T72" fmla="*/ 188 w 230"/>
                <a:gd name="T73" fmla="*/ 44 h 144"/>
                <a:gd name="T74" fmla="*/ 207 w 230"/>
                <a:gd name="T75" fmla="*/ 27 h 144"/>
                <a:gd name="T76" fmla="*/ 207 w 230"/>
                <a:gd name="T77" fmla="*/ 27 h 144"/>
                <a:gd name="T78" fmla="*/ 199 w 230"/>
                <a:gd name="T79" fmla="*/ 29 h 144"/>
                <a:gd name="T80" fmla="*/ 182 w 230"/>
                <a:gd name="T81" fmla="*/ 32 h 144"/>
                <a:gd name="T82" fmla="*/ 160 w 230"/>
                <a:gd name="T83" fmla="*/ 39 h 144"/>
                <a:gd name="T84" fmla="*/ 148 w 230"/>
                <a:gd name="T85" fmla="*/ 44 h 144"/>
                <a:gd name="T86" fmla="*/ 140 w 230"/>
                <a:gd name="T87" fmla="*/ 50 h 144"/>
                <a:gd name="T88" fmla="*/ 140 w 230"/>
                <a:gd name="T89" fmla="*/ 50 h 144"/>
                <a:gd name="T90" fmla="*/ 148 w 230"/>
                <a:gd name="T91" fmla="*/ 27 h 144"/>
                <a:gd name="T92" fmla="*/ 155 w 230"/>
                <a:gd name="T93" fmla="*/ 10 h 144"/>
                <a:gd name="T94" fmla="*/ 158 w 230"/>
                <a:gd name="T95" fmla="*/ 3 h 144"/>
                <a:gd name="T96" fmla="*/ 162 w 230"/>
                <a:gd name="T97" fmla="*/ 0 h 144"/>
                <a:gd name="T98" fmla="*/ 162 w 230"/>
                <a:gd name="T99" fmla="*/ 0 h 144"/>
                <a:gd name="T100" fmla="*/ 136 w 230"/>
                <a:gd name="T101" fmla="*/ 18 h 144"/>
                <a:gd name="T102" fmla="*/ 116 w 230"/>
                <a:gd name="T103" fmla="*/ 35 h 144"/>
                <a:gd name="T104" fmla="*/ 108 w 230"/>
                <a:gd name="T105" fmla="*/ 45 h 144"/>
                <a:gd name="T106" fmla="*/ 101 w 230"/>
                <a:gd name="T107" fmla="*/ 52 h 144"/>
                <a:gd name="T108" fmla="*/ 101 w 230"/>
                <a:gd name="T109" fmla="*/ 5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0" h="144">
                  <a:moveTo>
                    <a:pt x="101" y="52"/>
                  </a:moveTo>
                  <a:lnTo>
                    <a:pt x="101" y="52"/>
                  </a:lnTo>
                  <a:lnTo>
                    <a:pt x="93" y="52"/>
                  </a:lnTo>
                  <a:lnTo>
                    <a:pt x="69" y="52"/>
                  </a:lnTo>
                  <a:lnTo>
                    <a:pt x="53" y="54"/>
                  </a:lnTo>
                  <a:lnTo>
                    <a:pt x="36" y="59"/>
                  </a:lnTo>
                  <a:lnTo>
                    <a:pt x="19" y="64"/>
                  </a:lnTo>
                  <a:lnTo>
                    <a:pt x="0" y="74"/>
                  </a:lnTo>
                  <a:lnTo>
                    <a:pt x="0" y="74"/>
                  </a:lnTo>
                  <a:lnTo>
                    <a:pt x="39" y="72"/>
                  </a:lnTo>
                  <a:lnTo>
                    <a:pt x="68" y="72"/>
                  </a:lnTo>
                  <a:lnTo>
                    <a:pt x="89" y="74"/>
                  </a:lnTo>
                  <a:lnTo>
                    <a:pt x="89" y="74"/>
                  </a:lnTo>
                  <a:lnTo>
                    <a:pt x="63" y="84"/>
                  </a:lnTo>
                  <a:lnTo>
                    <a:pt x="42" y="94"/>
                  </a:lnTo>
                  <a:lnTo>
                    <a:pt x="24" y="104"/>
                  </a:lnTo>
                  <a:lnTo>
                    <a:pt x="110" y="97"/>
                  </a:lnTo>
                  <a:lnTo>
                    <a:pt x="79" y="144"/>
                  </a:lnTo>
                  <a:lnTo>
                    <a:pt x="79" y="144"/>
                  </a:lnTo>
                  <a:lnTo>
                    <a:pt x="105" y="131"/>
                  </a:lnTo>
                  <a:lnTo>
                    <a:pt x="125" y="121"/>
                  </a:lnTo>
                  <a:lnTo>
                    <a:pt x="143" y="114"/>
                  </a:lnTo>
                  <a:lnTo>
                    <a:pt x="143" y="114"/>
                  </a:lnTo>
                  <a:lnTo>
                    <a:pt x="150" y="109"/>
                  </a:lnTo>
                  <a:lnTo>
                    <a:pt x="168" y="96"/>
                  </a:lnTo>
                  <a:lnTo>
                    <a:pt x="180" y="89"/>
                  </a:lnTo>
                  <a:lnTo>
                    <a:pt x="195" y="82"/>
                  </a:lnTo>
                  <a:lnTo>
                    <a:pt x="212" y="77"/>
                  </a:lnTo>
                  <a:lnTo>
                    <a:pt x="230" y="74"/>
                  </a:lnTo>
                  <a:lnTo>
                    <a:pt x="230" y="74"/>
                  </a:lnTo>
                  <a:lnTo>
                    <a:pt x="202" y="72"/>
                  </a:lnTo>
                  <a:lnTo>
                    <a:pt x="178" y="74"/>
                  </a:lnTo>
                  <a:lnTo>
                    <a:pt x="167" y="74"/>
                  </a:lnTo>
                  <a:lnTo>
                    <a:pt x="160" y="77"/>
                  </a:lnTo>
                  <a:lnTo>
                    <a:pt x="160" y="77"/>
                  </a:lnTo>
                  <a:lnTo>
                    <a:pt x="173" y="60"/>
                  </a:lnTo>
                  <a:lnTo>
                    <a:pt x="188" y="44"/>
                  </a:lnTo>
                  <a:lnTo>
                    <a:pt x="207" y="27"/>
                  </a:lnTo>
                  <a:lnTo>
                    <a:pt x="207" y="27"/>
                  </a:lnTo>
                  <a:lnTo>
                    <a:pt x="199" y="29"/>
                  </a:lnTo>
                  <a:lnTo>
                    <a:pt x="182" y="32"/>
                  </a:lnTo>
                  <a:lnTo>
                    <a:pt x="160" y="39"/>
                  </a:lnTo>
                  <a:lnTo>
                    <a:pt x="148" y="44"/>
                  </a:lnTo>
                  <a:lnTo>
                    <a:pt x="140" y="50"/>
                  </a:lnTo>
                  <a:lnTo>
                    <a:pt x="140" y="50"/>
                  </a:lnTo>
                  <a:lnTo>
                    <a:pt x="148" y="27"/>
                  </a:lnTo>
                  <a:lnTo>
                    <a:pt x="155" y="10"/>
                  </a:lnTo>
                  <a:lnTo>
                    <a:pt x="158" y="3"/>
                  </a:lnTo>
                  <a:lnTo>
                    <a:pt x="162" y="0"/>
                  </a:lnTo>
                  <a:lnTo>
                    <a:pt x="162" y="0"/>
                  </a:lnTo>
                  <a:lnTo>
                    <a:pt x="136" y="18"/>
                  </a:lnTo>
                  <a:lnTo>
                    <a:pt x="116" y="35"/>
                  </a:lnTo>
                  <a:lnTo>
                    <a:pt x="108" y="45"/>
                  </a:lnTo>
                  <a:lnTo>
                    <a:pt x="101" y="52"/>
                  </a:lnTo>
                  <a:lnTo>
                    <a:pt x="101" y="52"/>
                  </a:lnTo>
                  <a:close/>
                </a:path>
              </a:pathLst>
            </a:custGeom>
            <a:solidFill>
              <a:srgbClr val="EBBC5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73" name="Freeform 69"/>
            <p:cNvSpPr/>
            <p:nvPr>
              <p:custDataLst>
                <p:tags r:id="rId67"/>
              </p:custDataLst>
            </p:nvPr>
          </p:nvSpPr>
          <p:spPr bwMode="auto">
            <a:xfrm>
              <a:off x="3643313" y="1804988"/>
              <a:ext cx="303213" cy="233363"/>
            </a:xfrm>
            <a:custGeom>
              <a:avLst/>
              <a:gdLst>
                <a:gd name="T0" fmla="*/ 98 w 383"/>
                <a:gd name="T1" fmla="*/ 1 h 293"/>
                <a:gd name="T2" fmla="*/ 66 w 383"/>
                <a:gd name="T3" fmla="*/ 8 h 293"/>
                <a:gd name="T4" fmla="*/ 32 w 383"/>
                <a:gd name="T5" fmla="*/ 31 h 293"/>
                <a:gd name="T6" fmla="*/ 9 w 383"/>
                <a:gd name="T7" fmla="*/ 65 h 293"/>
                <a:gd name="T8" fmla="*/ 0 w 383"/>
                <a:gd name="T9" fmla="*/ 97 h 293"/>
                <a:gd name="T10" fmla="*/ 0 w 383"/>
                <a:gd name="T11" fmla="*/ 169 h 293"/>
                <a:gd name="T12" fmla="*/ 5 w 383"/>
                <a:gd name="T13" fmla="*/ 206 h 293"/>
                <a:gd name="T14" fmla="*/ 22 w 383"/>
                <a:gd name="T15" fmla="*/ 238 h 293"/>
                <a:gd name="T16" fmla="*/ 46 w 383"/>
                <a:gd name="T17" fmla="*/ 265 h 293"/>
                <a:gd name="T18" fmla="*/ 76 w 383"/>
                <a:gd name="T19" fmla="*/ 283 h 293"/>
                <a:gd name="T20" fmla="*/ 111 w 383"/>
                <a:gd name="T21" fmla="*/ 291 h 293"/>
                <a:gd name="T22" fmla="*/ 229 w 383"/>
                <a:gd name="T23" fmla="*/ 293 h 293"/>
                <a:gd name="T24" fmla="*/ 244 w 383"/>
                <a:gd name="T25" fmla="*/ 291 h 293"/>
                <a:gd name="T26" fmla="*/ 286 w 383"/>
                <a:gd name="T27" fmla="*/ 281 h 293"/>
                <a:gd name="T28" fmla="*/ 323 w 383"/>
                <a:gd name="T29" fmla="*/ 261 h 293"/>
                <a:gd name="T30" fmla="*/ 353 w 383"/>
                <a:gd name="T31" fmla="*/ 229 h 293"/>
                <a:gd name="T32" fmla="*/ 373 w 383"/>
                <a:gd name="T33" fmla="*/ 192 h 293"/>
                <a:gd name="T34" fmla="*/ 383 w 383"/>
                <a:gd name="T35" fmla="*/ 149 h 293"/>
                <a:gd name="T36" fmla="*/ 366 w 383"/>
                <a:gd name="T37" fmla="*/ 164 h 293"/>
                <a:gd name="T38" fmla="*/ 321 w 383"/>
                <a:gd name="T39" fmla="*/ 187 h 293"/>
                <a:gd name="T40" fmla="*/ 254 w 383"/>
                <a:gd name="T41" fmla="*/ 197 h 293"/>
                <a:gd name="T42" fmla="*/ 205 w 383"/>
                <a:gd name="T43" fmla="*/ 194 h 293"/>
                <a:gd name="T44" fmla="*/ 193 w 383"/>
                <a:gd name="T45" fmla="*/ 189 h 293"/>
                <a:gd name="T46" fmla="*/ 247 w 383"/>
                <a:gd name="T47" fmla="*/ 187 h 293"/>
                <a:gd name="T48" fmla="*/ 329 w 383"/>
                <a:gd name="T49" fmla="*/ 171 h 293"/>
                <a:gd name="T50" fmla="*/ 381 w 383"/>
                <a:gd name="T51" fmla="*/ 147 h 293"/>
                <a:gd name="T52" fmla="*/ 378 w 383"/>
                <a:gd name="T53" fmla="*/ 90 h 293"/>
                <a:gd name="T54" fmla="*/ 364 w 383"/>
                <a:gd name="T55" fmla="*/ 60 h 293"/>
                <a:gd name="T56" fmla="*/ 343 w 383"/>
                <a:gd name="T57" fmla="*/ 35 h 293"/>
                <a:gd name="T58" fmla="*/ 354 w 383"/>
                <a:gd name="T59" fmla="*/ 55 h 293"/>
                <a:gd name="T60" fmla="*/ 364 w 383"/>
                <a:gd name="T61" fmla="*/ 88 h 293"/>
                <a:gd name="T62" fmla="*/ 366 w 383"/>
                <a:gd name="T63" fmla="*/ 117 h 293"/>
                <a:gd name="T64" fmla="*/ 366 w 383"/>
                <a:gd name="T65" fmla="*/ 120 h 293"/>
                <a:gd name="T66" fmla="*/ 354 w 383"/>
                <a:gd name="T67" fmla="*/ 122 h 293"/>
                <a:gd name="T68" fmla="*/ 316 w 383"/>
                <a:gd name="T69" fmla="*/ 139 h 293"/>
                <a:gd name="T70" fmla="*/ 250 w 383"/>
                <a:gd name="T71" fmla="*/ 147 h 293"/>
                <a:gd name="T72" fmla="*/ 240 w 383"/>
                <a:gd name="T73" fmla="*/ 147 h 293"/>
                <a:gd name="T74" fmla="*/ 178 w 383"/>
                <a:gd name="T75" fmla="*/ 137 h 293"/>
                <a:gd name="T76" fmla="*/ 114 w 383"/>
                <a:gd name="T77" fmla="*/ 107 h 293"/>
                <a:gd name="T78" fmla="*/ 86 w 383"/>
                <a:gd name="T79" fmla="*/ 83 h 293"/>
                <a:gd name="T80" fmla="*/ 88 w 383"/>
                <a:gd name="T81" fmla="*/ 77 h 293"/>
                <a:gd name="T82" fmla="*/ 116 w 383"/>
                <a:gd name="T83" fmla="*/ 43 h 293"/>
                <a:gd name="T84" fmla="*/ 138 w 383"/>
                <a:gd name="T85" fmla="*/ 21 h 293"/>
                <a:gd name="T86" fmla="*/ 170 w 383"/>
                <a:gd name="T87" fmla="*/ 3 h 293"/>
                <a:gd name="T88" fmla="*/ 108 w 383"/>
                <a:gd name="T89" fmla="*/ 0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3" h="293">
                  <a:moveTo>
                    <a:pt x="108" y="0"/>
                  </a:moveTo>
                  <a:lnTo>
                    <a:pt x="108" y="0"/>
                  </a:lnTo>
                  <a:lnTo>
                    <a:pt x="98" y="1"/>
                  </a:lnTo>
                  <a:lnTo>
                    <a:pt x="86" y="3"/>
                  </a:lnTo>
                  <a:lnTo>
                    <a:pt x="76" y="5"/>
                  </a:lnTo>
                  <a:lnTo>
                    <a:pt x="66" y="8"/>
                  </a:lnTo>
                  <a:lnTo>
                    <a:pt x="57" y="13"/>
                  </a:lnTo>
                  <a:lnTo>
                    <a:pt x="47" y="18"/>
                  </a:lnTo>
                  <a:lnTo>
                    <a:pt x="32" y="31"/>
                  </a:lnTo>
                  <a:lnTo>
                    <a:pt x="19" y="46"/>
                  </a:lnTo>
                  <a:lnTo>
                    <a:pt x="14" y="57"/>
                  </a:lnTo>
                  <a:lnTo>
                    <a:pt x="9" y="65"/>
                  </a:lnTo>
                  <a:lnTo>
                    <a:pt x="5" y="75"/>
                  </a:lnTo>
                  <a:lnTo>
                    <a:pt x="2" y="85"/>
                  </a:lnTo>
                  <a:lnTo>
                    <a:pt x="0" y="97"/>
                  </a:lnTo>
                  <a:lnTo>
                    <a:pt x="0" y="107"/>
                  </a:lnTo>
                  <a:lnTo>
                    <a:pt x="0" y="169"/>
                  </a:lnTo>
                  <a:lnTo>
                    <a:pt x="0" y="169"/>
                  </a:lnTo>
                  <a:lnTo>
                    <a:pt x="0" y="182"/>
                  </a:lnTo>
                  <a:lnTo>
                    <a:pt x="4" y="194"/>
                  </a:lnTo>
                  <a:lnTo>
                    <a:pt x="5" y="206"/>
                  </a:lnTo>
                  <a:lnTo>
                    <a:pt x="10" y="218"/>
                  </a:lnTo>
                  <a:lnTo>
                    <a:pt x="15" y="228"/>
                  </a:lnTo>
                  <a:lnTo>
                    <a:pt x="22" y="238"/>
                  </a:lnTo>
                  <a:lnTo>
                    <a:pt x="29" y="248"/>
                  </a:lnTo>
                  <a:lnTo>
                    <a:pt x="37" y="256"/>
                  </a:lnTo>
                  <a:lnTo>
                    <a:pt x="46" y="265"/>
                  </a:lnTo>
                  <a:lnTo>
                    <a:pt x="54" y="271"/>
                  </a:lnTo>
                  <a:lnTo>
                    <a:pt x="66" y="278"/>
                  </a:lnTo>
                  <a:lnTo>
                    <a:pt x="76" y="283"/>
                  </a:lnTo>
                  <a:lnTo>
                    <a:pt x="88" y="286"/>
                  </a:lnTo>
                  <a:lnTo>
                    <a:pt x="99" y="290"/>
                  </a:lnTo>
                  <a:lnTo>
                    <a:pt x="111" y="291"/>
                  </a:lnTo>
                  <a:lnTo>
                    <a:pt x="125" y="293"/>
                  </a:lnTo>
                  <a:lnTo>
                    <a:pt x="229" y="293"/>
                  </a:lnTo>
                  <a:lnTo>
                    <a:pt x="229" y="293"/>
                  </a:lnTo>
                  <a:lnTo>
                    <a:pt x="229" y="293"/>
                  </a:lnTo>
                  <a:lnTo>
                    <a:pt x="229" y="293"/>
                  </a:lnTo>
                  <a:lnTo>
                    <a:pt x="244" y="291"/>
                  </a:lnTo>
                  <a:lnTo>
                    <a:pt x="259" y="290"/>
                  </a:lnTo>
                  <a:lnTo>
                    <a:pt x="272" y="286"/>
                  </a:lnTo>
                  <a:lnTo>
                    <a:pt x="286" y="281"/>
                  </a:lnTo>
                  <a:lnTo>
                    <a:pt x="299" y="276"/>
                  </a:lnTo>
                  <a:lnTo>
                    <a:pt x="311" y="268"/>
                  </a:lnTo>
                  <a:lnTo>
                    <a:pt x="323" y="261"/>
                  </a:lnTo>
                  <a:lnTo>
                    <a:pt x="334" y="251"/>
                  </a:lnTo>
                  <a:lnTo>
                    <a:pt x="344" y="241"/>
                  </a:lnTo>
                  <a:lnTo>
                    <a:pt x="353" y="229"/>
                  </a:lnTo>
                  <a:lnTo>
                    <a:pt x="361" y="218"/>
                  </a:lnTo>
                  <a:lnTo>
                    <a:pt x="368" y="206"/>
                  </a:lnTo>
                  <a:lnTo>
                    <a:pt x="373" y="192"/>
                  </a:lnTo>
                  <a:lnTo>
                    <a:pt x="378" y="179"/>
                  </a:lnTo>
                  <a:lnTo>
                    <a:pt x="381" y="164"/>
                  </a:lnTo>
                  <a:lnTo>
                    <a:pt x="383" y="149"/>
                  </a:lnTo>
                  <a:lnTo>
                    <a:pt x="383" y="149"/>
                  </a:lnTo>
                  <a:lnTo>
                    <a:pt x="375" y="156"/>
                  </a:lnTo>
                  <a:lnTo>
                    <a:pt x="366" y="164"/>
                  </a:lnTo>
                  <a:lnTo>
                    <a:pt x="353" y="172"/>
                  </a:lnTo>
                  <a:lnTo>
                    <a:pt x="339" y="179"/>
                  </a:lnTo>
                  <a:lnTo>
                    <a:pt x="321" y="187"/>
                  </a:lnTo>
                  <a:lnTo>
                    <a:pt x="302" y="192"/>
                  </a:lnTo>
                  <a:lnTo>
                    <a:pt x="279" y="196"/>
                  </a:lnTo>
                  <a:lnTo>
                    <a:pt x="254" y="197"/>
                  </a:lnTo>
                  <a:lnTo>
                    <a:pt x="254" y="197"/>
                  </a:lnTo>
                  <a:lnTo>
                    <a:pt x="222" y="196"/>
                  </a:lnTo>
                  <a:lnTo>
                    <a:pt x="205" y="194"/>
                  </a:lnTo>
                  <a:lnTo>
                    <a:pt x="188" y="189"/>
                  </a:lnTo>
                  <a:lnTo>
                    <a:pt x="188" y="189"/>
                  </a:lnTo>
                  <a:lnTo>
                    <a:pt x="193" y="189"/>
                  </a:lnTo>
                  <a:lnTo>
                    <a:pt x="193" y="189"/>
                  </a:lnTo>
                  <a:lnTo>
                    <a:pt x="224" y="189"/>
                  </a:lnTo>
                  <a:lnTo>
                    <a:pt x="247" y="187"/>
                  </a:lnTo>
                  <a:lnTo>
                    <a:pt x="272" y="184"/>
                  </a:lnTo>
                  <a:lnTo>
                    <a:pt x="301" y="179"/>
                  </a:lnTo>
                  <a:lnTo>
                    <a:pt x="329" y="171"/>
                  </a:lnTo>
                  <a:lnTo>
                    <a:pt x="356" y="161"/>
                  </a:lnTo>
                  <a:lnTo>
                    <a:pt x="370" y="154"/>
                  </a:lnTo>
                  <a:lnTo>
                    <a:pt x="381" y="147"/>
                  </a:lnTo>
                  <a:lnTo>
                    <a:pt x="376" y="147"/>
                  </a:lnTo>
                  <a:lnTo>
                    <a:pt x="376" y="90"/>
                  </a:lnTo>
                  <a:lnTo>
                    <a:pt x="378" y="90"/>
                  </a:lnTo>
                  <a:lnTo>
                    <a:pt x="378" y="90"/>
                  </a:lnTo>
                  <a:lnTo>
                    <a:pt x="371" y="75"/>
                  </a:lnTo>
                  <a:lnTo>
                    <a:pt x="364" y="60"/>
                  </a:lnTo>
                  <a:lnTo>
                    <a:pt x="354" y="46"/>
                  </a:lnTo>
                  <a:lnTo>
                    <a:pt x="343" y="35"/>
                  </a:lnTo>
                  <a:lnTo>
                    <a:pt x="343" y="35"/>
                  </a:lnTo>
                  <a:lnTo>
                    <a:pt x="348" y="41"/>
                  </a:lnTo>
                  <a:lnTo>
                    <a:pt x="348" y="41"/>
                  </a:lnTo>
                  <a:lnTo>
                    <a:pt x="354" y="55"/>
                  </a:lnTo>
                  <a:lnTo>
                    <a:pt x="359" y="67"/>
                  </a:lnTo>
                  <a:lnTo>
                    <a:pt x="359" y="67"/>
                  </a:lnTo>
                  <a:lnTo>
                    <a:pt x="364" y="88"/>
                  </a:lnTo>
                  <a:lnTo>
                    <a:pt x="366" y="105"/>
                  </a:lnTo>
                  <a:lnTo>
                    <a:pt x="366" y="105"/>
                  </a:lnTo>
                  <a:lnTo>
                    <a:pt x="366" y="117"/>
                  </a:lnTo>
                  <a:lnTo>
                    <a:pt x="366" y="117"/>
                  </a:lnTo>
                  <a:lnTo>
                    <a:pt x="366" y="120"/>
                  </a:lnTo>
                  <a:lnTo>
                    <a:pt x="366" y="120"/>
                  </a:lnTo>
                  <a:lnTo>
                    <a:pt x="364" y="114"/>
                  </a:lnTo>
                  <a:lnTo>
                    <a:pt x="364" y="114"/>
                  </a:lnTo>
                  <a:lnTo>
                    <a:pt x="354" y="122"/>
                  </a:lnTo>
                  <a:lnTo>
                    <a:pt x="344" y="127"/>
                  </a:lnTo>
                  <a:lnTo>
                    <a:pt x="331" y="132"/>
                  </a:lnTo>
                  <a:lnTo>
                    <a:pt x="316" y="139"/>
                  </a:lnTo>
                  <a:lnTo>
                    <a:pt x="297" y="142"/>
                  </a:lnTo>
                  <a:lnTo>
                    <a:pt x="276" y="145"/>
                  </a:lnTo>
                  <a:lnTo>
                    <a:pt x="250" y="147"/>
                  </a:lnTo>
                  <a:lnTo>
                    <a:pt x="250" y="147"/>
                  </a:lnTo>
                  <a:lnTo>
                    <a:pt x="240" y="147"/>
                  </a:lnTo>
                  <a:lnTo>
                    <a:pt x="240" y="147"/>
                  </a:lnTo>
                  <a:lnTo>
                    <a:pt x="224" y="145"/>
                  </a:lnTo>
                  <a:lnTo>
                    <a:pt x="207" y="144"/>
                  </a:lnTo>
                  <a:lnTo>
                    <a:pt x="178" y="137"/>
                  </a:lnTo>
                  <a:lnTo>
                    <a:pt x="153" y="127"/>
                  </a:lnTo>
                  <a:lnTo>
                    <a:pt x="131" y="117"/>
                  </a:lnTo>
                  <a:lnTo>
                    <a:pt x="114" y="107"/>
                  </a:lnTo>
                  <a:lnTo>
                    <a:pt x="101" y="97"/>
                  </a:lnTo>
                  <a:lnTo>
                    <a:pt x="86" y="83"/>
                  </a:lnTo>
                  <a:lnTo>
                    <a:pt x="86" y="83"/>
                  </a:lnTo>
                  <a:lnTo>
                    <a:pt x="81" y="92"/>
                  </a:lnTo>
                  <a:lnTo>
                    <a:pt x="81" y="92"/>
                  </a:lnTo>
                  <a:lnTo>
                    <a:pt x="88" y="77"/>
                  </a:lnTo>
                  <a:lnTo>
                    <a:pt x="88" y="77"/>
                  </a:lnTo>
                  <a:lnTo>
                    <a:pt x="99" y="62"/>
                  </a:lnTo>
                  <a:lnTo>
                    <a:pt x="116" y="43"/>
                  </a:lnTo>
                  <a:lnTo>
                    <a:pt x="116" y="43"/>
                  </a:lnTo>
                  <a:lnTo>
                    <a:pt x="126" y="33"/>
                  </a:lnTo>
                  <a:lnTo>
                    <a:pt x="138" y="21"/>
                  </a:lnTo>
                  <a:lnTo>
                    <a:pt x="138" y="21"/>
                  </a:lnTo>
                  <a:lnTo>
                    <a:pt x="153" y="11"/>
                  </a:lnTo>
                  <a:lnTo>
                    <a:pt x="170" y="3"/>
                  </a:lnTo>
                  <a:lnTo>
                    <a:pt x="170" y="3"/>
                  </a:lnTo>
                  <a:lnTo>
                    <a:pt x="175" y="0"/>
                  </a:lnTo>
                  <a:lnTo>
                    <a:pt x="108" y="0"/>
                  </a:lnTo>
                  <a:lnTo>
                    <a:pt x="108" y="0"/>
                  </a:lnTo>
                  <a:lnTo>
                    <a:pt x="108" y="0"/>
                  </a:lnTo>
                  <a:close/>
                </a:path>
              </a:pathLst>
            </a:custGeom>
            <a:solidFill>
              <a:srgbClr val="ECD9C7"/>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74" name="Freeform 70"/>
            <p:cNvSpPr/>
            <p:nvPr>
              <p:custDataLst>
                <p:tags r:id="rId68"/>
              </p:custDataLst>
            </p:nvPr>
          </p:nvSpPr>
          <p:spPr bwMode="auto">
            <a:xfrm>
              <a:off x="3643313" y="1804988"/>
              <a:ext cx="303213" cy="233363"/>
            </a:xfrm>
            <a:custGeom>
              <a:avLst/>
              <a:gdLst>
                <a:gd name="T0" fmla="*/ 98 w 383"/>
                <a:gd name="T1" fmla="*/ 1 h 293"/>
                <a:gd name="T2" fmla="*/ 66 w 383"/>
                <a:gd name="T3" fmla="*/ 8 h 293"/>
                <a:gd name="T4" fmla="*/ 32 w 383"/>
                <a:gd name="T5" fmla="*/ 31 h 293"/>
                <a:gd name="T6" fmla="*/ 9 w 383"/>
                <a:gd name="T7" fmla="*/ 65 h 293"/>
                <a:gd name="T8" fmla="*/ 0 w 383"/>
                <a:gd name="T9" fmla="*/ 97 h 293"/>
                <a:gd name="T10" fmla="*/ 0 w 383"/>
                <a:gd name="T11" fmla="*/ 169 h 293"/>
                <a:gd name="T12" fmla="*/ 5 w 383"/>
                <a:gd name="T13" fmla="*/ 206 h 293"/>
                <a:gd name="T14" fmla="*/ 22 w 383"/>
                <a:gd name="T15" fmla="*/ 238 h 293"/>
                <a:gd name="T16" fmla="*/ 46 w 383"/>
                <a:gd name="T17" fmla="*/ 265 h 293"/>
                <a:gd name="T18" fmla="*/ 76 w 383"/>
                <a:gd name="T19" fmla="*/ 283 h 293"/>
                <a:gd name="T20" fmla="*/ 111 w 383"/>
                <a:gd name="T21" fmla="*/ 291 h 293"/>
                <a:gd name="T22" fmla="*/ 229 w 383"/>
                <a:gd name="T23" fmla="*/ 293 h 293"/>
                <a:gd name="T24" fmla="*/ 244 w 383"/>
                <a:gd name="T25" fmla="*/ 291 h 293"/>
                <a:gd name="T26" fmla="*/ 286 w 383"/>
                <a:gd name="T27" fmla="*/ 281 h 293"/>
                <a:gd name="T28" fmla="*/ 323 w 383"/>
                <a:gd name="T29" fmla="*/ 261 h 293"/>
                <a:gd name="T30" fmla="*/ 353 w 383"/>
                <a:gd name="T31" fmla="*/ 229 h 293"/>
                <a:gd name="T32" fmla="*/ 373 w 383"/>
                <a:gd name="T33" fmla="*/ 192 h 293"/>
                <a:gd name="T34" fmla="*/ 383 w 383"/>
                <a:gd name="T35" fmla="*/ 149 h 293"/>
                <a:gd name="T36" fmla="*/ 366 w 383"/>
                <a:gd name="T37" fmla="*/ 164 h 293"/>
                <a:gd name="T38" fmla="*/ 321 w 383"/>
                <a:gd name="T39" fmla="*/ 187 h 293"/>
                <a:gd name="T40" fmla="*/ 254 w 383"/>
                <a:gd name="T41" fmla="*/ 197 h 293"/>
                <a:gd name="T42" fmla="*/ 205 w 383"/>
                <a:gd name="T43" fmla="*/ 194 h 293"/>
                <a:gd name="T44" fmla="*/ 193 w 383"/>
                <a:gd name="T45" fmla="*/ 189 h 293"/>
                <a:gd name="T46" fmla="*/ 247 w 383"/>
                <a:gd name="T47" fmla="*/ 187 h 293"/>
                <a:gd name="T48" fmla="*/ 329 w 383"/>
                <a:gd name="T49" fmla="*/ 171 h 293"/>
                <a:gd name="T50" fmla="*/ 381 w 383"/>
                <a:gd name="T51" fmla="*/ 147 h 293"/>
                <a:gd name="T52" fmla="*/ 378 w 383"/>
                <a:gd name="T53" fmla="*/ 90 h 293"/>
                <a:gd name="T54" fmla="*/ 364 w 383"/>
                <a:gd name="T55" fmla="*/ 60 h 293"/>
                <a:gd name="T56" fmla="*/ 343 w 383"/>
                <a:gd name="T57" fmla="*/ 35 h 293"/>
                <a:gd name="T58" fmla="*/ 354 w 383"/>
                <a:gd name="T59" fmla="*/ 55 h 293"/>
                <a:gd name="T60" fmla="*/ 364 w 383"/>
                <a:gd name="T61" fmla="*/ 88 h 293"/>
                <a:gd name="T62" fmla="*/ 366 w 383"/>
                <a:gd name="T63" fmla="*/ 117 h 293"/>
                <a:gd name="T64" fmla="*/ 366 w 383"/>
                <a:gd name="T65" fmla="*/ 120 h 293"/>
                <a:gd name="T66" fmla="*/ 354 w 383"/>
                <a:gd name="T67" fmla="*/ 122 h 293"/>
                <a:gd name="T68" fmla="*/ 316 w 383"/>
                <a:gd name="T69" fmla="*/ 139 h 293"/>
                <a:gd name="T70" fmla="*/ 250 w 383"/>
                <a:gd name="T71" fmla="*/ 147 h 293"/>
                <a:gd name="T72" fmla="*/ 240 w 383"/>
                <a:gd name="T73" fmla="*/ 147 h 293"/>
                <a:gd name="T74" fmla="*/ 178 w 383"/>
                <a:gd name="T75" fmla="*/ 137 h 293"/>
                <a:gd name="T76" fmla="*/ 114 w 383"/>
                <a:gd name="T77" fmla="*/ 107 h 293"/>
                <a:gd name="T78" fmla="*/ 86 w 383"/>
                <a:gd name="T79" fmla="*/ 83 h 293"/>
                <a:gd name="T80" fmla="*/ 88 w 383"/>
                <a:gd name="T81" fmla="*/ 77 h 293"/>
                <a:gd name="T82" fmla="*/ 116 w 383"/>
                <a:gd name="T83" fmla="*/ 43 h 293"/>
                <a:gd name="T84" fmla="*/ 138 w 383"/>
                <a:gd name="T85" fmla="*/ 21 h 293"/>
                <a:gd name="T86" fmla="*/ 170 w 383"/>
                <a:gd name="T87" fmla="*/ 3 h 293"/>
                <a:gd name="T88" fmla="*/ 108 w 383"/>
                <a:gd name="T89" fmla="*/ 0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3" h="293">
                  <a:moveTo>
                    <a:pt x="108" y="0"/>
                  </a:moveTo>
                  <a:lnTo>
                    <a:pt x="108" y="0"/>
                  </a:lnTo>
                  <a:lnTo>
                    <a:pt x="98" y="1"/>
                  </a:lnTo>
                  <a:lnTo>
                    <a:pt x="86" y="3"/>
                  </a:lnTo>
                  <a:lnTo>
                    <a:pt x="76" y="5"/>
                  </a:lnTo>
                  <a:lnTo>
                    <a:pt x="66" y="8"/>
                  </a:lnTo>
                  <a:lnTo>
                    <a:pt x="57" y="13"/>
                  </a:lnTo>
                  <a:lnTo>
                    <a:pt x="47" y="18"/>
                  </a:lnTo>
                  <a:lnTo>
                    <a:pt x="32" y="31"/>
                  </a:lnTo>
                  <a:lnTo>
                    <a:pt x="19" y="46"/>
                  </a:lnTo>
                  <a:lnTo>
                    <a:pt x="14" y="57"/>
                  </a:lnTo>
                  <a:lnTo>
                    <a:pt x="9" y="65"/>
                  </a:lnTo>
                  <a:lnTo>
                    <a:pt x="5" y="75"/>
                  </a:lnTo>
                  <a:lnTo>
                    <a:pt x="2" y="85"/>
                  </a:lnTo>
                  <a:lnTo>
                    <a:pt x="0" y="97"/>
                  </a:lnTo>
                  <a:lnTo>
                    <a:pt x="0" y="107"/>
                  </a:lnTo>
                  <a:lnTo>
                    <a:pt x="0" y="169"/>
                  </a:lnTo>
                  <a:lnTo>
                    <a:pt x="0" y="169"/>
                  </a:lnTo>
                  <a:lnTo>
                    <a:pt x="0" y="182"/>
                  </a:lnTo>
                  <a:lnTo>
                    <a:pt x="4" y="194"/>
                  </a:lnTo>
                  <a:lnTo>
                    <a:pt x="5" y="206"/>
                  </a:lnTo>
                  <a:lnTo>
                    <a:pt x="10" y="218"/>
                  </a:lnTo>
                  <a:lnTo>
                    <a:pt x="15" y="228"/>
                  </a:lnTo>
                  <a:lnTo>
                    <a:pt x="22" y="238"/>
                  </a:lnTo>
                  <a:lnTo>
                    <a:pt x="29" y="248"/>
                  </a:lnTo>
                  <a:lnTo>
                    <a:pt x="37" y="256"/>
                  </a:lnTo>
                  <a:lnTo>
                    <a:pt x="46" y="265"/>
                  </a:lnTo>
                  <a:lnTo>
                    <a:pt x="54" y="271"/>
                  </a:lnTo>
                  <a:lnTo>
                    <a:pt x="66" y="278"/>
                  </a:lnTo>
                  <a:lnTo>
                    <a:pt x="76" y="283"/>
                  </a:lnTo>
                  <a:lnTo>
                    <a:pt x="88" y="286"/>
                  </a:lnTo>
                  <a:lnTo>
                    <a:pt x="99" y="290"/>
                  </a:lnTo>
                  <a:lnTo>
                    <a:pt x="111" y="291"/>
                  </a:lnTo>
                  <a:lnTo>
                    <a:pt x="125" y="293"/>
                  </a:lnTo>
                  <a:lnTo>
                    <a:pt x="229" y="293"/>
                  </a:lnTo>
                  <a:lnTo>
                    <a:pt x="229" y="293"/>
                  </a:lnTo>
                  <a:lnTo>
                    <a:pt x="229" y="293"/>
                  </a:lnTo>
                  <a:lnTo>
                    <a:pt x="229" y="293"/>
                  </a:lnTo>
                  <a:lnTo>
                    <a:pt x="244" y="291"/>
                  </a:lnTo>
                  <a:lnTo>
                    <a:pt x="259" y="290"/>
                  </a:lnTo>
                  <a:lnTo>
                    <a:pt x="272" y="286"/>
                  </a:lnTo>
                  <a:lnTo>
                    <a:pt x="286" y="281"/>
                  </a:lnTo>
                  <a:lnTo>
                    <a:pt x="299" y="276"/>
                  </a:lnTo>
                  <a:lnTo>
                    <a:pt x="311" y="268"/>
                  </a:lnTo>
                  <a:lnTo>
                    <a:pt x="323" y="261"/>
                  </a:lnTo>
                  <a:lnTo>
                    <a:pt x="334" y="251"/>
                  </a:lnTo>
                  <a:lnTo>
                    <a:pt x="344" y="241"/>
                  </a:lnTo>
                  <a:lnTo>
                    <a:pt x="353" y="229"/>
                  </a:lnTo>
                  <a:lnTo>
                    <a:pt x="361" y="218"/>
                  </a:lnTo>
                  <a:lnTo>
                    <a:pt x="368" y="206"/>
                  </a:lnTo>
                  <a:lnTo>
                    <a:pt x="373" y="192"/>
                  </a:lnTo>
                  <a:lnTo>
                    <a:pt x="378" y="179"/>
                  </a:lnTo>
                  <a:lnTo>
                    <a:pt x="381" y="164"/>
                  </a:lnTo>
                  <a:lnTo>
                    <a:pt x="383" y="149"/>
                  </a:lnTo>
                  <a:lnTo>
                    <a:pt x="383" y="149"/>
                  </a:lnTo>
                  <a:lnTo>
                    <a:pt x="375" y="156"/>
                  </a:lnTo>
                  <a:lnTo>
                    <a:pt x="366" y="164"/>
                  </a:lnTo>
                  <a:lnTo>
                    <a:pt x="353" y="172"/>
                  </a:lnTo>
                  <a:lnTo>
                    <a:pt x="339" y="179"/>
                  </a:lnTo>
                  <a:lnTo>
                    <a:pt x="321" y="187"/>
                  </a:lnTo>
                  <a:lnTo>
                    <a:pt x="302" y="192"/>
                  </a:lnTo>
                  <a:lnTo>
                    <a:pt x="279" y="196"/>
                  </a:lnTo>
                  <a:lnTo>
                    <a:pt x="254" y="197"/>
                  </a:lnTo>
                  <a:lnTo>
                    <a:pt x="254" y="197"/>
                  </a:lnTo>
                  <a:lnTo>
                    <a:pt x="222" y="196"/>
                  </a:lnTo>
                  <a:lnTo>
                    <a:pt x="205" y="194"/>
                  </a:lnTo>
                  <a:lnTo>
                    <a:pt x="188" y="189"/>
                  </a:lnTo>
                  <a:lnTo>
                    <a:pt x="188" y="189"/>
                  </a:lnTo>
                  <a:lnTo>
                    <a:pt x="193" y="189"/>
                  </a:lnTo>
                  <a:lnTo>
                    <a:pt x="193" y="189"/>
                  </a:lnTo>
                  <a:lnTo>
                    <a:pt x="224" y="189"/>
                  </a:lnTo>
                  <a:lnTo>
                    <a:pt x="247" y="187"/>
                  </a:lnTo>
                  <a:lnTo>
                    <a:pt x="272" y="184"/>
                  </a:lnTo>
                  <a:lnTo>
                    <a:pt x="301" y="179"/>
                  </a:lnTo>
                  <a:lnTo>
                    <a:pt x="329" y="171"/>
                  </a:lnTo>
                  <a:lnTo>
                    <a:pt x="356" y="161"/>
                  </a:lnTo>
                  <a:lnTo>
                    <a:pt x="370" y="154"/>
                  </a:lnTo>
                  <a:lnTo>
                    <a:pt x="381" y="147"/>
                  </a:lnTo>
                  <a:lnTo>
                    <a:pt x="376" y="147"/>
                  </a:lnTo>
                  <a:lnTo>
                    <a:pt x="376" y="90"/>
                  </a:lnTo>
                  <a:lnTo>
                    <a:pt x="378" y="90"/>
                  </a:lnTo>
                  <a:lnTo>
                    <a:pt x="378" y="90"/>
                  </a:lnTo>
                  <a:lnTo>
                    <a:pt x="371" y="75"/>
                  </a:lnTo>
                  <a:lnTo>
                    <a:pt x="364" y="60"/>
                  </a:lnTo>
                  <a:lnTo>
                    <a:pt x="354" y="46"/>
                  </a:lnTo>
                  <a:lnTo>
                    <a:pt x="343" y="35"/>
                  </a:lnTo>
                  <a:lnTo>
                    <a:pt x="343" y="35"/>
                  </a:lnTo>
                  <a:lnTo>
                    <a:pt x="348" y="41"/>
                  </a:lnTo>
                  <a:lnTo>
                    <a:pt x="348" y="41"/>
                  </a:lnTo>
                  <a:lnTo>
                    <a:pt x="354" y="55"/>
                  </a:lnTo>
                  <a:lnTo>
                    <a:pt x="359" y="67"/>
                  </a:lnTo>
                  <a:lnTo>
                    <a:pt x="359" y="67"/>
                  </a:lnTo>
                  <a:lnTo>
                    <a:pt x="364" y="88"/>
                  </a:lnTo>
                  <a:lnTo>
                    <a:pt x="366" y="105"/>
                  </a:lnTo>
                  <a:lnTo>
                    <a:pt x="366" y="105"/>
                  </a:lnTo>
                  <a:lnTo>
                    <a:pt x="366" y="117"/>
                  </a:lnTo>
                  <a:lnTo>
                    <a:pt x="366" y="117"/>
                  </a:lnTo>
                  <a:lnTo>
                    <a:pt x="366" y="120"/>
                  </a:lnTo>
                  <a:lnTo>
                    <a:pt x="366" y="120"/>
                  </a:lnTo>
                  <a:lnTo>
                    <a:pt x="364" y="114"/>
                  </a:lnTo>
                  <a:lnTo>
                    <a:pt x="364" y="114"/>
                  </a:lnTo>
                  <a:lnTo>
                    <a:pt x="354" y="122"/>
                  </a:lnTo>
                  <a:lnTo>
                    <a:pt x="344" y="127"/>
                  </a:lnTo>
                  <a:lnTo>
                    <a:pt x="331" y="132"/>
                  </a:lnTo>
                  <a:lnTo>
                    <a:pt x="316" y="139"/>
                  </a:lnTo>
                  <a:lnTo>
                    <a:pt x="297" y="142"/>
                  </a:lnTo>
                  <a:lnTo>
                    <a:pt x="276" y="145"/>
                  </a:lnTo>
                  <a:lnTo>
                    <a:pt x="250" y="147"/>
                  </a:lnTo>
                  <a:lnTo>
                    <a:pt x="250" y="147"/>
                  </a:lnTo>
                  <a:lnTo>
                    <a:pt x="240" y="147"/>
                  </a:lnTo>
                  <a:lnTo>
                    <a:pt x="240" y="147"/>
                  </a:lnTo>
                  <a:lnTo>
                    <a:pt x="224" y="145"/>
                  </a:lnTo>
                  <a:lnTo>
                    <a:pt x="207" y="144"/>
                  </a:lnTo>
                  <a:lnTo>
                    <a:pt x="178" y="137"/>
                  </a:lnTo>
                  <a:lnTo>
                    <a:pt x="153" y="127"/>
                  </a:lnTo>
                  <a:lnTo>
                    <a:pt x="131" y="117"/>
                  </a:lnTo>
                  <a:lnTo>
                    <a:pt x="114" y="107"/>
                  </a:lnTo>
                  <a:lnTo>
                    <a:pt x="101" y="97"/>
                  </a:lnTo>
                  <a:lnTo>
                    <a:pt x="86" y="83"/>
                  </a:lnTo>
                  <a:lnTo>
                    <a:pt x="86" y="83"/>
                  </a:lnTo>
                  <a:lnTo>
                    <a:pt x="81" y="92"/>
                  </a:lnTo>
                  <a:lnTo>
                    <a:pt x="81" y="92"/>
                  </a:lnTo>
                  <a:lnTo>
                    <a:pt x="88" y="77"/>
                  </a:lnTo>
                  <a:lnTo>
                    <a:pt x="88" y="77"/>
                  </a:lnTo>
                  <a:lnTo>
                    <a:pt x="99" y="62"/>
                  </a:lnTo>
                  <a:lnTo>
                    <a:pt x="116" y="43"/>
                  </a:lnTo>
                  <a:lnTo>
                    <a:pt x="116" y="43"/>
                  </a:lnTo>
                  <a:lnTo>
                    <a:pt x="126" y="33"/>
                  </a:lnTo>
                  <a:lnTo>
                    <a:pt x="138" y="21"/>
                  </a:lnTo>
                  <a:lnTo>
                    <a:pt x="138" y="21"/>
                  </a:lnTo>
                  <a:lnTo>
                    <a:pt x="153" y="11"/>
                  </a:lnTo>
                  <a:lnTo>
                    <a:pt x="170" y="3"/>
                  </a:lnTo>
                  <a:lnTo>
                    <a:pt x="170" y="3"/>
                  </a:lnTo>
                  <a:lnTo>
                    <a:pt x="175" y="0"/>
                  </a:lnTo>
                  <a:lnTo>
                    <a:pt x="108" y="0"/>
                  </a:lnTo>
                  <a:lnTo>
                    <a:pt x="108" y="0"/>
                  </a:lnTo>
                  <a:lnTo>
                    <a:pt x="108"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75" name="Freeform 71"/>
            <p:cNvSpPr/>
            <p:nvPr>
              <p:custDataLst>
                <p:tags r:id="rId69"/>
              </p:custDataLst>
            </p:nvPr>
          </p:nvSpPr>
          <p:spPr bwMode="auto">
            <a:xfrm>
              <a:off x="3711575" y="1804988"/>
              <a:ext cx="220663" cy="117475"/>
            </a:xfrm>
            <a:custGeom>
              <a:avLst/>
              <a:gdLst>
                <a:gd name="T0" fmla="*/ 134 w 278"/>
                <a:gd name="T1" fmla="*/ 0 h 147"/>
                <a:gd name="T2" fmla="*/ 126 w 278"/>
                <a:gd name="T3" fmla="*/ 1 h 147"/>
                <a:gd name="T4" fmla="*/ 92 w 278"/>
                <a:gd name="T5" fmla="*/ 13 h 147"/>
                <a:gd name="T6" fmla="*/ 75 w 278"/>
                <a:gd name="T7" fmla="*/ 21 h 147"/>
                <a:gd name="T8" fmla="*/ 62 w 278"/>
                <a:gd name="T9" fmla="*/ 30 h 147"/>
                <a:gd name="T10" fmla="*/ 37 w 278"/>
                <a:gd name="T11" fmla="*/ 48 h 147"/>
                <a:gd name="T12" fmla="*/ 5 w 278"/>
                <a:gd name="T13" fmla="*/ 78 h 147"/>
                <a:gd name="T14" fmla="*/ 0 w 278"/>
                <a:gd name="T15" fmla="*/ 83 h 147"/>
                <a:gd name="T16" fmla="*/ 15 w 278"/>
                <a:gd name="T17" fmla="*/ 97 h 147"/>
                <a:gd name="T18" fmla="*/ 45 w 278"/>
                <a:gd name="T19" fmla="*/ 117 h 147"/>
                <a:gd name="T20" fmla="*/ 92 w 278"/>
                <a:gd name="T21" fmla="*/ 137 h 147"/>
                <a:gd name="T22" fmla="*/ 138 w 278"/>
                <a:gd name="T23" fmla="*/ 145 h 147"/>
                <a:gd name="T24" fmla="*/ 154 w 278"/>
                <a:gd name="T25" fmla="*/ 147 h 147"/>
                <a:gd name="T26" fmla="*/ 164 w 278"/>
                <a:gd name="T27" fmla="*/ 147 h 147"/>
                <a:gd name="T28" fmla="*/ 211 w 278"/>
                <a:gd name="T29" fmla="*/ 142 h 147"/>
                <a:gd name="T30" fmla="*/ 245 w 278"/>
                <a:gd name="T31" fmla="*/ 132 h 147"/>
                <a:gd name="T32" fmla="*/ 268 w 278"/>
                <a:gd name="T33" fmla="*/ 122 h 147"/>
                <a:gd name="T34" fmla="*/ 278 w 278"/>
                <a:gd name="T35" fmla="*/ 114 h 147"/>
                <a:gd name="T36" fmla="*/ 277 w 278"/>
                <a:gd name="T37" fmla="*/ 107 h 147"/>
                <a:gd name="T38" fmla="*/ 263 w 278"/>
                <a:gd name="T39" fmla="*/ 70 h 147"/>
                <a:gd name="T40" fmla="*/ 257 w 278"/>
                <a:gd name="T41" fmla="*/ 58 h 147"/>
                <a:gd name="T42" fmla="*/ 250 w 278"/>
                <a:gd name="T43" fmla="*/ 46 h 147"/>
                <a:gd name="T44" fmla="*/ 230 w 278"/>
                <a:gd name="T45" fmla="*/ 25 h 147"/>
                <a:gd name="T46" fmla="*/ 216 w 278"/>
                <a:gd name="T47" fmla="*/ 15 h 147"/>
                <a:gd name="T48" fmla="*/ 200 w 278"/>
                <a:gd name="T49" fmla="*/ 8 h 147"/>
                <a:gd name="T50" fmla="*/ 181 w 278"/>
                <a:gd name="T51" fmla="*/ 1 h 147"/>
                <a:gd name="T52" fmla="*/ 201 w 278"/>
                <a:gd name="T53" fmla="*/ 11 h 147"/>
                <a:gd name="T54" fmla="*/ 218 w 278"/>
                <a:gd name="T55" fmla="*/ 25 h 147"/>
                <a:gd name="T56" fmla="*/ 230 w 278"/>
                <a:gd name="T57" fmla="*/ 45 h 147"/>
                <a:gd name="T58" fmla="*/ 235 w 278"/>
                <a:gd name="T59" fmla="*/ 67 h 147"/>
                <a:gd name="T60" fmla="*/ 235 w 278"/>
                <a:gd name="T61" fmla="*/ 82 h 147"/>
                <a:gd name="T62" fmla="*/ 225 w 278"/>
                <a:gd name="T63" fmla="*/ 109 h 147"/>
                <a:gd name="T64" fmla="*/ 206 w 278"/>
                <a:gd name="T65" fmla="*/ 130 h 147"/>
                <a:gd name="T66" fmla="*/ 181 w 278"/>
                <a:gd name="T67" fmla="*/ 144 h 147"/>
                <a:gd name="T68" fmla="*/ 166 w 278"/>
                <a:gd name="T69" fmla="*/ 145 h 147"/>
                <a:gd name="T70" fmla="*/ 161 w 278"/>
                <a:gd name="T71" fmla="*/ 147 h 147"/>
                <a:gd name="T72" fmla="*/ 134 w 278"/>
                <a:gd name="T73" fmla="*/ 140 h 147"/>
                <a:gd name="T74" fmla="*/ 111 w 278"/>
                <a:gd name="T75" fmla="*/ 127 h 147"/>
                <a:gd name="T76" fmla="*/ 94 w 278"/>
                <a:gd name="T77" fmla="*/ 105 h 147"/>
                <a:gd name="T78" fmla="*/ 87 w 278"/>
                <a:gd name="T79" fmla="*/ 78 h 147"/>
                <a:gd name="T80" fmla="*/ 87 w 278"/>
                <a:gd name="T81" fmla="*/ 65 h 147"/>
                <a:gd name="T82" fmla="*/ 96 w 278"/>
                <a:gd name="T83" fmla="*/ 40 h 147"/>
                <a:gd name="T84" fmla="*/ 111 w 278"/>
                <a:gd name="T85" fmla="*/ 18 h 147"/>
                <a:gd name="T86" fmla="*/ 132 w 278"/>
                <a:gd name="T87" fmla="*/ 5 h 147"/>
                <a:gd name="T88" fmla="*/ 134 w 278"/>
                <a:gd name="T89"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8" h="147">
                  <a:moveTo>
                    <a:pt x="134" y="0"/>
                  </a:moveTo>
                  <a:lnTo>
                    <a:pt x="134" y="0"/>
                  </a:lnTo>
                  <a:lnTo>
                    <a:pt x="126" y="1"/>
                  </a:lnTo>
                  <a:lnTo>
                    <a:pt x="126" y="1"/>
                  </a:lnTo>
                  <a:lnTo>
                    <a:pt x="109" y="6"/>
                  </a:lnTo>
                  <a:lnTo>
                    <a:pt x="92" y="13"/>
                  </a:lnTo>
                  <a:lnTo>
                    <a:pt x="92" y="13"/>
                  </a:lnTo>
                  <a:lnTo>
                    <a:pt x="75" y="21"/>
                  </a:lnTo>
                  <a:lnTo>
                    <a:pt x="62" y="30"/>
                  </a:lnTo>
                  <a:lnTo>
                    <a:pt x="62" y="30"/>
                  </a:lnTo>
                  <a:lnTo>
                    <a:pt x="37" y="48"/>
                  </a:lnTo>
                  <a:lnTo>
                    <a:pt x="37" y="48"/>
                  </a:lnTo>
                  <a:lnTo>
                    <a:pt x="18" y="65"/>
                  </a:lnTo>
                  <a:lnTo>
                    <a:pt x="5" y="78"/>
                  </a:lnTo>
                  <a:lnTo>
                    <a:pt x="5" y="78"/>
                  </a:lnTo>
                  <a:lnTo>
                    <a:pt x="0" y="83"/>
                  </a:lnTo>
                  <a:lnTo>
                    <a:pt x="0" y="83"/>
                  </a:lnTo>
                  <a:lnTo>
                    <a:pt x="15" y="97"/>
                  </a:lnTo>
                  <a:lnTo>
                    <a:pt x="28" y="107"/>
                  </a:lnTo>
                  <a:lnTo>
                    <a:pt x="45" y="117"/>
                  </a:lnTo>
                  <a:lnTo>
                    <a:pt x="67" y="127"/>
                  </a:lnTo>
                  <a:lnTo>
                    <a:pt x="92" y="137"/>
                  </a:lnTo>
                  <a:lnTo>
                    <a:pt x="121" y="144"/>
                  </a:lnTo>
                  <a:lnTo>
                    <a:pt x="138" y="145"/>
                  </a:lnTo>
                  <a:lnTo>
                    <a:pt x="154" y="147"/>
                  </a:lnTo>
                  <a:lnTo>
                    <a:pt x="154" y="147"/>
                  </a:lnTo>
                  <a:lnTo>
                    <a:pt x="164" y="147"/>
                  </a:lnTo>
                  <a:lnTo>
                    <a:pt x="164" y="147"/>
                  </a:lnTo>
                  <a:lnTo>
                    <a:pt x="190" y="145"/>
                  </a:lnTo>
                  <a:lnTo>
                    <a:pt x="211" y="142"/>
                  </a:lnTo>
                  <a:lnTo>
                    <a:pt x="230" y="139"/>
                  </a:lnTo>
                  <a:lnTo>
                    <a:pt x="245" y="132"/>
                  </a:lnTo>
                  <a:lnTo>
                    <a:pt x="258" y="127"/>
                  </a:lnTo>
                  <a:lnTo>
                    <a:pt x="268" y="122"/>
                  </a:lnTo>
                  <a:lnTo>
                    <a:pt x="278" y="114"/>
                  </a:lnTo>
                  <a:lnTo>
                    <a:pt x="278" y="114"/>
                  </a:lnTo>
                  <a:lnTo>
                    <a:pt x="277" y="107"/>
                  </a:lnTo>
                  <a:lnTo>
                    <a:pt x="277" y="107"/>
                  </a:lnTo>
                  <a:lnTo>
                    <a:pt x="272" y="90"/>
                  </a:lnTo>
                  <a:lnTo>
                    <a:pt x="263" y="70"/>
                  </a:lnTo>
                  <a:lnTo>
                    <a:pt x="263" y="70"/>
                  </a:lnTo>
                  <a:lnTo>
                    <a:pt x="257" y="58"/>
                  </a:lnTo>
                  <a:lnTo>
                    <a:pt x="250" y="46"/>
                  </a:lnTo>
                  <a:lnTo>
                    <a:pt x="250" y="46"/>
                  </a:lnTo>
                  <a:lnTo>
                    <a:pt x="240" y="35"/>
                  </a:lnTo>
                  <a:lnTo>
                    <a:pt x="230" y="25"/>
                  </a:lnTo>
                  <a:lnTo>
                    <a:pt x="230" y="25"/>
                  </a:lnTo>
                  <a:lnTo>
                    <a:pt x="216" y="15"/>
                  </a:lnTo>
                  <a:lnTo>
                    <a:pt x="200" y="8"/>
                  </a:lnTo>
                  <a:lnTo>
                    <a:pt x="200" y="8"/>
                  </a:lnTo>
                  <a:lnTo>
                    <a:pt x="181" y="1"/>
                  </a:lnTo>
                  <a:lnTo>
                    <a:pt x="181" y="1"/>
                  </a:lnTo>
                  <a:lnTo>
                    <a:pt x="191" y="5"/>
                  </a:lnTo>
                  <a:lnTo>
                    <a:pt x="201" y="11"/>
                  </a:lnTo>
                  <a:lnTo>
                    <a:pt x="210" y="18"/>
                  </a:lnTo>
                  <a:lnTo>
                    <a:pt x="218" y="25"/>
                  </a:lnTo>
                  <a:lnTo>
                    <a:pt x="225" y="35"/>
                  </a:lnTo>
                  <a:lnTo>
                    <a:pt x="230" y="45"/>
                  </a:lnTo>
                  <a:lnTo>
                    <a:pt x="233" y="55"/>
                  </a:lnTo>
                  <a:lnTo>
                    <a:pt x="235" y="67"/>
                  </a:lnTo>
                  <a:lnTo>
                    <a:pt x="235" y="67"/>
                  </a:lnTo>
                  <a:lnTo>
                    <a:pt x="235" y="82"/>
                  </a:lnTo>
                  <a:lnTo>
                    <a:pt x="231" y="95"/>
                  </a:lnTo>
                  <a:lnTo>
                    <a:pt x="225" y="109"/>
                  </a:lnTo>
                  <a:lnTo>
                    <a:pt x="216" y="120"/>
                  </a:lnTo>
                  <a:lnTo>
                    <a:pt x="206" y="130"/>
                  </a:lnTo>
                  <a:lnTo>
                    <a:pt x="195" y="139"/>
                  </a:lnTo>
                  <a:lnTo>
                    <a:pt x="181" y="144"/>
                  </a:lnTo>
                  <a:lnTo>
                    <a:pt x="166" y="145"/>
                  </a:lnTo>
                  <a:lnTo>
                    <a:pt x="166" y="145"/>
                  </a:lnTo>
                  <a:lnTo>
                    <a:pt x="161" y="147"/>
                  </a:lnTo>
                  <a:lnTo>
                    <a:pt x="161" y="147"/>
                  </a:lnTo>
                  <a:lnTo>
                    <a:pt x="146" y="145"/>
                  </a:lnTo>
                  <a:lnTo>
                    <a:pt x="134" y="140"/>
                  </a:lnTo>
                  <a:lnTo>
                    <a:pt x="121" y="135"/>
                  </a:lnTo>
                  <a:lnTo>
                    <a:pt x="111" y="127"/>
                  </a:lnTo>
                  <a:lnTo>
                    <a:pt x="102" y="117"/>
                  </a:lnTo>
                  <a:lnTo>
                    <a:pt x="94" y="105"/>
                  </a:lnTo>
                  <a:lnTo>
                    <a:pt x="89" y="92"/>
                  </a:lnTo>
                  <a:lnTo>
                    <a:pt x="87" y="78"/>
                  </a:lnTo>
                  <a:lnTo>
                    <a:pt x="87" y="78"/>
                  </a:lnTo>
                  <a:lnTo>
                    <a:pt x="87" y="65"/>
                  </a:lnTo>
                  <a:lnTo>
                    <a:pt x="91" y="52"/>
                  </a:lnTo>
                  <a:lnTo>
                    <a:pt x="96" y="40"/>
                  </a:lnTo>
                  <a:lnTo>
                    <a:pt x="102" y="28"/>
                  </a:lnTo>
                  <a:lnTo>
                    <a:pt x="111" y="18"/>
                  </a:lnTo>
                  <a:lnTo>
                    <a:pt x="121" y="10"/>
                  </a:lnTo>
                  <a:lnTo>
                    <a:pt x="132" y="5"/>
                  </a:lnTo>
                  <a:lnTo>
                    <a:pt x="146" y="0"/>
                  </a:lnTo>
                  <a:lnTo>
                    <a:pt x="134" y="0"/>
                  </a:lnTo>
                  <a:close/>
                </a:path>
              </a:pathLst>
            </a:custGeom>
            <a:solidFill>
              <a:srgbClr val="F3FAF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76" name="Freeform 72"/>
            <p:cNvSpPr/>
            <p:nvPr>
              <p:custDataLst>
                <p:tags r:id="rId70"/>
              </p:custDataLst>
            </p:nvPr>
          </p:nvSpPr>
          <p:spPr bwMode="auto">
            <a:xfrm>
              <a:off x="3711575" y="1804988"/>
              <a:ext cx="220663" cy="117475"/>
            </a:xfrm>
            <a:custGeom>
              <a:avLst/>
              <a:gdLst>
                <a:gd name="T0" fmla="*/ 134 w 278"/>
                <a:gd name="T1" fmla="*/ 0 h 147"/>
                <a:gd name="T2" fmla="*/ 126 w 278"/>
                <a:gd name="T3" fmla="*/ 1 h 147"/>
                <a:gd name="T4" fmla="*/ 92 w 278"/>
                <a:gd name="T5" fmla="*/ 13 h 147"/>
                <a:gd name="T6" fmla="*/ 75 w 278"/>
                <a:gd name="T7" fmla="*/ 21 h 147"/>
                <a:gd name="T8" fmla="*/ 62 w 278"/>
                <a:gd name="T9" fmla="*/ 30 h 147"/>
                <a:gd name="T10" fmla="*/ 37 w 278"/>
                <a:gd name="T11" fmla="*/ 48 h 147"/>
                <a:gd name="T12" fmla="*/ 5 w 278"/>
                <a:gd name="T13" fmla="*/ 78 h 147"/>
                <a:gd name="T14" fmla="*/ 0 w 278"/>
                <a:gd name="T15" fmla="*/ 83 h 147"/>
                <a:gd name="T16" fmla="*/ 15 w 278"/>
                <a:gd name="T17" fmla="*/ 97 h 147"/>
                <a:gd name="T18" fmla="*/ 45 w 278"/>
                <a:gd name="T19" fmla="*/ 117 h 147"/>
                <a:gd name="T20" fmla="*/ 92 w 278"/>
                <a:gd name="T21" fmla="*/ 137 h 147"/>
                <a:gd name="T22" fmla="*/ 138 w 278"/>
                <a:gd name="T23" fmla="*/ 145 h 147"/>
                <a:gd name="T24" fmla="*/ 154 w 278"/>
                <a:gd name="T25" fmla="*/ 147 h 147"/>
                <a:gd name="T26" fmla="*/ 164 w 278"/>
                <a:gd name="T27" fmla="*/ 147 h 147"/>
                <a:gd name="T28" fmla="*/ 211 w 278"/>
                <a:gd name="T29" fmla="*/ 142 h 147"/>
                <a:gd name="T30" fmla="*/ 245 w 278"/>
                <a:gd name="T31" fmla="*/ 132 h 147"/>
                <a:gd name="T32" fmla="*/ 268 w 278"/>
                <a:gd name="T33" fmla="*/ 122 h 147"/>
                <a:gd name="T34" fmla="*/ 278 w 278"/>
                <a:gd name="T35" fmla="*/ 114 h 147"/>
                <a:gd name="T36" fmla="*/ 277 w 278"/>
                <a:gd name="T37" fmla="*/ 107 h 147"/>
                <a:gd name="T38" fmla="*/ 263 w 278"/>
                <a:gd name="T39" fmla="*/ 70 h 147"/>
                <a:gd name="T40" fmla="*/ 257 w 278"/>
                <a:gd name="T41" fmla="*/ 58 h 147"/>
                <a:gd name="T42" fmla="*/ 250 w 278"/>
                <a:gd name="T43" fmla="*/ 46 h 147"/>
                <a:gd name="T44" fmla="*/ 230 w 278"/>
                <a:gd name="T45" fmla="*/ 25 h 147"/>
                <a:gd name="T46" fmla="*/ 216 w 278"/>
                <a:gd name="T47" fmla="*/ 15 h 147"/>
                <a:gd name="T48" fmla="*/ 200 w 278"/>
                <a:gd name="T49" fmla="*/ 8 h 147"/>
                <a:gd name="T50" fmla="*/ 181 w 278"/>
                <a:gd name="T51" fmla="*/ 1 h 147"/>
                <a:gd name="T52" fmla="*/ 201 w 278"/>
                <a:gd name="T53" fmla="*/ 11 h 147"/>
                <a:gd name="T54" fmla="*/ 218 w 278"/>
                <a:gd name="T55" fmla="*/ 25 h 147"/>
                <a:gd name="T56" fmla="*/ 230 w 278"/>
                <a:gd name="T57" fmla="*/ 45 h 147"/>
                <a:gd name="T58" fmla="*/ 235 w 278"/>
                <a:gd name="T59" fmla="*/ 67 h 147"/>
                <a:gd name="T60" fmla="*/ 235 w 278"/>
                <a:gd name="T61" fmla="*/ 82 h 147"/>
                <a:gd name="T62" fmla="*/ 225 w 278"/>
                <a:gd name="T63" fmla="*/ 109 h 147"/>
                <a:gd name="T64" fmla="*/ 206 w 278"/>
                <a:gd name="T65" fmla="*/ 130 h 147"/>
                <a:gd name="T66" fmla="*/ 181 w 278"/>
                <a:gd name="T67" fmla="*/ 144 h 147"/>
                <a:gd name="T68" fmla="*/ 166 w 278"/>
                <a:gd name="T69" fmla="*/ 145 h 147"/>
                <a:gd name="T70" fmla="*/ 161 w 278"/>
                <a:gd name="T71" fmla="*/ 147 h 147"/>
                <a:gd name="T72" fmla="*/ 134 w 278"/>
                <a:gd name="T73" fmla="*/ 140 h 147"/>
                <a:gd name="T74" fmla="*/ 111 w 278"/>
                <a:gd name="T75" fmla="*/ 127 h 147"/>
                <a:gd name="T76" fmla="*/ 94 w 278"/>
                <a:gd name="T77" fmla="*/ 105 h 147"/>
                <a:gd name="T78" fmla="*/ 87 w 278"/>
                <a:gd name="T79" fmla="*/ 78 h 147"/>
                <a:gd name="T80" fmla="*/ 87 w 278"/>
                <a:gd name="T81" fmla="*/ 65 h 147"/>
                <a:gd name="T82" fmla="*/ 96 w 278"/>
                <a:gd name="T83" fmla="*/ 40 h 147"/>
                <a:gd name="T84" fmla="*/ 111 w 278"/>
                <a:gd name="T85" fmla="*/ 18 h 147"/>
                <a:gd name="T86" fmla="*/ 132 w 278"/>
                <a:gd name="T87" fmla="*/ 5 h 147"/>
                <a:gd name="T88" fmla="*/ 134 w 278"/>
                <a:gd name="T89"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8" h="147">
                  <a:moveTo>
                    <a:pt x="134" y="0"/>
                  </a:moveTo>
                  <a:lnTo>
                    <a:pt x="134" y="0"/>
                  </a:lnTo>
                  <a:lnTo>
                    <a:pt x="126" y="1"/>
                  </a:lnTo>
                  <a:lnTo>
                    <a:pt x="126" y="1"/>
                  </a:lnTo>
                  <a:lnTo>
                    <a:pt x="109" y="6"/>
                  </a:lnTo>
                  <a:lnTo>
                    <a:pt x="92" y="13"/>
                  </a:lnTo>
                  <a:lnTo>
                    <a:pt x="92" y="13"/>
                  </a:lnTo>
                  <a:lnTo>
                    <a:pt x="75" y="21"/>
                  </a:lnTo>
                  <a:lnTo>
                    <a:pt x="62" y="30"/>
                  </a:lnTo>
                  <a:lnTo>
                    <a:pt x="62" y="30"/>
                  </a:lnTo>
                  <a:lnTo>
                    <a:pt x="37" y="48"/>
                  </a:lnTo>
                  <a:lnTo>
                    <a:pt x="37" y="48"/>
                  </a:lnTo>
                  <a:lnTo>
                    <a:pt x="18" y="65"/>
                  </a:lnTo>
                  <a:lnTo>
                    <a:pt x="5" y="78"/>
                  </a:lnTo>
                  <a:lnTo>
                    <a:pt x="5" y="78"/>
                  </a:lnTo>
                  <a:lnTo>
                    <a:pt x="0" y="83"/>
                  </a:lnTo>
                  <a:lnTo>
                    <a:pt x="0" y="83"/>
                  </a:lnTo>
                  <a:lnTo>
                    <a:pt x="15" y="97"/>
                  </a:lnTo>
                  <a:lnTo>
                    <a:pt x="28" y="107"/>
                  </a:lnTo>
                  <a:lnTo>
                    <a:pt x="45" y="117"/>
                  </a:lnTo>
                  <a:lnTo>
                    <a:pt x="67" y="127"/>
                  </a:lnTo>
                  <a:lnTo>
                    <a:pt x="92" y="137"/>
                  </a:lnTo>
                  <a:lnTo>
                    <a:pt x="121" y="144"/>
                  </a:lnTo>
                  <a:lnTo>
                    <a:pt x="138" y="145"/>
                  </a:lnTo>
                  <a:lnTo>
                    <a:pt x="154" y="147"/>
                  </a:lnTo>
                  <a:lnTo>
                    <a:pt x="154" y="147"/>
                  </a:lnTo>
                  <a:lnTo>
                    <a:pt x="164" y="147"/>
                  </a:lnTo>
                  <a:lnTo>
                    <a:pt x="164" y="147"/>
                  </a:lnTo>
                  <a:lnTo>
                    <a:pt x="190" y="145"/>
                  </a:lnTo>
                  <a:lnTo>
                    <a:pt x="211" y="142"/>
                  </a:lnTo>
                  <a:lnTo>
                    <a:pt x="230" y="139"/>
                  </a:lnTo>
                  <a:lnTo>
                    <a:pt x="245" y="132"/>
                  </a:lnTo>
                  <a:lnTo>
                    <a:pt x="258" y="127"/>
                  </a:lnTo>
                  <a:lnTo>
                    <a:pt x="268" y="122"/>
                  </a:lnTo>
                  <a:lnTo>
                    <a:pt x="278" y="114"/>
                  </a:lnTo>
                  <a:lnTo>
                    <a:pt x="278" y="114"/>
                  </a:lnTo>
                  <a:lnTo>
                    <a:pt x="277" y="107"/>
                  </a:lnTo>
                  <a:lnTo>
                    <a:pt x="277" y="107"/>
                  </a:lnTo>
                  <a:lnTo>
                    <a:pt x="272" y="90"/>
                  </a:lnTo>
                  <a:lnTo>
                    <a:pt x="263" y="70"/>
                  </a:lnTo>
                  <a:lnTo>
                    <a:pt x="263" y="70"/>
                  </a:lnTo>
                  <a:lnTo>
                    <a:pt x="257" y="58"/>
                  </a:lnTo>
                  <a:lnTo>
                    <a:pt x="250" y="46"/>
                  </a:lnTo>
                  <a:lnTo>
                    <a:pt x="250" y="46"/>
                  </a:lnTo>
                  <a:lnTo>
                    <a:pt x="240" y="35"/>
                  </a:lnTo>
                  <a:lnTo>
                    <a:pt x="230" y="25"/>
                  </a:lnTo>
                  <a:lnTo>
                    <a:pt x="230" y="25"/>
                  </a:lnTo>
                  <a:lnTo>
                    <a:pt x="216" y="15"/>
                  </a:lnTo>
                  <a:lnTo>
                    <a:pt x="200" y="8"/>
                  </a:lnTo>
                  <a:lnTo>
                    <a:pt x="200" y="8"/>
                  </a:lnTo>
                  <a:lnTo>
                    <a:pt x="181" y="1"/>
                  </a:lnTo>
                  <a:lnTo>
                    <a:pt x="181" y="1"/>
                  </a:lnTo>
                  <a:lnTo>
                    <a:pt x="191" y="5"/>
                  </a:lnTo>
                  <a:lnTo>
                    <a:pt x="201" y="11"/>
                  </a:lnTo>
                  <a:lnTo>
                    <a:pt x="210" y="18"/>
                  </a:lnTo>
                  <a:lnTo>
                    <a:pt x="218" y="25"/>
                  </a:lnTo>
                  <a:lnTo>
                    <a:pt x="225" y="35"/>
                  </a:lnTo>
                  <a:lnTo>
                    <a:pt x="230" y="45"/>
                  </a:lnTo>
                  <a:lnTo>
                    <a:pt x="233" y="55"/>
                  </a:lnTo>
                  <a:lnTo>
                    <a:pt x="235" y="67"/>
                  </a:lnTo>
                  <a:lnTo>
                    <a:pt x="235" y="67"/>
                  </a:lnTo>
                  <a:lnTo>
                    <a:pt x="235" y="82"/>
                  </a:lnTo>
                  <a:lnTo>
                    <a:pt x="231" y="95"/>
                  </a:lnTo>
                  <a:lnTo>
                    <a:pt x="225" y="109"/>
                  </a:lnTo>
                  <a:lnTo>
                    <a:pt x="216" y="120"/>
                  </a:lnTo>
                  <a:lnTo>
                    <a:pt x="206" y="130"/>
                  </a:lnTo>
                  <a:lnTo>
                    <a:pt x="195" y="139"/>
                  </a:lnTo>
                  <a:lnTo>
                    <a:pt x="181" y="144"/>
                  </a:lnTo>
                  <a:lnTo>
                    <a:pt x="166" y="145"/>
                  </a:lnTo>
                  <a:lnTo>
                    <a:pt x="166" y="145"/>
                  </a:lnTo>
                  <a:lnTo>
                    <a:pt x="161" y="147"/>
                  </a:lnTo>
                  <a:lnTo>
                    <a:pt x="161" y="147"/>
                  </a:lnTo>
                  <a:lnTo>
                    <a:pt x="146" y="145"/>
                  </a:lnTo>
                  <a:lnTo>
                    <a:pt x="134" y="140"/>
                  </a:lnTo>
                  <a:lnTo>
                    <a:pt x="121" y="135"/>
                  </a:lnTo>
                  <a:lnTo>
                    <a:pt x="111" y="127"/>
                  </a:lnTo>
                  <a:lnTo>
                    <a:pt x="102" y="117"/>
                  </a:lnTo>
                  <a:lnTo>
                    <a:pt x="94" y="105"/>
                  </a:lnTo>
                  <a:lnTo>
                    <a:pt x="89" y="92"/>
                  </a:lnTo>
                  <a:lnTo>
                    <a:pt x="87" y="78"/>
                  </a:lnTo>
                  <a:lnTo>
                    <a:pt x="87" y="78"/>
                  </a:lnTo>
                  <a:lnTo>
                    <a:pt x="87" y="65"/>
                  </a:lnTo>
                  <a:lnTo>
                    <a:pt x="91" y="52"/>
                  </a:lnTo>
                  <a:lnTo>
                    <a:pt x="96" y="40"/>
                  </a:lnTo>
                  <a:lnTo>
                    <a:pt x="102" y="28"/>
                  </a:lnTo>
                  <a:lnTo>
                    <a:pt x="111" y="18"/>
                  </a:lnTo>
                  <a:lnTo>
                    <a:pt x="121" y="10"/>
                  </a:lnTo>
                  <a:lnTo>
                    <a:pt x="132" y="5"/>
                  </a:lnTo>
                  <a:lnTo>
                    <a:pt x="146" y="0"/>
                  </a:lnTo>
                  <a:lnTo>
                    <a:pt x="134"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77" name="Freeform 73"/>
            <p:cNvSpPr>
              <a:spLocks noEditPoints="1"/>
            </p:cNvSpPr>
            <p:nvPr>
              <p:custDataLst>
                <p:tags r:id="rId71"/>
              </p:custDataLst>
            </p:nvPr>
          </p:nvSpPr>
          <p:spPr bwMode="auto">
            <a:xfrm>
              <a:off x="3706813" y="1804988"/>
              <a:ext cx="227013" cy="96838"/>
            </a:xfrm>
            <a:custGeom>
              <a:avLst/>
              <a:gdLst>
                <a:gd name="T0" fmla="*/ 183 w 285"/>
                <a:gd name="T1" fmla="*/ 0 h 120"/>
                <a:gd name="T2" fmla="*/ 186 w 285"/>
                <a:gd name="T3" fmla="*/ 1 h 120"/>
                <a:gd name="T4" fmla="*/ 205 w 285"/>
                <a:gd name="T5" fmla="*/ 8 h 120"/>
                <a:gd name="T6" fmla="*/ 235 w 285"/>
                <a:gd name="T7" fmla="*/ 25 h 120"/>
                <a:gd name="T8" fmla="*/ 245 w 285"/>
                <a:gd name="T9" fmla="*/ 35 h 120"/>
                <a:gd name="T10" fmla="*/ 255 w 285"/>
                <a:gd name="T11" fmla="*/ 46 h 120"/>
                <a:gd name="T12" fmla="*/ 268 w 285"/>
                <a:gd name="T13" fmla="*/ 70 h 120"/>
                <a:gd name="T14" fmla="*/ 277 w 285"/>
                <a:gd name="T15" fmla="*/ 90 h 120"/>
                <a:gd name="T16" fmla="*/ 282 w 285"/>
                <a:gd name="T17" fmla="*/ 107 h 120"/>
                <a:gd name="T18" fmla="*/ 283 w 285"/>
                <a:gd name="T19" fmla="*/ 114 h 120"/>
                <a:gd name="T20" fmla="*/ 285 w 285"/>
                <a:gd name="T21" fmla="*/ 120 h 120"/>
                <a:gd name="T22" fmla="*/ 285 w 285"/>
                <a:gd name="T23" fmla="*/ 117 h 120"/>
                <a:gd name="T24" fmla="*/ 285 w 285"/>
                <a:gd name="T25" fmla="*/ 105 h 120"/>
                <a:gd name="T26" fmla="*/ 278 w 285"/>
                <a:gd name="T27" fmla="*/ 67 h 120"/>
                <a:gd name="T28" fmla="*/ 273 w 285"/>
                <a:gd name="T29" fmla="*/ 55 h 120"/>
                <a:gd name="T30" fmla="*/ 267 w 285"/>
                <a:gd name="T31" fmla="*/ 41 h 120"/>
                <a:gd name="T32" fmla="*/ 262 w 285"/>
                <a:gd name="T33" fmla="*/ 35 h 120"/>
                <a:gd name="T34" fmla="*/ 226 w 285"/>
                <a:gd name="T35" fmla="*/ 11 h 120"/>
                <a:gd name="T36" fmla="*/ 193 w 285"/>
                <a:gd name="T37" fmla="*/ 1 h 120"/>
                <a:gd name="T38" fmla="*/ 94 w 285"/>
                <a:gd name="T39" fmla="*/ 0 h 120"/>
                <a:gd name="T40" fmla="*/ 89 w 285"/>
                <a:gd name="T41" fmla="*/ 3 h 120"/>
                <a:gd name="T42" fmla="*/ 72 w 285"/>
                <a:gd name="T43" fmla="*/ 11 h 120"/>
                <a:gd name="T44" fmla="*/ 57 w 285"/>
                <a:gd name="T45" fmla="*/ 21 h 120"/>
                <a:gd name="T46" fmla="*/ 35 w 285"/>
                <a:gd name="T47" fmla="*/ 43 h 120"/>
                <a:gd name="T48" fmla="*/ 18 w 285"/>
                <a:gd name="T49" fmla="*/ 62 h 120"/>
                <a:gd name="T50" fmla="*/ 7 w 285"/>
                <a:gd name="T51" fmla="*/ 77 h 120"/>
                <a:gd name="T52" fmla="*/ 0 w 285"/>
                <a:gd name="T53" fmla="*/ 92 h 120"/>
                <a:gd name="T54" fmla="*/ 5 w 285"/>
                <a:gd name="T55" fmla="*/ 83 h 120"/>
                <a:gd name="T56" fmla="*/ 10 w 285"/>
                <a:gd name="T57" fmla="*/ 78 h 120"/>
                <a:gd name="T58" fmla="*/ 42 w 285"/>
                <a:gd name="T59" fmla="*/ 48 h 120"/>
                <a:gd name="T60" fmla="*/ 67 w 285"/>
                <a:gd name="T61" fmla="*/ 30 h 120"/>
                <a:gd name="T62" fmla="*/ 80 w 285"/>
                <a:gd name="T63" fmla="*/ 21 h 120"/>
                <a:gd name="T64" fmla="*/ 97 w 285"/>
                <a:gd name="T65" fmla="*/ 13 h 120"/>
                <a:gd name="T66" fmla="*/ 131 w 285"/>
                <a:gd name="T67" fmla="*/ 1 h 120"/>
                <a:gd name="T68" fmla="*/ 139 w 285"/>
                <a:gd name="T69"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5" h="120">
                  <a:moveTo>
                    <a:pt x="183" y="0"/>
                  </a:moveTo>
                  <a:lnTo>
                    <a:pt x="183" y="0"/>
                  </a:lnTo>
                  <a:lnTo>
                    <a:pt x="186" y="1"/>
                  </a:lnTo>
                  <a:lnTo>
                    <a:pt x="186" y="1"/>
                  </a:lnTo>
                  <a:lnTo>
                    <a:pt x="205" y="8"/>
                  </a:lnTo>
                  <a:lnTo>
                    <a:pt x="205" y="8"/>
                  </a:lnTo>
                  <a:lnTo>
                    <a:pt x="221" y="15"/>
                  </a:lnTo>
                  <a:lnTo>
                    <a:pt x="235" y="25"/>
                  </a:lnTo>
                  <a:lnTo>
                    <a:pt x="235" y="25"/>
                  </a:lnTo>
                  <a:lnTo>
                    <a:pt x="245" y="35"/>
                  </a:lnTo>
                  <a:lnTo>
                    <a:pt x="255" y="46"/>
                  </a:lnTo>
                  <a:lnTo>
                    <a:pt x="255" y="46"/>
                  </a:lnTo>
                  <a:lnTo>
                    <a:pt x="262" y="58"/>
                  </a:lnTo>
                  <a:lnTo>
                    <a:pt x="268" y="70"/>
                  </a:lnTo>
                  <a:lnTo>
                    <a:pt x="268" y="70"/>
                  </a:lnTo>
                  <a:lnTo>
                    <a:pt x="277" y="90"/>
                  </a:lnTo>
                  <a:lnTo>
                    <a:pt x="282" y="107"/>
                  </a:lnTo>
                  <a:lnTo>
                    <a:pt x="282" y="107"/>
                  </a:lnTo>
                  <a:lnTo>
                    <a:pt x="283" y="114"/>
                  </a:lnTo>
                  <a:lnTo>
                    <a:pt x="283" y="114"/>
                  </a:lnTo>
                  <a:lnTo>
                    <a:pt x="285" y="120"/>
                  </a:lnTo>
                  <a:lnTo>
                    <a:pt x="285" y="120"/>
                  </a:lnTo>
                  <a:lnTo>
                    <a:pt x="285" y="117"/>
                  </a:lnTo>
                  <a:lnTo>
                    <a:pt x="285" y="117"/>
                  </a:lnTo>
                  <a:lnTo>
                    <a:pt x="285" y="105"/>
                  </a:lnTo>
                  <a:lnTo>
                    <a:pt x="285" y="105"/>
                  </a:lnTo>
                  <a:lnTo>
                    <a:pt x="283" y="88"/>
                  </a:lnTo>
                  <a:lnTo>
                    <a:pt x="278" y="67"/>
                  </a:lnTo>
                  <a:lnTo>
                    <a:pt x="278" y="67"/>
                  </a:lnTo>
                  <a:lnTo>
                    <a:pt x="273" y="55"/>
                  </a:lnTo>
                  <a:lnTo>
                    <a:pt x="267" y="41"/>
                  </a:lnTo>
                  <a:lnTo>
                    <a:pt x="267" y="41"/>
                  </a:lnTo>
                  <a:lnTo>
                    <a:pt x="262" y="35"/>
                  </a:lnTo>
                  <a:lnTo>
                    <a:pt x="262" y="35"/>
                  </a:lnTo>
                  <a:lnTo>
                    <a:pt x="245" y="21"/>
                  </a:lnTo>
                  <a:lnTo>
                    <a:pt x="226" y="11"/>
                  </a:lnTo>
                  <a:lnTo>
                    <a:pt x="205" y="3"/>
                  </a:lnTo>
                  <a:lnTo>
                    <a:pt x="193" y="1"/>
                  </a:lnTo>
                  <a:lnTo>
                    <a:pt x="183" y="0"/>
                  </a:lnTo>
                  <a:close/>
                  <a:moveTo>
                    <a:pt x="94" y="0"/>
                  </a:moveTo>
                  <a:lnTo>
                    <a:pt x="94" y="0"/>
                  </a:lnTo>
                  <a:lnTo>
                    <a:pt x="89" y="3"/>
                  </a:lnTo>
                  <a:lnTo>
                    <a:pt x="89" y="3"/>
                  </a:lnTo>
                  <a:lnTo>
                    <a:pt x="72" y="11"/>
                  </a:lnTo>
                  <a:lnTo>
                    <a:pt x="57" y="21"/>
                  </a:lnTo>
                  <a:lnTo>
                    <a:pt x="57" y="21"/>
                  </a:lnTo>
                  <a:lnTo>
                    <a:pt x="45" y="33"/>
                  </a:lnTo>
                  <a:lnTo>
                    <a:pt x="35" y="43"/>
                  </a:lnTo>
                  <a:lnTo>
                    <a:pt x="35" y="43"/>
                  </a:lnTo>
                  <a:lnTo>
                    <a:pt x="18" y="62"/>
                  </a:lnTo>
                  <a:lnTo>
                    <a:pt x="7" y="77"/>
                  </a:lnTo>
                  <a:lnTo>
                    <a:pt x="7" y="77"/>
                  </a:lnTo>
                  <a:lnTo>
                    <a:pt x="0" y="92"/>
                  </a:lnTo>
                  <a:lnTo>
                    <a:pt x="0" y="92"/>
                  </a:lnTo>
                  <a:lnTo>
                    <a:pt x="5" y="83"/>
                  </a:lnTo>
                  <a:lnTo>
                    <a:pt x="5" y="83"/>
                  </a:lnTo>
                  <a:lnTo>
                    <a:pt x="10" y="78"/>
                  </a:lnTo>
                  <a:lnTo>
                    <a:pt x="10" y="78"/>
                  </a:lnTo>
                  <a:lnTo>
                    <a:pt x="23" y="65"/>
                  </a:lnTo>
                  <a:lnTo>
                    <a:pt x="42" y="48"/>
                  </a:lnTo>
                  <a:lnTo>
                    <a:pt x="42" y="48"/>
                  </a:lnTo>
                  <a:lnTo>
                    <a:pt x="67" y="30"/>
                  </a:lnTo>
                  <a:lnTo>
                    <a:pt x="67" y="30"/>
                  </a:lnTo>
                  <a:lnTo>
                    <a:pt x="80" y="21"/>
                  </a:lnTo>
                  <a:lnTo>
                    <a:pt x="97" y="13"/>
                  </a:lnTo>
                  <a:lnTo>
                    <a:pt x="97" y="13"/>
                  </a:lnTo>
                  <a:lnTo>
                    <a:pt x="114" y="6"/>
                  </a:lnTo>
                  <a:lnTo>
                    <a:pt x="131" y="1"/>
                  </a:lnTo>
                  <a:lnTo>
                    <a:pt x="131" y="1"/>
                  </a:lnTo>
                  <a:lnTo>
                    <a:pt x="139" y="0"/>
                  </a:lnTo>
                  <a:lnTo>
                    <a:pt x="94" y="0"/>
                  </a:lnTo>
                  <a:close/>
                </a:path>
              </a:pathLst>
            </a:custGeom>
            <a:solidFill>
              <a:srgbClr val="837F7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78" name="Freeform 74"/>
            <p:cNvSpPr/>
            <p:nvPr>
              <p:custDataLst>
                <p:tags r:id="rId72"/>
              </p:custDataLst>
            </p:nvPr>
          </p:nvSpPr>
          <p:spPr bwMode="auto">
            <a:xfrm>
              <a:off x="3852863" y="1804988"/>
              <a:ext cx="80963" cy="96838"/>
            </a:xfrm>
            <a:custGeom>
              <a:avLst/>
              <a:gdLst>
                <a:gd name="T0" fmla="*/ 0 w 102"/>
                <a:gd name="T1" fmla="*/ 0 h 120"/>
                <a:gd name="T2" fmla="*/ 0 w 102"/>
                <a:gd name="T3" fmla="*/ 0 h 120"/>
                <a:gd name="T4" fmla="*/ 3 w 102"/>
                <a:gd name="T5" fmla="*/ 1 h 120"/>
                <a:gd name="T6" fmla="*/ 3 w 102"/>
                <a:gd name="T7" fmla="*/ 1 h 120"/>
                <a:gd name="T8" fmla="*/ 22 w 102"/>
                <a:gd name="T9" fmla="*/ 8 h 120"/>
                <a:gd name="T10" fmla="*/ 22 w 102"/>
                <a:gd name="T11" fmla="*/ 8 h 120"/>
                <a:gd name="T12" fmla="*/ 38 w 102"/>
                <a:gd name="T13" fmla="*/ 15 h 120"/>
                <a:gd name="T14" fmla="*/ 52 w 102"/>
                <a:gd name="T15" fmla="*/ 25 h 120"/>
                <a:gd name="T16" fmla="*/ 52 w 102"/>
                <a:gd name="T17" fmla="*/ 25 h 120"/>
                <a:gd name="T18" fmla="*/ 62 w 102"/>
                <a:gd name="T19" fmla="*/ 35 h 120"/>
                <a:gd name="T20" fmla="*/ 72 w 102"/>
                <a:gd name="T21" fmla="*/ 46 h 120"/>
                <a:gd name="T22" fmla="*/ 72 w 102"/>
                <a:gd name="T23" fmla="*/ 46 h 120"/>
                <a:gd name="T24" fmla="*/ 79 w 102"/>
                <a:gd name="T25" fmla="*/ 58 h 120"/>
                <a:gd name="T26" fmla="*/ 85 w 102"/>
                <a:gd name="T27" fmla="*/ 70 h 120"/>
                <a:gd name="T28" fmla="*/ 85 w 102"/>
                <a:gd name="T29" fmla="*/ 70 h 120"/>
                <a:gd name="T30" fmla="*/ 94 w 102"/>
                <a:gd name="T31" fmla="*/ 90 h 120"/>
                <a:gd name="T32" fmla="*/ 99 w 102"/>
                <a:gd name="T33" fmla="*/ 107 h 120"/>
                <a:gd name="T34" fmla="*/ 99 w 102"/>
                <a:gd name="T35" fmla="*/ 107 h 120"/>
                <a:gd name="T36" fmla="*/ 100 w 102"/>
                <a:gd name="T37" fmla="*/ 114 h 120"/>
                <a:gd name="T38" fmla="*/ 100 w 102"/>
                <a:gd name="T39" fmla="*/ 114 h 120"/>
                <a:gd name="T40" fmla="*/ 102 w 102"/>
                <a:gd name="T41" fmla="*/ 120 h 120"/>
                <a:gd name="T42" fmla="*/ 102 w 102"/>
                <a:gd name="T43" fmla="*/ 120 h 120"/>
                <a:gd name="T44" fmla="*/ 102 w 102"/>
                <a:gd name="T45" fmla="*/ 117 h 120"/>
                <a:gd name="T46" fmla="*/ 102 w 102"/>
                <a:gd name="T47" fmla="*/ 117 h 120"/>
                <a:gd name="T48" fmla="*/ 102 w 102"/>
                <a:gd name="T49" fmla="*/ 105 h 120"/>
                <a:gd name="T50" fmla="*/ 102 w 102"/>
                <a:gd name="T51" fmla="*/ 105 h 120"/>
                <a:gd name="T52" fmla="*/ 100 w 102"/>
                <a:gd name="T53" fmla="*/ 88 h 120"/>
                <a:gd name="T54" fmla="*/ 95 w 102"/>
                <a:gd name="T55" fmla="*/ 67 h 120"/>
                <a:gd name="T56" fmla="*/ 95 w 102"/>
                <a:gd name="T57" fmla="*/ 67 h 120"/>
                <a:gd name="T58" fmla="*/ 90 w 102"/>
                <a:gd name="T59" fmla="*/ 55 h 120"/>
                <a:gd name="T60" fmla="*/ 84 w 102"/>
                <a:gd name="T61" fmla="*/ 41 h 120"/>
                <a:gd name="T62" fmla="*/ 84 w 102"/>
                <a:gd name="T63" fmla="*/ 41 h 120"/>
                <a:gd name="T64" fmla="*/ 79 w 102"/>
                <a:gd name="T65" fmla="*/ 35 h 120"/>
                <a:gd name="T66" fmla="*/ 79 w 102"/>
                <a:gd name="T67" fmla="*/ 35 h 120"/>
                <a:gd name="T68" fmla="*/ 62 w 102"/>
                <a:gd name="T69" fmla="*/ 21 h 120"/>
                <a:gd name="T70" fmla="*/ 43 w 102"/>
                <a:gd name="T71" fmla="*/ 11 h 120"/>
                <a:gd name="T72" fmla="*/ 22 w 102"/>
                <a:gd name="T73" fmla="*/ 3 h 120"/>
                <a:gd name="T74" fmla="*/ 10 w 102"/>
                <a:gd name="T75" fmla="*/ 1 h 120"/>
                <a:gd name="T76" fmla="*/ 0 w 102"/>
                <a:gd name="T7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 h="120">
                  <a:moveTo>
                    <a:pt x="0" y="0"/>
                  </a:moveTo>
                  <a:lnTo>
                    <a:pt x="0" y="0"/>
                  </a:lnTo>
                  <a:lnTo>
                    <a:pt x="3" y="1"/>
                  </a:lnTo>
                  <a:lnTo>
                    <a:pt x="3" y="1"/>
                  </a:lnTo>
                  <a:lnTo>
                    <a:pt x="22" y="8"/>
                  </a:lnTo>
                  <a:lnTo>
                    <a:pt x="22" y="8"/>
                  </a:lnTo>
                  <a:lnTo>
                    <a:pt x="38" y="15"/>
                  </a:lnTo>
                  <a:lnTo>
                    <a:pt x="52" y="25"/>
                  </a:lnTo>
                  <a:lnTo>
                    <a:pt x="52" y="25"/>
                  </a:lnTo>
                  <a:lnTo>
                    <a:pt x="62" y="35"/>
                  </a:lnTo>
                  <a:lnTo>
                    <a:pt x="72" y="46"/>
                  </a:lnTo>
                  <a:lnTo>
                    <a:pt x="72" y="46"/>
                  </a:lnTo>
                  <a:lnTo>
                    <a:pt x="79" y="58"/>
                  </a:lnTo>
                  <a:lnTo>
                    <a:pt x="85" y="70"/>
                  </a:lnTo>
                  <a:lnTo>
                    <a:pt x="85" y="70"/>
                  </a:lnTo>
                  <a:lnTo>
                    <a:pt x="94" y="90"/>
                  </a:lnTo>
                  <a:lnTo>
                    <a:pt x="99" y="107"/>
                  </a:lnTo>
                  <a:lnTo>
                    <a:pt x="99" y="107"/>
                  </a:lnTo>
                  <a:lnTo>
                    <a:pt x="100" y="114"/>
                  </a:lnTo>
                  <a:lnTo>
                    <a:pt x="100" y="114"/>
                  </a:lnTo>
                  <a:lnTo>
                    <a:pt x="102" y="120"/>
                  </a:lnTo>
                  <a:lnTo>
                    <a:pt x="102" y="120"/>
                  </a:lnTo>
                  <a:lnTo>
                    <a:pt x="102" y="117"/>
                  </a:lnTo>
                  <a:lnTo>
                    <a:pt x="102" y="117"/>
                  </a:lnTo>
                  <a:lnTo>
                    <a:pt x="102" y="105"/>
                  </a:lnTo>
                  <a:lnTo>
                    <a:pt x="102" y="105"/>
                  </a:lnTo>
                  <a:lnTo>
                    <a:pt x="100" y="88"/>
                  </a:lnTo>
                  <a:lnTo>
                    <a:pt x="95" y="67"/>
                  </a:lnTo>
                  <a:lnTo>
                    <a:pt x="95" y="67"/>
                  </a:lnTo>
                  <a:lnTo>
                    <a:pt x="90" y="55"/>
                  </a:lnTo>
                  <a:lnTo>
                    <a:pt x="84" y="41"/>
                  </a:lnTo>
                  <a:lnTo>
                    <a:pt x="84" y="41"/>
                  </a:lnTo>
                  <a:lnTo>
                    <a:pt x="79" y="35"/>
                  </a:lnTo>
                  <a:lnTo>
                    <a:pt x="79" y="35"/>
                  </a:lnTo>
                  <a:lnTo>
                    <a:pt x="62" y="21"/>
                  </a:lnTo>
                  <a:lnTo>
                    <a:pt x="43" y="11"/>
                  </a:lnTo>
                  <a:lnTo>
                    <a:pt x="22" y="3"/>
                  </a:lnTo>
                  <a:lnTo>
                    <a:pt x="10" y="1"/>
                  </a:lnTo>
                  <a:lnTo>
                    <a:pt x="0"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79" name="Freeform 75"/>
            <p:cNvSpPr/>
            <p:nvPr>
              <p:custDataLst>
                <p:tags r:id="rId73"/>
              </p:custDataLst>
            </p:nvPr>
          </p:nvSpPr>
          <p:spPr bwMode="auto">
            <a:xfrm>
              <a:off x="3706813" y="1804988"/>
              <a:ext cx="111125" cy="73025"/>
            </a:xfrm>
            <a:custGeom>
              <a:avLst/>
              <a:gdLst>
                <a:gd name="T0" fmla="*/ 94 w 139"/>
                <a:gd name="T1" fmla="*/ 0 h 92"/>
                <a:gd name="T2" fmla="*/ 94 w 139"/>
                <a:gd name="T3" fmla="*/ 0 h 92"/>
                <a:gd name="T4" fmla="*/ 89 w 139"/>
                <a:gd name="T5" fmla="*/ 3 h 92"/>
                <a:gd name="T6" fmla="*/ 89 w 139"/>
                <a:gd name="T7" fmla="*/ 3 h 92"/>
                <a:gd name="T8" fmla="*/ 72 w 139"/>
                <a:gd name="T9" fmla="*/ 11 h 92"/>
                <a:gd name="T10" fmla="*/ 57 w 139"/>
                <a:gd name="T11" fmla="*/ 21 h 92"/>
                <a:gd name="T12" fmla="*/ 57 w 139"/>
                <a:gd name="T13" fmla="*/ 21 h 92"/>
                <a:gd name="T14" fmla="*/ 45 w 139"/>
                <a:gd name="T15" fmla="*/ 33 h 92"/>
                <a:gd name="T16" fmla="*/ 35 w 139"/>
                <a:gd name="T17" fmla="*/ 43 h 92"/>
                <a:gd name="T18" fmla="*/ 35 w 139"/>
                <a:gd name="T19" fmla="*/ 43 h 92"/>
                <a:gd name="T20" fmla="*/ 18 w 139"/>
                <a:gd name="T21" fmla="*/ 62 h 92"/>
                <a:gd name="T22" fmla="*/ 7 w 139"/>
                <a:gd name="T23" fmla="*/ 77 h 92"/>
                <a:gd name="T24" fmla="*/ 7 w 139"/>
                <a:gd name="T25" fmla="*/ 77 h 92"/>
                <a:gd name="T26" fmla="*/ 0 w 139"/>
                <a:gd name="T27" fmla="*/ 92 h 92"/>
                <a:gd name="T28" fmla="*/ 0 w 139"/>
                <a:gd name="T29" fmla="*/ 92 h 92"/>
                <a:gd name="T30" fmla="*/ 5 w 139"/>
                <a:gd name="T31" fmla="*/ 83 h 92"/>
                <a:gd name="T32" fmla="*/ 5 w 139"/>
                <a:gd name="T33" fmla="*/ 83 h 92"/>
                <a:gd name="T34" fmla="*/ 10 w 139"/>
                <a:gd name="T35" fmla="*/ 78 h 92"/>
                <a:gd name="T36" fmla="*/ 10 w 139"/>
                <a:gd name="T37" fmla="*/ 78 h 92"/>
                <a:gd name="T38" fmla="*/ 23 w 139"/>
                <a:gd name="T39" fmla="*/ 65 h 92"/>
                <a:gd name="T40" fmla="*/ 42 w 139"/>
                <a:gd name="T41" fmla="*/ 48 h 92"/>
                <a:gd name="T42" fmla="*/ 42 w 139"/>
                <a:gd name="T43" fmla="*/ 48 h 92"/>
                <a:gd name="T44" fmla="*/ 67 w 139"/>
                <a:gd name="T45" fmla="*/ 30 h 92"/>
                <a:gd name="T46" fmla="*/ 67 w 139"/>
                <a:gd name="T47" fmla="*/ 30 h 92"/>
                <a:gd name="T48" fmla="*/ 80 w 139"/>
                <a:gd name="T49" fmla="*/ 21 h 92"/>
                <a:gd name="T50" fmla="*/ 97 w 139"/>
                <a:gd name="T51" fmla="*/ 13 h 92"/>
                <a:gd name="T52" fmla="*/ 97 w 139"/>
                <a:gd name="T53" fmla="*/ 13 h 92"/>
                <a:gd name="T54" fmla="*/ 114 w 139"/>
                <a:gd name="T55" fmla="*/ 6 h 92"/>
                <a:gd name="T56" fmla="*/ 131 w 139"/>
                <a:gd name="T57" fmla="*/ 1 h 92"/>
                <a:gd name="T58" fmla="*/ 131 w 139"/>
                <a:gd name="T59" fmla="*/ 1 h 92"/>
                <a:gd name="T60" fmla="*/ 139 w 139"/>
                <a:gd name="T61" fmla="*/ 0 h 92"/>
                <a:gd name="T62" fmla="*/ 94 w 139"/>
                <a:gd name="T63"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9" h="92">
                  <a:moveTo>
                    <a:pt x="94" y="0"/>
                  </a:moveTo>
                  <a:lnTo>
                    <a:pt x="94" y="0"/>
                  </a:lnTo>
                  <a:lnTo>
                    <a:pt x="89" y="3"/>
                  </a:lnTo>
                  <a:lnTo>
                    <a:pt x="89" y="3"/>
                  </a:lnTo>
                  <a:lnTo>
                    <a:pt x="72" y="11"/>
                  </a:lnTo>
                  <a:lnTo>
                    <a:pt x="57" y="21"/>
                  </a:lnTo>
                  <a:lnTo>
                    <a:pt x="57" y="21"/>
                  </a:lnTo>
                  <a:lnTo>
                    <a:pt x="45" y="33"/>
                  </a:lnTo>
                  <a:lnTo>
                    <a:pt x="35" y="43"/>
                  </a:lnTo>
                  <a:lnTo>
                    <a:pt x="35" y="43"/>
                  </a:lnTo>
                  <a:lnTo>
                    <a:pt x="18" y="62"/>
                  </a:lnTo>
                  <a:lnTo>
                    <a:pt x="7" y="77"/>
                  </a:lnTo>
                  <a:lnTo>
                    <a:pt x="7" y="77"/>
                  </a:lnTo>
                  <a:lnTo>
                    <a:pt x="0" y="92"/>
                  </a:lnTo>
                  <a:lnTo>
                    <a:pt x="0" y="92"/>
                  </a:lnTo>
                  <a:lnTo>
                    <a:pt x="5" y="83"/>
                  </a:lnTo>
                  <a:lnTo>
                    <a:pt x="5" y="83"/>
                  </a:lnTo>
                  <a:lnTo>
                    <a:pt x="10" y="78"/>
                  </a:lnTo>
                  <a:lnTo>
                    <a:pt x="10" y="78"/>
                  </a:lnTo>
                  <a:lnTo>
                    <a:pt x="23" y="65"/>
                  </a:lnTo>
                  <a:lnTo>
                    <a:pt x="42" y="48"/>
                  </a:lnTo>
                  <a:lnTo>
                    <a:pt x="42" y="48"/>
                  </a:lnTo>
                  <a:lnTo>
                    <a:pt x="67" y="30"/>
                  </a:lnTo>
                  <a:lnTo>
                    <a:pt x="67" y="30"/>
                  </a:lnTo>
                  <a:lnTo>
                    <a:pt x="80" y="21"/>
                  </a:lnTo>
                  <a:lnTo>
                    <a:pt x="97" y="13"/>
                  </a:lnTo>
                  <a:lnTo>
                    <a:pt x="97" y="13"/>
                  </a:lnTo>
                  <a:lnTo>
                    <a:pt x="114" y="6"/>
                  </a:lnTo>
                  <a:lnTo>
                    <a:pt x="131" y="1"/>
                  </a:lnTo>
                  <a:lnTo>
                    <a:pt x="131" y="1"/>
                  </a:lnTo>
                  <a:lnTo>
                    <a:pt x="139" y="0"/>
                  </a:lnTo>
                  <a:lnTo>
                    <a:pt x="94"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80" name="Freeform 76"/>
            <p:cNvSpPr>
              <a:spLocks noEditPoints="1"/>
            </p:cNvSpPr>
            <p:nvPr>
              <p:custDataLst>
                <p:tags r:id="rId74"/>
              </p:custDataLst>
            </p:nvPr>
          </p:nvSpPr>
          <p:spPr bwMode="auto">
            <a:xfrm>
              <a:off x="3781425" y="1804988"/>
              <a:ext cx="115888" cy="117475"/>
            </a:xfrm>
            <a:custGeom>
              <a:avLst/>
              <a:gdLst>
                <a:gd name="T0" fmla="*/ 42 w 148"/>
                <a:gd name="T1" fmla="*/ 68 h 147"/>
                <a:gd name="T2" fmla="*/ 27 w 148"/>
                <a:gd name="T3" fmla="*/ 62 h 147"/>
                <a:gd name="T4" fmla="*/ 22 w 148"/>
                <a:gd name="T5" fmla="*/ 46 h 147"/>
                <a:gd name="T6" fmla="*/ 22 w 148"/>
                <a:gd name="T7" fmla="*/ 41 h 147"/>
                <a:gd name="T8" fmla="*/ 27 w 148"/>
                <a:gd name="T9" fmla="*/ 28 h 147"/>
                <a:gd name="T10" fmla="*/ 39 w 148"/>
                <a:gd name="T11" fmla="*/ 20 h 147"/>
                <a:gd name="T12" fmla="*/ 44 w 148"/>
                <a:gd name="T13" fmla="*/ 20 h 147"/>
                <a:gd name="T14" fmla="*/ 47 w 148"/>
                <a:gd name="T15" fmla="*/ 20 h 147"/>
                <a:gd name="T16" fmla="*/ 62 w 148"/>
                <a:gd name="T17" fmla="*/ 25 h 147"/>
                <a:gd name="T18" fmla="*/ 71 w 148"/>
                <a:gd name="T19" fmla="*/ 40 h 147"/>
                <a:gd name="T20" fmla="*/ 71 w 148"/>
                <a:gd name="T21" fmla="*/ 40 h 147"/>
                <a:gd name="T22" fmla="*/ 74 w 148"/>
                <a:gd name="T23" fmla="*/ 40 h 147"/>
                <a:gd name="T24" fmla="*/ 81 w 148"/>
                <a:gd name="T25" fmla="*/ 40 h 147"/>
                <a:gd name="T26" fmla="*/ 91 w 148"/>
                <a:gd name="T27" fmla="*/ 45 h 147"/>
                <a:gd name="T28" fmla="*/ 99 w 148"/>
                <a:gd name="T29" fmla="*/ 53 h 147"/>
                <a:gd name="T30" fmla="*/ 106 w 148"/>
                <a:gd name="T31" fmla="*/ 63 h 147"/>
                <a:gd name="T32" fmla="*/ 106 w 148"/>
                <a:gd name="T33" fmla="*/ 70 h 147"/>
                <a:gd name="T34" fmla="*/ 104 w 148"/>
                <a:gd name="T35" fmla="*/ 82 h 147"/>
                <a:gd name="T36" fmla="*/ 109 w 148"/>
                <a:gd name="T37" fmla="*/ 83 h 147"/>
                <a:gd name="T38" fmla="*/ 118 w 148"/>
                <a:gd name="T39" fmla="*/ 92 h 147"/>
                <a:gd name="T40" fmla="*/ 118 w 148"/>
                <a:gd name="T41" fmla="*/ 97 h 147"/>
                <a:gd name="T42" fmla="*/ 114 w 148"/>
                <a:gd name="T43" fmla="*/ 110 h 147"/>
                <a:gd name="T44" fmla="*/ 103 w 148"/>
                <a:gd name="T45" fmla="*/ 117 h 147"/>
                <a:gd name="T46" fmla="*/ 101 w 148"/>
                <a:gd name="T47" fmla="*/ 117 h 147"/>
                <a:gd name="T48" fmla="*/ 96 w 148"/>
                <a:gd name="T49" fmla="*/ 115 h 147"/>
                <a:gd name="T50" fmla="*/ 86 w 148"/>
                <a:gd name="T51" fmla="*/ 109 h 147"/>
                <a:gd name="T52" fmla="*/ 84 w 148"/>
                <a:gd name="T53" fmla="*/ 104 h 147"/>
                <a:gd name="T54" fmla="*/ 76 w 148"/>
                <a:gd name="T55" fmla="*/ 105 h 147"/>
                <a:gd name="T56" fmla="*/ 74 w 148"/>
                <a:gd name="T57" fmla="*/ 105 h 147"/>
                <a:gd name="T58" fmla="*/ 62 w 148"/>
                <a:gd name="T59" fmla="*/ 104 h 147"/>
                <a:gd name="T60" fmla="*/ 52 w 148"/>
                <a:gd name="T61" fmla="*/ 97 h 147"/>
                <a:gd name="T62" fmla="*/ 44 w 148"/>
                <a:gd name="T63" fmla="*/ 87 h 147"/>
                <a:gd name="T64" fmla="*/ 40 w 148"/>
                <a:gd name="T65" fmla="*/ 75 h 147"/>
                <a:gd name="T66" fmla="*/ 42 w 148"/>
                <a:gd name="T67" fmla="*/ 68 h 147"/>
                <a:gd name="T68" fmla="*/ 59 w 148"/>
                <a:gd name="T69" fmla="*/ 0 h 147"/>
                <a:gd name="T70" fmla="*/ 34 w 148"/>
                <a:gd name="T71" fmla="*/ 10 h 147"/>
                <a:gd name="T72" fmla="*/ 15 w 148"/>
                <a:gd name="T73" fmla="*/ 28 h 147"/>
                <a:gd name="T74" fmla="*/ 4 w 148"/>
                <a:gd name="T75" fmla="*/ 52 h 147"/>
                <a:gd name="T76" fmla="*/ 0 w 148"/>
                <a:gd name="T77" fmla="*/ 78 h 147"/>
                <a:gd name="T78" fmla="*/ 2 w 148"/>
                <a:gd name="T79" fmla="*/ 92 h 147"/>
                <a:gd name="T80" fmla="*/ 15 w 148"/>
                <a:gd name="T81" fmla="*/ 117 h 147"/>
                <a:gd name="T82" fmla="*/ 34 w 148"/>
                <a:gd name="T83" fmla="*/ 135 h 147"/>
                <a:gd name="T84" fmla="*/ 59 w 148"/>
                <a:gd name="T85" fmla="*/ 145 h 147"/>
                <a:gd name="T86" fmla="*/ 74 w 148"/>
                <a:gd name="T87" fmla="*/ 147 h 147"/>
                <a:gd name="T88" fmla="*/ 79 w 148"/>
                <a:gd name="T89" fmla="*/ 145 h 147"/>
                <a:gd name="T90" fmla="*/ 108 w 148"/>
                <a:gd name="T91" fmla="*/ 139 h 147"/>
                <a:gd name="T92" fmla="*/ 129 w 148"/>
                <a:gd name="T93" fmla="*/ 120 h 147"/>
                <a:gd name="T94" fmla="*/ 144 w 148"/>
                <a:gd name="T95" fmla="*/ 95 h 147"/>
                <a:gd name="T96" fmla="*/ 148 w 148"/>
                <a:gd name="T97" fmla="*/ 67 h 147"/>
                <a:gd name="T98" fmla="*/ 146 w 148"/>
                <a:gd name="T99" fmla="*/ 55 h 147"/>
                <a:gd name="T100" fmla="*/ 138 w 148"/>
                <a:gd name="T101" fmla="*/ 35 h 147"/>
                <a:gd name="T102" fmla="*/ 123 w 148"/>
                <a:gd name="T103" fmla="*/ 18 h 147"/>
                <a:gd name="T104" fmla="*/ 104 w 148"/>
                <a:gd name="T105" fmla="*/ 5 h 147"/>
                <a:gd name="T106" fmla="*/ 94 w 148"/>
                <a:gd name="T107" fmla="*/ 1 h 147"/>
                <a:gd name="T108" fmla="*/ 91 w 148"/>
                <a:gd name="T109" fmla="*/ 0 h 147"/>
                <a:gd name="T110" fmla="*/ 59 w 148"/>
                <a:gd name="T111"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8" h="147">
                  <a:moveTo>
                    <a:pt x="42" y="68"/>
                  </a:moveTo>
                  <a:lnTo>
                    <a:pt x="42" y="68"/>
                  </a:lnTo>
                  <a:lnTo>
                    <a:pt x="34" y="67"/>
                  </a:lnTo>
                  <a:lnTo>
                    <a:pt x="27" y="62"/>
                  </a:lnTo>
                  <a:lnTo>
                    <a:pt x="24" y="55"/>
                  </a:lnTo>
                  <a:lnTo>
                    <a:pt x="22" y="46"/>
                  </a:lnTo>
                  <a:lnTo>
                    <a:pt x="22" y="46"/>
                  </a:lnTo>
                  <a:lnTo>
                    <a:pt x="22" y="41"/>
                  </a:lnTo>
                  <a:lnTo>
                    <a:pt x="22" y="36"/>
                  </a:lnTo>
                  <a:lnTo>
                    <a:pt x="27" y="28"/>
                  </a:lnTo>
                  <a:lnTo>
                    <a:pt x="35" y="23"/>
                  </a:lnTo>
                  <a:lnTo>
                    <a:pt x="39" y="20"/>
                  </a:lnTo>
                  <a:lnTo>
                    <a:pt x="44" y="20"/>
                  </a:lnTo>
                  <a:lnTo>
                    <a:pt x="44" y="20"/>
                  </a:lnTo>
                  <a:lnTo>
                    <a:pt x="47" y="20"/>
                  </a:lnTo>
                  <a:lnTo>
                    <a:pt x="47" y="20"/>
                  </a:lnTo>
                  <a:lnTo>
                    <a:pt x="56" y="21"/>
                  </a:lnTo>
                  <a:lnTo>
                    <a:pt x="62" y="25"/>
                  </a:lnTo>
                  <a:lnTo>
                    <a:pt x="67" y="31"/>
                  </a:lnTo>
                  <a:lnTo>
                    <a:pt x="71" y="40"/>
                  </a:lnTo>
                  <a:lnTo>
                    <a:pt x="71" y="40"/>
                  </a:lnTo>
                  <a:lnTo>
                    <a:pt x="71" y="40"/>
                  </a:lnTo>
                  <a:lnTo>
                    <a:pt x="71" y="40"/>
                  </a:lnTo>
                  <a:lnTo>
                    <a:pt x="74" y="40"/>
                  </a:lnTo>
                  <a:lnTo>
                    <a:pt x="74" y="40"/>
                  </a:lnTo>
                  <a:lnTo>
                    <a:pt x="81" y="40"/>
                  </a:lnTo>
                  <a:lnTo>
                    <a:pt x="86" y="41"/>
                  </a:lnTo>
                  <a:lnTo>
                    <a:pt x="91" y="45"/>
                  </a:lnTo>
                  <a:lnTo>
                    <a:pt x="96" y="48"/>
                  </a:lnTo>
                  <a:lnTo>
                    <a:pt x="99" y="53"/>
                  </a:lnTo>
                  <a:lnTo>
                    <a:pt x="103" y="58"/>
                  </a:lnTo>
                  <a:lnTo>
                    <a:pt x="106" y="63"/>
                  </a:lnTo>
                  <a:lnTo>
                    <a:pt x="106" y="70"/>
                  </a:lnTo>
                  <a:lnTo>
                    <a:pt x="106" y="70"/>
                  </a:lnTo>
                  <a:lnTo>
                    <a:pt x="106" y="77"/>
                  </a:lnTo>
                  <a:lnTo>
                    <a:pt x="104" y="82"/>
                  </a:lnTo>
                  <a:lnTo>
                    <a:pt x="104" y="82"/>
                  </a:lnTo>
                  <a:lnTo>
                    <a:pt x="109" y="83"/>
                  </a:lnTo>
                  <a:lnTo>
                    <a:pt x="114" y="87"/>
                  </a:lnTo>
                  <a:lnTo>
                    <a:pt x="118" y="92"/>
                  </a:lnTo>
                  <a:lnTo>
                    <a:pt x="118" y="97"/>
                  </a:lnTo>
                  <a:lnTo>
                    <a:pt x="118" y="97"/>
                  </a:lnTo>
                  <a:lnTo>
                    <a:pt x="118" y="105"/>
                  </a:lnTo>
                  <a:lnTo>
                    <a:pt x="114" y="110"/>
                  </a:lnTo>
                  <a:lnTo>
                    <a:pt x="109" y="115"/>
                  </a:lnTo>
                  <a:lnTo>
                    <a:pt x="103" y="117"/>
                  </a:lnTo>
                  <a:lnTo>
                    <a:pt x="103" y="117"/>
                  </a:lnTo>
                  <a:lnTo>
                    <a:pt x="101" y="117"/>
                  </a:lnTo>
                  <a:lnTo>
                    <a:pt x="101" y="117"/>
                  </a:lnTo>
                  <a:lnTo>
                    <a:pt x="96" y="115"/>
                  </a:lnTo>
                  <a:lnTo>
                    <a:pt x="91" y="114"/>
                  </a:lnTo>
                  <a:lnTo>
                    <a:pt x="86" y="109"/>
                  </a:lnTo>
                  <a:lnTo>
                    <a:pt x="84" y="104"/>
                  </a:lnTo>
                  <a:lnTo>
                    <a:pt x="84" y="104"/>
                  </a:lnTo>
                  <a:lnTo>
                    <a:pt x="76" y="105"/>
                  </a:lnTo>
                  <a:lnTo>
                    <a:pt x="76" y="105"/>
                  </a:lnTo>
                  <a:lnTo>
                    <a:pt x="74" y="105"/>
                  </a:lnTo>
                  <a:lnTo>
                    <a:pt x="74" y="105"/>
                  </a:lnTo>
                  <a:lnTo>
                    <a:pt x="67" y="105"/>
                  </a:lnTo>
                  <a:lnTo>
                    <a:pt x="62" y="104"/>
                  </a:lnTo>
                  <a:lnTo>
                    <a:pt x="56" y="100"/>
                  </a:lnTo>
                  <a:lnTo>
                    <a:pt x="52" y="97"/>
                  </a:lnTo>
                  <a:lnTo>
                    <a:pt x="47" y="92"/>
                  </a:lnTo>
                  <a:lnTo>
                    <a:pt x="44" y="87"/>
                  </a:lnTo>
                  <a:lnTo>
                    <a:pt x="42" y="82"/>
                  </a:lnTo>
                  <a:lnTo>
                    <a:pt x="40" y="75"/>
                  </a:lnTo>
                  <a:lnTo>
                    <a:pt x="40" y="75"/>
                  </a:lnTo>
                  <a:lnTo>
                    <a:pt x="42" y="68"/>
                  </a:lnTo>
                  <a:close/>
                  <a:moveTo>
                    <a:pt x="59" y="0"/>
                  </a:moveTo>
                  <a:lnTo>
                    <a:pt x="59" y="0"/>
                  </a:lnTo>
                  <a:lnTo>
                    <a:pt x="45" y="5"/>
                  </a:lnTo>
                  <a:lnTo>
                    <a:pt x="34" y="10"/>
                  </a:lnTo>
                  <a:lnTo>
                    <a:pt x="24" y="18"/>
                  </a:lnTo>
                  <a:lnTo>
                    <a:pt x="15" y="28"/>
                  </a:lnTo>
                  <a:lnTo>
                    <a:pt x="9" y="40"/>
                  </a:lnTo>
                  <a:lnTo>
                    <a:pt x="4" y="52"/>
                  </a:lnTo>
                  <a:lnTo>
                    <a:pt x="0" y="65"/>
                  </a:lnTo>
                  <a:lnTo>
                    <a:pt x="0" y="78"/>
                  </a:lnTo>
                  <a:lnTo>
                    <a:pt x="0" y="78"/>
                  </a:lnTo>
                  <a:lnTo>
                    <a:pt x="2" y="92"/>
                  </a:lnTo>
                  <a:lnTo>
                    <a:pt x="7" y="105"/>
                  </a:lnTo>
                  <a:lnTo>
                    <a:pt x="15" y="117"/>
                  </a:lnTo>
                  <a:lnTo>
                    <a:pt x="24" y="127"/>
                  </a:lnTo>
                  <a:lnTo>
                    <a:pt x="34" y="135"/>
                  </a:lnTo>
                  <a:lnTo>
                    <a:pt x="47" y="140"/>
                  </a:lnTo>
                  <a:lnTo>
                    <a:pt x="59" y="145"/>
                  </a:lnTo>
                  <a:lnTo>
                    <a:pt x="74" y="147"/>
                  </a:lnTo>
                  <a:lnTo>
                    <a:pt x="74" y="147"/>
                  </a:lnTo>
                  <a:lnTo>
                    <a:pt x="79" y="145"/>
                  </a:lnTo>
                  <a:lnTo>
                    <a:pt x="79" y="145"/>
                  </a:lnTo>
                  <a:lnTo>
                    <a:pt x="94" y="144"/>
                  </a:lnTo>
                  <a:lnTo>
                    <a:pt x="108" y="139"/>
                  </a:lnTo>
                  <a:lnTo>
                    <a:pt x="119" y="130"/>
                  </a:lnTo>
                  <a:lnTo>
                    <a:pt x="129" y="120"/>
                  </a:lnTo>
                  <a:lnTo>
                    <a:pt x="138" y="109"/>
                  </a:lnTo>
                  <a:lnTo>
                    <a:pt x="144" y="95"/>
                  </a:lnTo>
                  <a:lnTo>
                    <a:pt x="148" y="82"/>
                  </a:lnTo>
                  <a:lnTo>
                    <a:pt x="148" y="67"/>
                  </a:lnTo>
                  <a:lnTo>
                    <a:pt x="148" y="67"/>
                  </a:lnTo>
                  <a:lnTo>
                    <a:pt x="146" y="55"/>
                  </a:lnTo>
                  <a:lnTo>
                    <a:pt x="143" y="45"/>
                  </a:lnTo>
                  <a:lnTo>
                    <a:pt x="138" y="35"/>
                  </a:lnTo>
                  <a:lnTo>
                    <a:pt x="131" y="25"/>
                  </a:lnTo>
                  <a:lnTo>
                    <a:pt x="123" y="18"/>
                  </a:lnTo>
                  <a:lnTo>
                    <a:pt x="114" y="11"/>
                  </a:lnTo>
                  <a:lnTo>
                    <a:pt x="104" y="5"/>
                  </a:lnTo>
                  <a:lnTo>
                    <a:pt x="94" y="1"/>
                  </a:lnTo>
                  <a:lnTo>
                    <a:pt x="94" y="1"/>
                  </a:lnTo>
                  <a:lnTo>
                    <a:pt x="91" y="0"/>
                  </a:lnTo>
                  <a:lnTo>
                    <a:pt x="91" y="0"/>
                  </a:lnTo>
                  <a:lnTo>
                    <a:pt x="82" y="0"/>
                  </a:lnTo>
                  <a:lnTo>
                    <a:pt x="59" y="0"/>
                  </a:lnTo>
                  <a:close/>
                </a:path>
              </a:pathLst>
            </a:custGeom>
            <a:solidFill>
              <a:srgbClr val="94D5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81" name="Freeform 77"/>
            <p:cNvSpPr/>
            <p:nvPr>
              <p:custDataLst>
                <p:tags r:id="rId75"/>
              </p:custDataLst>
            </p:nvPr>
          </p:nvSpPr>
          <p:spPr bwMode="auto">
            <a:xfrm>
              <a:off x="3797300" y="1820863"/>
              <a:ext cx="76200" cy="77788"/>
            </a:xfrm>
            <a:custGeom>
              <a:avLst/>
              <a:gdLst>
                <a:gd name="T0" fmla="*/ 20 w 96"/>
                <a:gd name="T1" fmla="*/ 48 h 97"/>
                <a:gd name="T2" fmla="*/ 5 w 96"/>
                <a:gd name="T3" fmla="*/ 42 h 97"/>
                <a:gd name="T4" fmla="*/ 0 w 96"/>
                <a:gd name="T5" fmla="*/ 26 h 97"/>
                <a:gd name="T6" fmla="*/ 0 w 96"/>
                <a:gd name="T7" fmla="*/ 21 h 97"/>
                <a:gd name="T8" fmla="*/ 5 w 96"/>
                <a:gd name="T9" fmla="*/ 8 h 97"/>
                <a:gd name="T10" fmla="*/ 17 w 96"/>
                <a:gd name="T11" fmla="*/ 0 h 97"/>
                <a:gd name="T12" fmla="*/ 22 w 96"/>
                <a:gd name="T13" fmla="*/ 0 h 97"/>
                <a:gd name="T14" fmla="*/ 25 w 96"/>
                <a:gd name="T15" fmla="*/ 0 h 97"/>
                <a:gd name="T16" fmla="*/ 40 w 96"/>
                <a:gd name="T17" fmla="*/ 5 h 97"/>
                <a:gd name="T18" fmla="*/ 49 w 96"/>
                <a:gd name="T19" fmla="*/ 20 h 97"/>
                <a:gd name="T20" fmla="*/ 49 w 96"/>
                <a:gd name="T21" fmla="*/ 20 h 97"/>
                <a:gd name="T22" fmla="*/ 52 w 96"/>
                <a:gd name="T23" fmla="*/ 20 h 97"/>
                <a:gd name="T24" fmla="*/ 59 w 96"/>
                <a:gd name="T25" fmla="*/ 20 h 97"/>
                <a:gd name="T26" fmla="*/ 69 w 96"/>
                <a:gd name="T27" fmla="*/ 25 h 97"/>
                <a:gd name="T28" fmla="*/ 77 w 96"/>
                <a:gd name="T29" fmla="*/ 33 h 97"/>
                <a:gd name="T30" fmla="*/ 84 w 96"/>
                <a:gd name="T31" fmla="*/ 43 h 97"/>
                <a:gd name="T32" fmla="*/ 84 w 96"/>
                <a:gd name="T33" fmla="*/ 50 h 97"/>
                <a:gd name="T34" fmla="*/ 82 w 96"/>
                <a:gd name="T35" fmla="*/ 62 h 97"/>
                <a:gd name="T36" fmla="*/ 87 w 96"/>
                <a:gd name="T37" fmla="*/ 63 h 97"/>
                <a:gd name="T38" fmla="*/ 96 w 96"/>
                <a:gd name="T39" fmla="*/ 72 h 97"/>
                <a:gd name="T40" fmla="*/ 96 w 96"/>
                <a:gd name="T41" fmla="*/ 77 h 97"/>
                <a:gd name="T42" fmla="*/ 92 w 96"/>
                <a:gd name="T43" fmla="*/ 90 h 97"/>
                <a:gd name="T44" fmla="*/ 81 w 96"/>
                <a:gd name="T45" fmla="*/ 97 h 97"/>
                <a:gd name="T46" fmla="*/ 79 w 96"/>
                <a:gd name="T47" fmla="*/ 97 h 97"/>
                <a:gd name="T48" fmla="*/ 74 w 96"/>
                <a:gd name="T49" fmla="*/ 95 h 97"/>
                <a:gd name="T50" fmla="*/ 64 w 96"/>
                <a:gd name="T51" fmla="*/ 89 h 97"/>
                <a:gd name="T52" fmla="*/ 62 w 96"/>
                <a:gd name="T53" fmla="*/ 84 h 97"/>
                <a:gd name="T54" fmla="*/ 54 w 96"/>
                <a:gd name="T55" fmla="*/ 85 h 97"/>
                <a:gd name="T56" fmla="*/ 52 w 96"/>
                <a:gd name="T57" fmla="*/ 85 h 97"/>
                <a:gd name="T58" fmla="*/ 40 w 96"/>
                <a:gd name="T59" fmla="*/ 84 h 97"/>
                <a:gd name="T60" fmla="*/ 30 w 96"/>
                <a:gd name="T61" fmla="*/ 77 h 97"/>
                <a:gd name="T62" fmla="*/ 22 w 96"/>
                <a:gd name="T63" fmla="*/ 67 h 97"/>
                <a:gd name="T64" fmla="*/ 18 w 96"/>
                <a:gd name="T65" fmla="*/ 55 h 97"/>
                <a:gd name="T66" fmla="*/ 20 w 96"/>
                <a:gd name="T67" fmla="*/ 4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6" h="97">
                  <a:moveTo>
                    <a:pt x="20" y="48"/>
                  </a:moveTo>
                  <a:lnTo>
                    <a:pt x="20" y="48"/>
                  </a:lnTo>
                  <a:lnTo>
                    <a:pt x="12" y="47"/>
                  </a:lnTo>
                  <a:lnTo>
                    <a:pt x="5" y="42"/>
                  </a:lnTo>
                  <a:lnTo>
                    <a:pt x="2" y="35"/>
                  </a:lnTo>
                  <a:lnTo>
                    <a:pt x="0" y="26"/>
                  </a:lnTo>
                  <a:lnTo>
                    <a:pt x="0" y="26"/>
                  </a:lnTo>
                  <a:lnTo>
                    <a:pt x="0" y="21"/>
                  </a:lnTo>
                  <a:lnTo>
                    <a:pt x="0" y="16"/>
                  </a:lnTo>
                  <a:lnTo>
                    <a:pt x="5" y="8"/>
                  </a:lnTo>
                  <a:lnTo>
                    <a:pt x="13" y="3"/>
                  </a:lnTo>
                  <a:lnTo>
                    <a:pt x="17" y="0"/>
                  </a:lnTo>
                  <a:lnTo>
                    <a:pt x="22" y="0"/>
                  </a:lnTo>
                  <a:lnTo>
                    <a:pt x="22" y="0"/>
                  </a:lnTo>
                  <a:lnTo>
                    <a:pt x="25" y="0"/>
                  </a:lnTo>
                  <a:lnTo>
                    <a:pt x="25" y="0"/>
                  </a:lnTo>
                  <a:lnTo>
                    <a:pt x="34" y="1"/>
                  </a:lnTo>
                  <a:lnTo>
                    <a:pt x="40" y="5"/>
                  </a:lnTo>
                  <a:lnTo>
                    <a:pt x="45" y="11"/>
                  </a:lnTo>
                  <a:lnTo>
                    <a:pt x="49" y="20"/>
                  </a:lnTo>
                  <a:lnTo>
                    <a:pt x="49" y="20"/>
                  </a:lnTo>
                  <a:lnTo>
                    <a:pt x="49" y="20"/>
                  </a:lnTo>
                  <a:lnTo>
                    <a:pt x="49" y="20"/>
                  </a:lnTo>
                  <a:lnTo>
                    <a:pt x="52" y="20"/>
                  </a:lnTo>
                  <a:lnTo>
                    <a:pt x="52" y="20"/>
                  </a:lnTo>
                  <a:lnTo>
                    <a:pt x="59" y="20"/>
                  </a:lnTo>
                  <a:lnTo>
                    <a:pt x="64" y="21"/>
                  </a:lnTo>
                  <a:lnTo>
                    <a:pt x="69" y="25"/>
                  </a:lnTo>
                  <a:lnTo>
                    <a:pt x="74" y="28"/>
                  </a:lnTo>
                  <a:lnTo>
                    <a:pt x="77" y="33"/>
                  </a:lnTo>
                  <a:lnTo>
                    <a:pt x="81" y="38"/>
                  </a:lnTo>
                  <a:lnTo>
                    <a:pt x="84" y="43"/>
                  </a:lnTo>
                  <a:lnTo>
                    <a:pt x="84" y="50"/>
                  </a:lnTo>
                  <a:lnTo>
                    <a:pt x="84" y="50"/>
                  </a:lnTo>
                  <a:lnTo>
                    <a:pt x="84" y="57"/>
                  </a:lnTo>
                  <a:lnTo>
                    <a:pt x="82" y="62"/>
                  </a:lnTo>
                  <a:lnTo>
                    <a:pt x="82" y="62"/>
                  </a:lnTo>
                  <a:lnTo>
                    <a:pt x="87" y="63"/>
                  </a:lnTo>
                  <a:lnTo>
                    <a:pt x="92" y="67"/>
                  </a:lnTo>
                  <a:lnTo>
                    <a:pt x="96" y="72"/>
                  </a:lnTo>
                  <a:lnTo>
                    <a:pt x="96" y="77"/>
                  </a:lnTo>
                  <a:lnTo>
                    <a:pt x="96" y="77"/>
                  </a:lnTo>
                  <a:lnTo>
                    <a:pt x="96" y="85"/>
                  </a:lnTo>
                  <a:lnTo>
                    <a:pt x="92" y="90"/>
                  </a:lnTo>
                  <a:lnTo>
                    <a:pt x="87" y="95"/>
                  </a:lnTo>
                  <a:lnTo>
                    <a:pt x="81" y="97"/>
                  </a:lnTo>
                  <a:lnTo>
                    <a:pt x="81" y="97"/>
                  </a:lnTo>
                  <a:lnTo>
                    <a:pt x="79" y="97"/>
                  </a:lnTo>
                  <a:lnTo>
                    <a:pt x="79" y="97"/>
                  </a:lnTo>
                  <a:lnTo>
                    <a:pt x="74" y="95"/>
                  </a:lnTo>
                  <a:lnTo>
                    <a:pt x="69" y="94"/>
                  </a:lnTo>
                  <a:lnTo>
                    <a:pt x="64" y="89"/>
                  </a:lnTo>
                  <a:lnTo>
                    <a:pt x="62" y="84"/>
                  </a:lnTo>
                  <a:lnTo>
                    <a:pt x="62" y="84"/>
                  </a:lnTo>
                  <a:lnTo>
                    <a:pt x="54" y="85"/>
                  </a:lnTo>
                  <a:lnTo>
                    <a:pt x="54" y="85"/>
                  </a:lnTo>
                  <a:lnTo>
                    <a:pt x="52" y="85"/>
                  </a:lnTo>
                  <a:lnTo>
                    <a:pt x="52" y="85"/>
                  </a:lnTo>
                  <a:lnTo>
                    <a:pt x="45" y="85"/>
                  </a:lnTo>
                  <a:lnTo>
                    <a:pt x="40" y="84"/>
                  </a:lnTo>
                  <a:lnTo>
                    <a:pt x="34" y="80"/>
                  </a:lnTo>
                  <a:lnTo>
                    <a:pt x="30" y="77"/>
                  </a:lnTo>
                  <a:lnTo>
                    <a:pt x="25" y="72"/>
                  </a:lnTo>
                  <a:lnTo>
                    <a:pt x="22" y="67"/>
                  </a:lnTo>
                  <a:lnTo>
                    <a:pt x="20" y="62"/>
                  </a:lnTo>
                  <a:lnTo>
                    <a:pt x="18" y="55"/>
                  </a:lnTo>
                  <a:lnTo>
                    <a:pt x="18" y="55"/>
                  </a:lnTo>
                  <a:lnTo>
                    <a:pt x="20" y="48"/>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82" name="Freeform 78"/>
            <p:cNvSpPr/>
            <p:nvPr>
              <p:custDataLst>
                <p:tags r:id="rId76"/>
              </p:custDataLst>
            </p:nvPr>
          </p:nvSpPr>
          <p:spPr bwMode="auto">
            <a:xfrm>
              <a:off x="3781425" y="1804988"/>
              <a:ext cx="115888" cy="117475"/>
            </a:xfrm>
            <a:custGeom>
              <a:avLst/>
              <a:gdLst>
                <a:gd name="T0" fmla="*/ 59 w 148"/>
                <a:gd name="T1" fmla="*/ 0 h 147"/>
                <a:gd name="T2" fmla="*/ 59 w 148"/>
                <a:gd name="T3" fmla="*/ 0 h 147"/>
                <a:gd name="T4" fmla="*/ 45 w 148"/>
                <a:gd name="T5" fmla="*/ 5 h 147"/>
                <a:gd name="T6" fmla="*/ 34 w 148"/>
                <a:gd name="T7" fmla="*/ 10 h 147"/>
                <a:gd name="T8" fmla="*/ 24 w 148"/>
                <a:gd name="T9" fmla="*/ 18 h 147"/>
                <a:gd name="T10" fmla="*/ 15 w 148"/>
                <a:gd name="T11" fmla="*/ 28 h 147"/>
                <a:gd name="T12" fmla="*/ 9 w 148"/>
                <a:gd name="T13" fmla="*/ 40 h 147"/>
                <a:gd name="T14" fmla="*/ 4 w 148"/>
                <a:gd name="T15" fmla="*/ 52 h 147"/>
                <a:gd name="T16" fmla="*/ 0 w 148"/>
                <a:gd name="T17" fmla="*/ 65 h 147"/>
                <a:gd name="T18" fmla="*/ 0 w 148"/>
                <a:gd name="T19" fmla="*/ 78 h 147"/>
                <a:gd name="T20" fmla="*/ 0 w 148"/>
                <a:gd name="T21" fmla="*/ 78 h 147"/>
                <a:gd name="T22" fmla="*/ 2 w 148"/>
                <a:gd name="T23" fmla="*/ 92 h 147"/>
                <a:gd name="T24" fmla="*/ 7 w 148"/>
                <a:gd name="T25" fmla="*/ 105 h 147"/>
                <a:gd name="T26" fmla="*/ 15 w 148"/>
                <a:gd name="T27" fmla="*/ 117 h 147"/>
                <a:gd name="T28" fmla="*/ 24 w 148"/>
                <a:gd name="T29" fmla="*/ 127 h 147"/>
                <a:gd name="T30" fmla="*/ 34 w 148"/>
                <a:gd name="T31" fmla="*/ 135 h 147"/>
                <a:gd name="T32" fmla="*/ 47 w 148"/>
                <a:gd name="T33" fmla="*/ 140 h 147"/>
                <a:gd name="T34" fmla="*/ 59 w 148"/>
                <a:gd name="T35" fmla="*/ 145 h 147"/>
                <a:gd name="T36" fmla="*/ 74 w 148"/>
                <a:gd name="T37" fmla="*/ 147 h 147"/>
                <a:gd name="T38" fmla="*/ 74 w 148"/>
                <a:gd name="T39" fmla="*/ 147 h 147"/>
                <a:gd name="T40" fmla="*/ 79 w 148"/>
                <a:gd name="T41" fmla="*/ 145 h 147"/>
                <a:gd name="T42" fmla="*/ 79 w 148"/>
                <a:gd name="T43" fmla="*/ 145 h 147"/>
                <a:gd name="T44" fmla="*/ 94 w 148"/>
                <a:gd name="T45" fmla="*/ 144 h 147"/>
                <a:gd name="T46" fmla="*/ 108 w 148"/>
                <a:gd name="T47" fmla="*/ 139 h 147"/>
                <a:gd name="T48" fmla="*/ 119 w 148"/>
                <a:gd name="T49" fmla="*/ 130 h 147"/>
                <a:gd name="T50" fmla="*/ 129 w 148"/>
                <a:gd name="T51" fmla="*/ 120 h 147"/>
                <a:gd name="T52" fmla="*/ 138 w 148"/>
                <a:gd name="T53" fmla="*/ 109 h 147"/>
                <a:gd name="T54" fmla="*/ 144 w 148"/>
                <a:gd name="T55" fmla="*/ 95 h 147"/>
                <a:gd name="T56" fmla="*/ 148 w 148"/>
                <a:gd name="T57" fmla="*/ 82 h 147"/>
                <a:gd name="T58" fmla="*/ 148 w 148"/>
                <a:gd name="T59" fmla="*/ 67 h 147"/>
                <a:gd name="T60" fmla="*/ 148 w 148"/>
                <a:gd name="T61" fmla="*/ 67 h 147"/>
                <a:gd name="T62" fmla="*/ 146 w 148"/>
                <a:gd name="T63" fmla="*/ 55 h 147"/>
                <a:gd name="T64" fmla="*/ 143 w 148"/>
                <a:gd name="T65" fmla="*/ 45 h 147"/>
                <a:gd name="T66" fmla="*/ 138 w 148"/>
                <a:gd name="T67" fmla="*/ 35 h 147"/>
                <a:gd name="T68" fmla="*/ 131 w 148"/>
                <a:gd name="T69" fmla="*/ 25 h 147"/>
                <a:gd name="T70" fmla="*/ 123 w 148"/>
                <a:gd name="T71" fmla="*/ 18 h 147"/>
                <a:gd name="T72" fmla="*/ 114 w 148"/>
                <a:gd name="T73" fmla="*/ 11 h 147"/>
                <a:gd name="T74" fmla="*/ 104 w 148"/>
                <a:gd name="T75" fmla="*/ 5 h 147"/>
                <a:gd name="T76" fmla="*/ 94 w 148"/>
                <a:gd name="T77" fmla="*/ 1 h 147"/>
                <a:gd name="T78" fmla="*/ 94 w 148"/>
                <a:gd name="T79" fmla="*/ 1 h 147"/>
                <a:gd name="T80" fmla="*/ 91 w 148"/>
                <a:gd name="T81" fmla="*/ 0 h 147"/>
                <a:gd name="T82" fmla="*/ 91 w 148"/>
                <a:gd name="T83" fmla="*/ 0 h 147"/>
                <a:gd name="T84" fmla="*/ 82 w 148"/>
                <a:gd name="T85" fmla="*/ 0 h 147"/>
                <a:gd name="T86" fmla="*/ 59 w 148"/>
                <a:gd name="T87"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8" h="147">
                  <a:moveTo>
                    <a:pt x="59" y="0"/>
                  </a:moveTo>
                  <a:lnTo>
                    <a:pt x="59" y="0"/>
                  </a:lnTo>
                  <a:lnTo>
                    <a:pt x="45" y="5"/>
                  </a:lnTo>
                  <a:lnTo>
                    <a:pt x="34" y="10"/>
                  </a:lnTo>
                  <a:lnTo>
                    <a:pt x="24" y="18"/>
                  </a:lnTo>
                  <a:lnTo>
                    <a:pt x="15" y="28"/>
                  </a:lnTo>
                  <a:lnTo>
                    <a:pt x="9" y="40"/>
                  </a:lnTo>
                  <a:lnTo>
                    <a:pt x="4" y="52"/>
                  </a:lnTo>
                  <a:lnTo>
                    <a:pt x="0" y="65"/>
                  </a:lnTo>
                  <a:lnTo>
                    <a:pt x="0" y="78"/>
                  </a:lnTo>
                  <a:lnTo>
                    <a:pt x="0" y="78"/>
                  </a:lnTo>
                  <a:lnTo>
                    <a:pt x="2" y="92"/>
                  </a:lnTo>
                  <a:lnTo>
                    <a:pt x="7" y="105"/>
                  </a:lnTo>
                  <a:lnTo>
                    <a:pt x="15" y="117"/>
                  </a:lnTo>
                  <a:lnTo>
                    <a:pt x="24" y="127"/>
                  </a:lnTo>
                  <a:lnTo>
                    <a:pt x="34" y="135"/>
                  </a:lnTo>
                  <a:lnTo>
                    <a:pt x="47" y="140"/>
                  </a:lnTo>
                  <a:lnTo>
                    <a:pt x="59" y="145"/>
                  </a:lnTo>
                  <a:lnTo>
                    <a:pt x="74" y="147"/>
                  </a:lnTo>
                  <a:lnTo>
                    <a:pt x="74" y="147"/>
                  </a:lnTo>
                  <a:lnTo>
                    <a:pt x="79" y="145"/>
                  </a:lnTo>
                  <a:lnTo>
                    <a:pt x="79" y="145"/>
                  </a:lnTo>
                  <a:lnTo>
                    <a:pt x="94" y="144"/>
                  </a:lnTo>
                  <a:lnTo>
                    <a:pt x="108" y="139"/>
                  </a:lnTo>
                  <a:lnTo>
                    <a:pt x="119" y="130"/>
                  </a:lnTo>
                  <a:lnTo>
                    <a:pt x="129" y="120"/>
                  </a:lnTo>
                  <a:lnTo>
                    <a:pt x="138" y="109"/>
                  </a:lnTo>
                  <a:lnTo>
                    <a:pt x="144" y="95"/>
                  </a:lnTo>
                  <a:lnTo>
                    <a:pt x="148" y="82"/>
                  </a:lnTo>
                  <a:lnTo>
                    <a:pt x="148" y="67"/>
                  </a:lnTo>
                  <a:lnTo>
                    <a:pt x="148" y="67"/>
                  </a:lnTo>
                  <a:lnTo>
                    <a:pt x="146" y="55"/>
                  </a:lnTo>
                  <a:lnTo>
                    <a:pt x="143" y="45"/>
                  </a:lnTo>
                  <a:lnTo>
                    <a:pt x="138" y="35"/>
                  </a:lnTo>
                  <a:lnTo>
                    <a:pt x="131" y="25"/>
                  </a:lnTo>
                  <a:lnTo>
                    <a:pt x="123" y="18"/>
                  </a:lnTo>
                  <a:lnTo>
                    <a:pt x="114" y="11"/>
                  </a:lnTo>
                  <a:lnTo>
                    <a:pt x="104" y="5"/>
                  </a:lnTo>
                  <a:lnTo>
                    <a:pt x="94" y="1"/>
                  </a:lnTo>
                  <a:lnTo>
                    <a:pt x="94" y="1"/>
                  </a:lnTo>
                  <a:lnTo>
                    <a:pt x="91" y="0"/>
                  </a:lnTo>
                  <a:lnTo>
                    <a:pt x="91" y="0"/>
                  </a:lnTo>
                  <a:lnTo>
                    <a:pt x="82" y="0"/>
                  </a:lnTo>
                  <a:lnTo>
                    <a:pt x="59"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83" name="Freeform 79"/>
            <p:cNvSpPr/>
            <p:nvPr>
              <p:custDataLst>
                <p:tags r:id="rId77"/>
              </p:custDataLst>
            </p:nvPr>
          </p:nvSpPr>
          <p:spPr bwMode="auto">
            <a:xfrm>
              <a:off x="3813175" y="1836738"/>
              <a:ext cx="50800" cy="52388"/>
            </a:xfrm>
            <a:custGeom>
              <a:avLst/>
              <a:gdLst>
                <a:gd name="T0" fmla="*/ 34 w 66"/>
                <a:gd name="T1" fmla="*/ 0 h 65"/>
                <a:gd name="T2" fmla="*/ 34 w 66"/>
                <a:gd name="T3" fmla="*/ 0 h 65"/>
                <a:gd name="T4" fmla="*/ 31 w 66"/>
                <a:gd name="T5" fmla="*/ 0 h 65"/>
                <a:gd name="T6" fmla="*/ 31 w 66"/>
                <a:gd name="T7" fmla="*/ 0 h 65"/>
                <a:gd name="T8" fmla="*/ 31 w 66"/>
                <a:gd name="T9" fmla="*/ 0 h 65"/>
                <a:gd name="T10" fmla="*/ 31 w 66"/>
                <a:gd name="T11" fmla="*/ 0 h 65"/>
                <a:gd name="T12" fmla="*/ 31 w 66"/>
                <a:gd name="T13" fmla="*/ 3 h 65"/>
                <a:gd name="T14" fmla="*/ 31 w 66"/>
                <a:gd name="T15" fmla="*/ 3 h 65"/>
                <a:gd name="T16" fmla="*/ 31 w 66"/>
                <a:gd name="T17" fmla="*/ 8 h 65"/>
                <a:gd name="T18" fmla="*/ 31 w 66"/>
                <a:gd name="T19" fmla="*/ 12 h 65"/>
                <a:gd name="T20" fmla="*/ 26 w 66"/>
                <a:gd name="T21" fmla="*/ 20 h 65"/>
                <a:gd name="T22" fmla="*/ 17 w 66"/>
                <a:gd name="T23" fmla="*/ 27 h 65"/>
                <a:gd name="T24" fmla="*/ 14 w 66"/>
                <a:gd name="T25" fmla="*/ 28 h 65"/>
                <a:gd name="T26" fmla="*/ 9 w 66"/>
                <a:gd name="T27" fmla="*/ 30 h 65"/>
                <a:gd name="T28" fmla="*/ 9 w 66"/>
                <a:gd name="T29" fmla="*/ 30 h 65"/>
                <a:gd name="T30" fmla="*/ 7 w 66"/>
                <a:gd name="T31" fmla="*/ 30 h 65"/>
                <a:gd name="T32" fmla="*/ 7 w 66"/>
                <a:gd name="T33" fmla="*/ 30 h 65"/>
                <a:gd name="T34" fmla="*/ 2 w 66"/>
                <a:gd name="T35" fmla="*/ 28 h 65"/>
                <a:gd name="T36" fmla="*/ 2 w 66"/>
                <a:gd name="T37" fmla="*/ 28 h 65"/>
                <a:gd name="T38" fmla="*/ 0 w 66"/>
                <a:gd name="T39" fmla="*/ 35 h 65"/>
                <a:gd name="T40" fmla="*/ 0 w 66"/>
                <a:gd name="T41" fmla="*/ 35 h 65"/>
                <a:gd name="T42" fmla="*/ 2 w 66"/>
                <a:gd name="T43" fmla="*/ 42 h 65"/>
                <a:gd name="T44" fmla="*/ 4 w 66"/>
                <a:gd name="T45" fmla="*/ 47 h 65"/>
                <a:gd name="T46" fmla="*/ 7 w 66"/>
                <a:gd name="T47" fmla="*/ 52 h 65"/>
                <a:gd name="T48" fmla="*/ 12 w 66"/>
                <a:gd name="T49" fmla="*/ 57 h 65"/>
                <a:gd name="T50" fmla="*/ 16 w 66"/>
                <a:gd name="T51" fmla="*/ 60 h 65"/>
                <a:gd name="T52" fmla="*/ 22 w 66"/>
                <a:gd name="T53" fmla="*/ 64 h 65"/>
                <a:gd name="T54" fmla="*/ 27 w 66"/>
                <a:gd name="T55" fmla="*/ 65 h 65"/>
                <a:gd name="T56" fmla="*/ 34 w 66"/>
                <a:gd name="T57" fmla="*/ 65 h 65"/>
                <a:gd name="T58" fmla="*/ 34 w 66"/>
                <a:gd name="T59" fmla="*/ 65 h 65"/>
                <a:gd name="T60" fmla="*/ 36 w 66"/>
                <a:gd name="T61" fmla="*/ 65 h 65"/>
                <a:gd name="T62" fmla="*/ 36 w 66"/>
                <a:gd name="T63" fmla="*/ 65 h 65"/>
                <a:gd name="T64" fmla="*/ 44 w 66"/>
                <a:gd name="T65" fmla="*/ 64 h 65"/>
                <a:gd name="T66" fmla="*/ 44 w 66"/>
                <a:gd name="T67" fmla="*/ 64 h 65"/>
                <a:gd name="T68" fmla="*/ 42 w 66"/>
                <a:gd name="T69" fmla="*/ 60 h 65"/>
                <a:gd name="T70" fmla="*/ 42 w 66"/>
                <a:gd name="T71" fmla="*/ 60 h 65"/>
                <a:gd name="T72" fmla="*/ 44 w 66"/>
                <a:gd name="T73" fmla="*/ 53 h 65"/>
                <a:gd name="T74" fmla="*/ 47 w 66"/>
                <a:gd name="T75" fmla="*/ 47 h 65"/>
                <a:gd name="T76" fmla="*/ 52 w 66"/>
                <a:gd name="T77" fmla="*/ 43 h 65"/>
                <a:gd name="T78" fmla="*/ 59 w 66"/>
                <a:gd name="T79" fmla="*/ 42 h 65"/>
                <a:gd name="T80" fmla="*/ 59 w 66"/>
                <a:gd name="T81" fmla="*/ 42 h 65"/>
                <a:gd name="T82" fmla="*/ 61 w 66"/>
                <a:gd name="T83" fmla="*/ 42 h 65"/>
                <a:gd name="T84" fmla="*/ 61 w 66"/>
                <a:gd name="T85" fmla="*/ 42 h 65"/>
                <a:gd name="T86" fmla="*/ 64 w 66"/>
                <a:gd name="T87" fmla="*/ 42 h 65"/>
                <a:gd name="T88" fmla="*/ 64 w 66"/>
                <a:gd name="T89" fmla="*/ 42 h 65"/>
                <a:gd name="T90" fmla="*/ 66 w 66"/>
                <a:gd name="T91" fmla="*/ 37 h 65"/>
                <a:gd name="T92" fmla="*/ 66 w 66"/>
                <a:gd name="T93" fmla="*/ 30 h 65"/>
                <a:gd name="T94" fmla="*/ 66 w 66"/>
                <a:gd name="T95" fmla="*/ 30 h 65"/>
                <a:gd name="T96" fmla="*/ 66 w 66"/>
                <a:gd name="T97" fmla="*/ 23 h 65"/>
                <a:gd name="T98" fmla="*/ 63 w 66"/>
                <a:gd name="T99" fmla="*/ 18 h 65"/>
                <a:gd name="T100" fmla="*/ 59 w 66"/>
                <a:gd name="T101" fmla="*/ 13 h 65"/>
                <a:gd name="T102" fmla="*/ 56 w 66"/>
                <a:gd name="T103" fmla="*/ 8 h 65"/>
                <a:gd name="T104" fmla="*/ 51 w 66"/>
                <a:gd name="T105" fmla="*/ 5 h 65"/>
                <a:gd name="T106" fmla="*/ 46 w 66"/>
                <a:gd name="T107" fmla="*/ 1 h 65"/>
                <a:gd name="T108" fmla="*/ 41 w 66"/>
                <a:gd name="T109" fmla="*/ 0 h 65"/>
                <a:gd name="T110" fmla="*/ 34 w 66"/>
                <a:gd name="T11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 h="65">
                  <a:moveTo>
                    <a:pt x="34" y="0"/>
                  </a:moveTo>
                  <a:lnTo>
                    <a:pt x="34" y="0"/>
                  </a:lnTo>
                  <a:lnTo>
                    <a:pt x="31" y="0"/>
                  </a:lnTo>
                  <a:lnTo>
                    <a:pt x="31" y="0"/>
                  </a:lnTo>
                  <a:lnTo>
                    <a:pt x="31" y="0"/>
                  </a:lnTo>
                  <a:lnTo>
                    <a:pt x="31" y="0"/>
                  </a:lnTo>
                  <a:lnTo>
                    <a:pt x="31" y="3"/>
                  </a:lnTo>
                  <a:lnTo>
                    <a:pt x="31" y="3"/>
                  </a:lnTo>
                  <a:lnTo>
                    <a:pt x="31" y="8"/>
                  </a:lnTo>
                  <a:lnTo>
                    <a:pt x="31" y="12"/>
                  </a:lnTo>
                  <a:lnTo>
                    <a:pt x="26" y="20"/>
                  </a:lnTo>
                  <a:lnTo>
                    <a:pt x="17" y="27"/>
                  </a:lnTo>
                  <a:lnTo>
                    <a:pt x="14" y="28"/>
                  </a:lnTo>
                  <a:lnTo>
                    <a:pt x="9" y="30"/>
                  </a:lnTo>
                  <a:lnTo>
                    <a:pt x="9" y="30"/>
                  </a:lnTo>
                  <a:lnTo>
                    <a:pt x="7" y="30"/>
                  </a:lnTo>
                  <a:lnTo>
                    <a:pt x="7" y="30"/>
                  </a:lnTo>
                  <a:lnTo>
                    <a:pt x="2" y="28"/>
                  </a:lnTo>
                  <a:lnTo>
                    <a:pt x="2" y="28"/>
                  </a:lnTo>
                  <a:lnTo>
                    <a:pt x="0" y="35"/>
                  </a:lnTo>
                  <a:lnTo>
                    <a:pt x="0" y="35"/>
                  </a:lnTo>
                  <a:lnTo>
                    <a:pt x="2" y="42"/>
                  </a:lnTo>
                  <a:lnTo>
                    <a:pt x="4" y="47"/>
                  </a:lnTo>
                  <a:lnTo>
                    <a:pt x="7" y="52"/>
                  </a:lnTo>
                  <a:lnTo>
                    <a:pt x="12" y="57"/>
                  </a:lnTo>
                  <a:lnTo>
                    <a:pt x="16" y="60"/>
                  </a:lnTo>
                  <a:lnTo>
                    <a:pt x="22" y="64"/>
                  </a:lnTo>
                  <a:lnTo>
                    <a:pt x="27" y="65"/>
                  </a:lnTo>
                  <a:lnTo>
                    <a:pt x="34" y="65"/>
                  </a:lnTo>
                  <a:lnTo>
                    <a:pt x="34" y="65"/>
                  </a:lnTo>
                  <a:lnTo>
                    <a:pt x="36" y="65"/>
                  </a:lnTo>
                  <a:lnTo>
                    <a:pt x="36" y="65"/>
                  </a:lnTo>
                  <a:lnTo>
                    <a:pt x="44" y="64"/>
                  </a:lnTo>
                  <a:lnTo>
                    <a:pt x="44" y="64"/>
                  </a:lnTo>
                  <a:lnTo>
                    <a:pt x="42" y="60"/>
                  </a:lnTo>
                  <a:lnTo>
                    <a:pt x="42" y="60"/>
                  </a:lnTo>
                  <a:lnTo>
                    <a:pt x="44" y="53"/>
                  </a:lnTo>
                  <a:lnTo>
                    <a:pt x="47" y="47"/>
                  </a:lnTo>
                  <a:lnTo>
                    <a:pt x="52" y="43"/>
                  </a:lnTo>
                  <a:lnTo>
                    <a:pt x="59" y="42"/>
                  </a:lnTo>
                  <a:lnTo>
                    <a:pt x="59" y="42"/>
                  </a:lnTo>
                  <a:lnTo>
                    <a:pt x="61" y="42"/>
                  </a:lnTo>
                  <a:lnTo>
                    <a:pt x="61" y="42"/>
                  </a:lnTo>
                  <a:lnTo>
                    <a:pt x="64" y="42"/>
                  </a:lnTo>
                  <a:lnTo>
                    <a:pt x="64" y="42"/>
                  </a:lnTo>
                  <a:lnTo>
                    <a:pt x="66" y="37"/>
                  </a:lnTo>
                  <a:lnTo>
                    <a:pt x="66" y="30"/>
                  </a:lnTo>
                  <a:lnTo>
                    <a:pt x="66" y="30"/>
                  </a:lnTo>
                  <a:lnTo>
                    <a:pt x="66" y="23"/>
                  </a:lnTo>
                  <a:lnTo>
                    <a:pt x="63" y="18"/>
                  </a:lnTo>
                  <a:lnTo>
                    <a:pt x="59" y="13"/>
                  </a:lnTo>
                  <a:lnTo>
                    <a:pt x="56" y="8"/>
                  </a:lnTo>
                  <a:lnTo>
                    <a:pt x="51" y="5"/>
                  </a:lnTo>
                  <a:lnTo>
                    <a:pt x="46" y="1"/>
                  </a:lnTo>
                  <a:lnTo>
                    <a:pt x="41" y="0"/>
                  </a:lnTo>
                  <a:lnTo>
                    <a:pt x="34" y="0"/>
                  </a:lnTo>
                  <a:close/>
                </a:path>
              </a:pathLst>
            </a:custGeom>
            <a:solidFill>
              <a:srgbClr val="7A7973"/>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84" name="Freeform 80"/>
            <p:cNvSpPr/>
            <p:nvPr>
              <p:custDataLst>
                <p:tags r:id="rId78"/>
              </p:custDataLst>
            </p:nvPr>
          </p:nvSpPr>
          <p:spPr bwMode="auto">
            <a:xfrm>
              <a:off x="3813175" y="1836738"/>
              <a:ext cx="50800" cy="52388"/>
            </a:xfrm>
            <a:custGeom>
              <a:avLst/>
              <a:gdLst>
                <a:gd name="T0" fmla="*/ 34 w 66"/>
                <a:gd name="T1" fmla="*/ 0 h 65"/>
                <a:gd name="T2" fmla="*/ 34 w 66"/>
                <a:gd name="T3" fmla="*/ 0 h 65"/>
                <a:gd name="T4" fmla="*/ 31 w 66"/>
                <a:gd name="T5" fmla="*/ 0 h 65"/>
                <a:gd name="T6" fmla="*/ 31 w 66"/>
                <a:gd name="T7" fmla="*/ 0 h 65"/>
                <a:gd name="T8" fmla="*/ 31 w 66"/>
                <a:gd name="T9" fmla="*/ 0 h 65"/>
                <a:gd name="T10" fmla="*/ 31 w 66"/>
                <a:gd name="T11" fmla="*/ 0 h 65"/>
                <a:gd name="T12" fmla="*/ 31 w 66"/>
                <a:gd name="T13" fmla="*/ 3 h 65"/>
                <a:gd name="T14" fmla="*/ 31 w 66"/>
                <a:gd name="T15" fmla="*/ 3 h 65"/>
                <a:gd name="T16" fmla="*/ 31 w 66"/>
                <a:gd name="T17" fmla="*/ 8 h 65"/>
                <a:gd name="T18" fmla="*/ 31 w 66"/>
                <a:gd name="T19" fmla="*/ 12 h 65"/>
                <a:gd name="T20" fmla="*/ 26 w 66"/>
                <a:gd name="T21" fmla="*/ 20 h 65"/>
                <a:gd name="T22" fmla="*/ 17 w 66"/>
                <a:gd name="T23" fmla="*/ 27 h 65"/>
                <a:gd name="T24" fmla="*/ 14 w 66"/>
                <a:gd name="T25" fmla="*/ 28 h 65"/>
                <a:gd name="T26" fmla="*/ 9 w 66"/>
                <a:gd name="T27" fmla="*/ 30 h 65"/>
                <a:gd name="T28" fmla="*/ 9 w 66"/>
                <a:gd name="T29" fmla="*/ 30 h 65"/>
                <a:gd name="T30" fmla="*/ 7 w 66"/>
                <a:gd name="T31" fmla="*/ 30 h 65"/>
                <a:gd name="T32" fmla="*/ 7 w 66"/>
                <a:gd name="T33" fmla="*/ 30 h 65"/>
                <a:gd name="T34" fmla="*/ 2 w 66"/>
                <a:gd name="T35" fmla="*/ 28 h 65"/>
                <a:gd name="T36" fmla="*/ 2 w 66"/>
                <a:gd name="T37" fmla="*/ 28 h 65"/>
                <a:gd name="T38" fmla="*/ 0 w 66"/>
                <a:gd name="T39" fmla="*/ 35 h 65"/>
                <a:gd name="T40" fmla="*/ 0 w 66"/>
                <a:gd name="T41" fmla="*/ 35 h 65"/>
                <a:gd name="T42" fmla="*/ 2 w 66"/>
                <a:gd name="T43" fmla="*/ 42 h 65"/>
                <a:gd name="T44" fmla="*/ 4 w 66"/>
                <a:gd name="T45" fmla="*/ 47 h 65"/>
                <a:gd name="T46" fmla="*/ 7 w 66"/>
                <a:gd name="T47" fmla="*/ 52 h 65"/>
                <a:gd name="T48" fmla="*/ 12 w 66"/>
                <a:gd name="T49" fmla="*/ 57 h 65"/>
                <a:gd name="T50" fmla="*/ 16 w 66"/>
                <a:gd name="T51" fmla="*/ 60 h 65"/>
                <a:gd name="T52" fmla="*/ 22 w 66"/>
                <a:gd name="T53" fmla="*/ 64 h 65"/>
                <a:gd name="T54" fmla="*/ 27 w 66"/>
                <a:gd name="T55" fmla="*/ 65 h 65"/>
                <a:gd name="T56" fmla="*/ 34 w 66"/>
                <a:gd name="T57" fmla="*/ 65 h 65"/>
                <a:gd name="T58" fmla="*/ 34 w 66"/>
                <a:gd name="T59" fmla="*/ 65 h 65"/>
                <a:gd name="T60" fmla="*/ 36 w 66"/>
                <a:gd name="T61" fmla="*/ 65 h 65"/>
                <a:gd name="T62" fmla="*/ 36 w 66"/>
                <a:gd name="T63" fmla="*/ 65 h 65"/>
                <a:gd name="T64" fmla="*/ 44 w 66"/>
                <a:gd name="T65" fmla="*/ 64 h 65"/>
                <a:gd name="T66" fmla="*/ 44 w 66"/>
                <a:gd name="T67" fmla="*/ 64 h 65"/>
                <a:gd name="T68" fmla="*/ 42 w 66"/>
                <a:gd name="T69" fmla="*/ 60 h 65"/>
                <a:gd name="T70" fmla="*/ 42 w 66"/>
                <a:gd name="T71" fmla="*/ 60 h 65"/>
                <a:gd name="T72" fmla="*/ 44 w 66"/>
                <a:gd name="T73" fmla="*/ 53 h 65"/>
                <a:gd name="T74" fmla="*/ 47 w 66"/>
                <a:gd name="T75" fmla="*/ 47 h 65"/>
                <a:gd name="T76" fmla="*/ 52 w 66"/>
                <a:gd name="T77" fmla="*/ 43 h 65"/>
                <a:gd name="T78" fmla="*/ 59 w 66"/>
                <a:gd name="T79" fmla="*/ 42 h 65"/>
                <a:gd name="T80" fmla="*/ 59 w 66"/>
                <a:gd name="T81" fmla="*/ 42 h 65"/>
                <a:gd name="T82" fmla="*/ 61 w 66"/>
                <a:gd name="T83" fmla="*/ 42 h 65"/>
                <a:gd name="T84" fmla="*/ 61 w 66"/>
                <a:gd name="T85" fmla="*/ 42 h 65"/>
                <a:gd name="T86" fmla="*/ 64 w 66"/>
                <a:gd name="T87" fmla="*/ 42 h 65"/>
                <a:gd name="T88" fmla="*/ 64 w 66"/>
                <a:gd name="T89" fmla="*/ 42 h 65"/>
                <a:gd name="T90" fmla="*/ 66 w 66"/>
                <a:gd name="T91" fmla="*/ 37 h 65"/>
                <a:gd name="T92" fmla="*/ 66 w 66"/>
                <a:gd name="T93" fmla="*/ 30 h 65"/>
                <a:gd name="T94" fmla="*/ 66 w 66"/>
                <a:gd name="T95" fmla="*/ 30 h 65"/>
                <a:gd name="T96" fmla="*/ 66 w 66"/>
                <a:gd name="T97" fmla="*/ 23 h 65"/>
                <a:gd name="T98" fmla="*/ 63 w 66"/>
                <a:gd name="T99" fmla="*/ 18 h 65"/>
                <a:gd name="T100" fmla="*/ 59 w 66"/>
                <a:gd name="T101" fmla="*/ 13 h 65"/>
                <a:gd name="T102" fmla="*/ 56 w 66"/>
                <a:gd name="T103" fmla="*/ 8 h 65"/>
                <a:gd name="T104" fmla="*/ 51 w 66"/>
                <a:gd name="T105" fmla="*/ 5 h 65"/>
                <a:gd name="T106" fmla="*/ 46 w 66"/>
                <a:gd name="T107" fmla="*/ 1 h 65"/>
                <a:gd name="T108" fmla="*/ 41 w 66"/>
                <a:gd name="T109" fmla="*/ 0 h 65"/>
                <a:gd name="T110" fmla="*/ 34 w 66"/>
                <a:gd name="T11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 h="65">
                  <a:moveTo>
                    <a:pt x="34" y="0"/>
                  </a:moveTo>
                  <a:lnTo>
                    <a:pt x="34" y="0"/>
                  </a:lnTo>
                  <a:lnTo>
                    <a:pt x="31" y="0"/>
                  </a:lnTo>
                  <a:lnTo>
                    <a:pt x="31" y="0"/>
                  </a:lnTo>
                  <a:lnTo>
                    <a:pt x="31" y="0"/>
                  </a:lnTo>
                  <a:lnTo>
                    <a:pt x="31" y="0"/>
                  </a:lnTo>
                  <a:lnTo>
                    <a:pt x="31" y="3"/>
                  </a:lnTo>
                  <a:lnTo>
                    <a:pt x="31" y="3"/>
                  </a:lnTo>
                  <a:lnTo>
                    <a:pt x="31" y="8"/>
                  </a:lnTo>
                  <a:lnTo>
                    <a:pt x="31" y="12"/>
                  </a:lnTo>
                  <a:lnTo>
                    <a:pt x="26" y="20"/>
                  </a:lnTo>
                  <a:lnTo>
                    <a:pt x="17" y="27"/>
                  </a:lnTo>
                  <a:lnTo>
                    <a:pt x="14" y="28"/>
                  </a:lnTo>
                  <a:lnTo>
                    <a:pt x="9" y="30"/>
                  </a:lnTo>
                  <a:lnTo>
                    <a:pt x="9" y="30"/>
                  </a:lnTo>
                  <a:lnTo>
                    <a:pt x="7" y="30"/>
                  </a:lnTo>
                  <a:lnTo>
                    <a:pt x="7" y="30"/>
                  </a:lnTo>
                  <a:lnTo>
                    <a:pt x="2" y="28"/>
                  </a:lnTo>
                  <a:lnTo>
                    <a:pt x="2" y="28"/>
                  </a:lnTo>
                  <a:lnTo>
                    <a:pt x="0" y="35"/>
                  </a:lnTo>
                  <a:lnTo>
                    <a:pt x="0" y="35"/>
                  </a:lnTo>
                  <a:lnTo>
                    <a:pt x="2" y="42"/>
                  </a:lnTo>
                  <a:lnTo>
                    <a:pt x="4" y="47"/>
                  </a:lnTo>
                  <a:lnTo>
                    <a:pt x="7" y="52"/>
                  </a:lnTo>
                  <a:lnTo>
                    <a:pt x="12" y="57"/>
                  </a:lnTo>
                  <a:lnTo>
                    <a:pt x="16" y="60"/>
                  </a:lnTo>
                  <a:lnTo>
                    <a:pt x="22" y="64"/>
                  </a:lnTo>
                  <a:lnTo>
                    <a:pt x="27" y="65"/>
                  </a:lnTo>
                  <a:lnTo>
                    <a:pt x="34" y="65"/>
                  </a:lnTo>
                  <a:lnTo>
                    <a:pt x="34" y="65"/>
                  </a:lnTo>
                  <a:lnTo>
                    <a:pt x="36" y="65"/>
                  </a:lnTo>
                  <a:lnTo>
                    <a:pt x="36" y="65"/>
                  </a:lnTo>
                  <a:lnTo>
                    <a:pt x="44" y="64"/>
                  </a:lnTo>
                  <a:lnTo>
                    <a:pt x="44" y="64"/>
                  </a:lnTo>
                  <a:lnTo>
                    <a:pt x="42" y="60"/>
                  </a:lnTo>
                  <a:lnTo>
                    <a:pt x="42" y="60"/>
                  </a:lnTo>
                  <a:lnTo>
                    <a:pt x="44" y="53"/>
                  </a:lnTo>
                  <a:lnTo>
                    <a:pt x="47" y="47"/>
                  </a:lnTo>
                  <a:lnTo>
                    <a:pt x="52" y="43"/>
                  </a:lnTo>
                  <a:lnTo>
                    <a:pt x="59" y="42"/>
                  </a:lnTo>
                  <a:lnTo>
                    <a:pt x="59" y="42"/>
                  </a:lnTo>
                  <a:lnTo>
                    <a:pt x="61" y="42"/>
                  </a:lnTo>
                  <a:lnTo>
                    <a:pt x="61" y="42"/>
                  </a:lnTo>
                  <a:lnTo>
                    <a:pt x="64" y="42"/>
                  </a:lnTo>
                  <a:lnTo>
                    <a:pt x="64" y="42"/>
                  </a:lnTo>
                  <a:lnTo>
                    <a:pt x="66" y="37"/>
                  </a:lnTo>
                  <a:lnTo>
                    <a:pt x="66" y="30"/>
                  </a:lnTo>
                  <a:lnTo>
                    <a:pt x="66" y="30"/>
                  </a:lnTo>
                  <a:lnTo>
                    <a:pt x="66" y="23"/>
                  </a:lnTo>
                  <a:lnTo>
                    <a:pt x="63" y="18"/>
                  </a:lnTo>
                  <a:lnTo>
                    <a:pt x="59" y="13"/>
                  </a:lnTo>
                  <a:lnTo>
                    <a:pt x="56" y="8"/>
                  </a:lnTo>
                  <a:lnTo>
                    <a:pt x="51" y="5"/>
                  </a:lnTo>
                  <a:lnTo>
                    <a:pt x="46" y="1"/>
                  </a:lnTo>
                  <a:lnTo>
                    <a:pt x="41" y="0"/>
                  </a:lnTo>
                  <a:lnTo>
                    <a:pt x="34"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85" name="Freeform 81"/>
            <p:cNvSpPr/>
            <p:nvPr>
              <p:custDataLst>
                <p:tags r:id="rId79"/>
              </p:custDataLst>
            </p:nvPr>
          </p:nvSpPr>
          <p:spPr bwMode="auto">
            <a:xfrm>
              <a:off x="3797300" y="1820863"/>
              <a:ext cx="39688" cy="39688"/>
            </a:xfrm>
            <a:custGeom>
              <a:avLst/>
              <a:gdLst>
                <a:gd name="T0" fmla="*/ 25 w 49"/>
                <a:gd name="T1" fmla="*/ 0 h 50"/>
                <a:gd name="T2" fmla="*/ 25 w 49"/>
                <a:gd name="T3" fmla="*/ 0 h 50"/>
                <a:gd name="T4" fmla="*/ 22 w 49"/>
                <a:gd name="T5" fmla="*/ 0 h 50"/>
                <a:gd name="T6" fmla="*/ 22 w 49"/>
                <a:gd name="T7" fmla="*/ 0 h 50"/>
                <a:gd name="T8" fmla="*/ 17 w 49"/>
                <a:gd name="T9" fmla="*/ 0 h 50"/>
                <a:gd name="T10" fmla="*/ 13 w 49"/>
                <a:gd name="T11" fmla="*/ 3 h 50"/>
                <a:gd name="T12" fmla="*/ 5 w 49"/>
                <a:gd name="T13" fmla="*/ 8 h 50"/>
                <a:gd name="T14" fmla="*/ 0 w 49"/>
                <a:gd name="T15" fmla="*/ 16 h 50"/>
                <a:gd name="T16" fmla="*/ 0 w 49"/>
                <a:gd name="T17" fmla="*/ 21 h 50"/>
                <a:gd name="T18" fmla="*/ 0 w 49"/>
                <a:gd name="T19" fmla="*/ 26 h 50"/>
                <a:gd name="T20" fmla="*/ 0 w 49"/>
                <a:gd name="T21" fmla="*/ 26 h 50"/>
                <a:gd name="T22" fmla="*/ 2 w 49"/>
                <a:gd name="T23" fmla="*/ 35 h 50"/>
                <a:gd name="T24" fmla="*/ 5 w 49"/>
                <a:gd name="T25" fmla="*/ 42 h 50"/>
                <a:gd name="T26" fmla="*/ 12 w 49"/>
                <a:gd name="T27" fmla="*/ 47 h 50"/>
                <a:gd name="T28" fmla="*/ 20 w 49"/>
                <a:gd name="T29" fmla="*/ 48 h 50"/>
                <a:gd name="T30" fmla="*/ 20 w 49"/>
                <a:gd name="T31" fmla="*/ 48 h 50"/>
                <a:gd name="T32" fmla="*/ 25 w 49"/>
                <a:gd name="T33" fmla="*/ 50 h 50"/>
                <a:gd name="T34" fmla="*/ 25 w 49"/>
                <a:gd name="T35" fmla="*/ 50 h 50"/>
                <a:gd name="T36" fmla="*/ 27 w 49"/>
                <a:gd name="T37" fmla="*/ 50 h 50"/>
                <a:gd name="T38" fmla="*/ 27 w 49"/>
                <a:gd name="T39" fmla="*/ 50 h 50"/>
                <a:gd name="T40" fmla="*/ 32 w 49"/>
                <a:gd name="T41" fmla="*/ 48 h 50"/>
                <a:gd name="T42" fmla="*/ 35 w 49"/>
                <a:gd name="T43" fmla="*/ 47 h 50"/>
                <a:gd name="T44" fmla="*/ 44 w 49"/>
                <a:gd name="T45" fmla="*/ 40 h 50"/>
                <a:gd name="T46" fmla="*/ 49 w 49"/>
                <a:gd name="T47" fmla="*/ 32 h 50"/>
                <a:gd name="T48" fmla="*/ 49 w 49"/>
                <a:gd name="T49" fmla="*/ 28 h 50"/>
                <a:gd name="T50" fmla="*/ 49 w 49"/>
                <a:gd name="T51" fmla="*/ 23 h 50"/>
                <a:gd name="T52" fmla="*/ 49 w 49"/>
                <a:gd name="T53" fmla="*/ 23 h 50"/>
                <a:gd name="T54" fmla="*/ 49 w 49"/>
                <a:gd name="T55" fmla="*/ 20 h 50"/>
                <a:gd name="T56" fmla="*/ 49 w 49"/>
                <a:gd name="T57" fmla="*/ 20 h 50"/>
                <a:gd name="T58" fmla="*/ 45 w 49"/>
                <a:gd name="T59" fmla="*/ 11 h 50"/>
                <a:gd name="T60" fmla="*/ 40 w 49"/>
                <a:gd name="T61" fmla="*/ 5 h 50"/>
                <a:gd name="T62" fmla="*/ 34 w 49"/>
                <a:gd name="T63" fmla="*/ 1 h 50"/>
                <a:gd name="T64" fmla="*/ 25 w 49"/>
                <a:gd name="T6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 h="50">
                  <a:moveTo>
                    <a:pt x="25" y="0"/>
                  </a:moveTo>
                  <a:lnTo>
                    <a:pt x="25" y="0"/>
                  </a:lnTo>
                  <a:lnTo>
                    <a:pt x="22" y="0"/>
                  </a:lnTo>
                  <a:lnTo>
                    <a:pt x="22" y="0"/>
                  </a:lnTo>
                  <a:lnTo>
                    <a:pt x="17" y="0"/>
                  </a:lnTo>
                  <a:lnTo>
                    <a:pt x="13" y="3"/>
                  </a:lnTo>
                  <a:lnTo>
                    <a:pt x="5" y="8"/>
                  </a:lnTo>
                  <a:lnTo>
                    <a:pt x="0" y="16"/>
                  </a:lnTo>
                  <a:lnTo>
                    <a:pt x="0" y="21"/>
                  </a:lnTo>
                  <a:lnTo>
                    <a:pt x="0" y="26"/>
                  </a:lnTo>
                  <a:lnTo>
                    <a:pt x="0" y="26"/>
                  </a:lnTo>
                  <a:lnTo>
                    <a:pt x="2" y="35"/>
                  </a:lnTo>
                  <a:lnTo>
                    <a:pt x="5" y="42"/>
                  </a:lnTo>
                  <a:lnTo>
                    <a:pt x="12" y="47"/>
                  </a:lnTo>
                  <a:lnTo>
                    <a:pt x="20" y="48"/>
                  </a:lnTo>
                  <a:lnTo>
                    <a:pt x="20" y="48"/>
                  </a:lnTo>
                  <a:lnTo>
                    <a:pt x="25" y="50"/>
                  </a:lnTo>
                  <a:lnTo>
                    <a:pt x="25" y="50"/>
                  </a:lnTo>
                  <a:lnTo>
                    <a:pt x="27" y="50"/>
                  </a:lnTo>
                  <a:lnTo>
                    <a:pt x="27" y="50"/>
                  </a:lnTo>
                  <a:lnTo>
                    <a:pt x="32" y="48"/>
                  </a:lnTo>
                  <a:lnTo>
                    <a:pt x="35" y="47"/>
                  </a:lnTo>
                  <a:lnTo>
                    <a:pt x="44" y="40"/>
                  </a:lnTo>
                  <a:lnTo>
                    <a:pt x="49" y="32"/>
                  </a:lnTo>
                  <a:lnTo>
                    <a:pt x="49" y="28"/>
                  </a:lnTo>
                  <a:lnTo>
                    <a:pt x="49" y="23"/>
                  </a:lnTo>
                  <a:lnTo>
                    <a:pt x="49" y="23"/>
                  </a:lnTo>
                  <a:lnTo>
                    <a:pt x="49" y="20"/>
                  </a:lnTo>
                  <a:lnTo>
                    <a:pt x="49" y="20"/>
                  </a:lnTo>
                  <a:lnTo>
                    <a:pt x="45" y="11"/>
                  </a:lnTo>
                  <a:lnTo>
                    <a:pt x="40" y="5"/>
                  </a:lnTo>
                  <a:lnTo>
                    <a:pt x="34" y="1"/>
                  </a:lnTo>
                  <a:lnTo>
                    <a:pt x="25" y="0"/>
                  </a:lnTo>
                  <a:close/>
                </a:path>
              </a:pathLst>
            </a:custGeom>
            <a:solidFill>
              <a:srgbClr val="F3FAF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86" name="Freeform 82"/>
            <p:cNvSpPr/>
            <p:nvPr>
              <p:custDataLst>
                <p:tags r:id="rId80"/>
              </p:custDataLst>
            </p:nvPr>
          </p:nvSpPr>
          <p:spPr bwMode="auto">
            <a:xfrm>
              <a:off x="3797300" y="1820863"/>
              <a:ext cx="39688" cy="39688"/>
            </a:xfrm>
            <a:custGeom>
              <a:avLst/>
              <a:gdLst>
                <a:gd name="T0" fmla="*/ 25 w 49"/>
                <a:gd name="T1" fmla="*/ 0 h 50"/>
                <a:gd name="T2" fmla="*/ 25 w 49"/>
                <a:gd name="T3" fmla="*/ 0 h 50"/>
                <a:gd name="T4" fmla="*/ 22 w 49"/>
                <a:gd name="T5" fmla="*/ 0 h 50"/>
                <a:gd name="T6" fmla="*/ 22 w 49"/>
                <a:gd name="T7" fmla="*/ 0 h 50"/>
                <a:gd name="T8" fmla="*/ 17 w 49"/>
                <a:gd name="T9" fmla="*/ 0 h 50"/>
                <a:gd name="T10" fmla="*/ 13 w 49"/>
                <a:gd name="T11" fmla="*/ 3 h 50"/>
                <a:gd name="T12" fmla="*/ 5 w 49"/>
                <a:gd name="T13" fmla="*/ 8 h 50"/>
                <a:gd name="T14" fmla="*/ 0 w 49"/>
                <a:gd name="T15" fmla="*/ 16 h 50"/>
                <a:gd name="T16" fmla="*/ 0 w 49"/>
                <a:gd name="T17" fmla="*/ 21 h 50"/>
                <a:gd name="T18" fmla="*/ 0 w 49"/>
                <a:gd name="T19" fmla="*/ 26 h 50"/>
                <a:gd name="T20" fmla="*/ 0 w 49"/>
                <a:gd name="T21" fmla="*/ 26 h 50"/>
                <a:gd name="T22" fmla="*/ 2 w 49"/>
                <a:gd name="T23" fmla="*/ 35 h 50"/>
                <a:gd name="T24" fmla="*/ 5 w 49"/>
                <a:gd name="T25" fmla="*/ 42 h 50"/>
                <a:gd name="T26" fmla="*/ 12 w 49"/>
                <a:gd name="T27" fmla="*/ 47 h 50"/>
                <a:gd name="T28" fmla="*/ 20 w 49"/>
                <a:gd name="T29" fmla="*/ 48 h 50"/>
                <a:gd name="T30" fmla="*/ 20 w 49"/>
                <a:gd name="T31" fmla="*/ 48 h 50"/>
                <a:gd name="T32" fmla="*/ 25 w 49"/>
                <a:gd name="T33" fmla="*/ 50 h 50"/>
                <a:gd name="T34" fmla="*/ 25 w 49"/>
                <a:gd name="T35" fmla="*/ 50 h 50"/>
                <a:gd name="T36" fmla="*/ 27 w 49"/>
                <a:gd name="T37" fmla="*/ 50 h 50"/>
                <a:gd name="T38" fmla="*/ 27 w 49"/>
                <a:gd name="T39" fmla="*/ 50 h 50"/>
                <a:gd name="T40" fmla="*/ 32 w 49"/>
                <a:gd name="T41" fmla="*/ 48 h 50"/>
                <a:gd name="T42" fmla="*/ 35 w 49"/>
                <a:gd name="T43" fmla="*/ 47 h 50"/>
                <a:gd name="T44" fmla="*/ 44 w 49"/>
                <a:gd name="T45" fmla="*/ 40 h 50"/>
                <a:gd name="T46" fmla="*/ 49 w 49"/>
                <a:gd name="T47" fmla="*/ 32 h 50"/>
                <a:gd name="T48" fmla="*/ 49 w 49"/>
                <a:gd name="T49" fmla="*/ 28 h 50"/>
                <a:gd name="T50" fmla="*/ 49 w 49"/>
                <a:gd name="T51" fmla="*/ 23 h 50"/>
                <a:gd name="T52" fmla="*/ 49 w 49"/>
                <a:gd name="T53" fmla="*/ 23 h 50"/>
                <a:gd name="T54" fmla="*/ 49 w 49"/>
                <a:gd name="T55" fmla="*/ 20 h 50"/>
                <a:gd name="T56" fmla="*/ 49 w 49"/>
                <a:gd name="T57" fmla="*/ 20 h 50"/>
                <a:gd name="T58" fmla="*/ 45 w 49"/>
                <a:gd name="T59" fmla="*/ 11 h 50"/>
                <a:gd name="T60" fmla="*/ 40 w 49"/>
                <a:gd name="T61" fmla="*/ 5 h 50"/>
                <a:gd name="T62" fmla="*/ 34 w 49"/>
                <a:gd name="T63" fmla="*/ 1 h 50"/>
                <a:gd name="T64" fmla="*/ 25 w 49"/>
                <a:gd name="T6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 h="50">
                  <a:moveTo>
                    <a:pt x="25" y="0"/>
                  </a:moveTo>
                  <a:lnTo>
                    <a:pt x="25" y="0"/>
                  </a:lnTo>
                  <a:lnTo>
                    <a:pt x="22" y="0"/>
                  </a:lnTo>
                  <a:lnTo>
                    <a:pt x="22" y="0"/>
                  </a:lnTo>
                  <a:lnTo>
                    <a:pt x="17" y="0"/>
                  </a:lnTo>
                  <a:lnTo>
                    <a:pt x="13" y="3"/>
                  </a:lnTo>
                  <a:lnTo>
                    <a:pt x="5" y="8"/>
                  </a:lnTo>
                  <a:lnTo>
                    <a:pt x="0" y="16"/>
                  </a:lnTo>
                  <a:lnTo>
                    <a:pt x="0" y="21"/>
                  </a:lnTo>
                  <a:lnTo>
                    <a:pt x="0" y="26"/>
                  </a:lnTo>
                  <a:lnTo>
                    <a:pt x="0" y="26"/>
                  </a:lnTo>
                  <a:lnTo>
                    <a:pt x="2" y="35"/>
                  </a:lnTo>
                  <a:lnTo>
                    <a:pt x="5" y="42"/>
                  </a:lnTo>
                  <a:lnTo>
                    <a:pt x="12" y="47"/>
                  </a:lnTo>
                  <a:lnTo>
                    <a:pt x="20" y="48"/>
                  </a:lnTo>
                  <a:lnTo>
                    <a:pt x="20" y="48"/>
                  </a:lnTo>
                  <a:lnTo>
                    <a:pt x="25" y="50"/>
                  </a:lnTo>
                  <a:lnTo>
                    <a:pt x="25" y="50"/>
                  </a:lnTo>
                  <a:lnTo>
                    <a:pt x="27" y="50"/>
                  </a:lnTo>
                  <a:lnTo>
                    <a:pt x="27" y="50"/>
                  </a:lnTo>
                  <a:lnTo>
                    <a:pt x="32" y="48"/>
                  </a:lnTo>
                  <a:lnTo>
                    <a:pt x="35" y="47"/>
                  </a:lnTo>
                  <a:lnTo>
                    <a:pt x="44" y="40"/>
                  </a:lnTo>
                  <a:lnTo>
                    <a:pt x="49" y="32"/>
                  </a:lnTo>
                  <a:lnTo>
                    <a:pt x="49" y="28"/>
                  </a:lnTo>
                  <a:lnTo>
                    <a:pt x="49" y="23"/>
                  </a:lnTo>
                  <a:lnTo>
                    <a:pt x="49" y="23"/>
                  </a:lnTo>
                  <a:lnTo>
                    <a:pt x="49" y="20"/>
                  </a:lnTo>
                  <a:lnTo>
                    <a:pt x="49" y="20"/>
                  </a:lnTo>
                  <a:lnTo>
                    <a:pt x="45" y="11"/>
                  </a:lnTo>
                  <a:lnTo>
                    <a:pt x="40" y="5"/>
                  </a:lnTo>
                  <a:lnTo>
                    <a:pt x="34" y="1"/>
                  </a:lnTo>
                  <a:lnTo>
                    <a:pt x="25"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87" name="Freeform 83"/>
            <p:cNvSpPr/>
            <p:nvPr>
              <p:custDataLst>
                <p:tags r:id="rId81"/>
              </p:custDataLst>
            </p:nvPr>
          </p:nvSpPr>
          <p:spPr bwMode="auto">
            <a:xfrm>
              <a:off x="3846513" y="1870075"/>
              <a:ext cx="26988" cy="28575"/>
            </a:xfrm>
            <a:custGeom>
              <a:avLst/>
              <a:gdLst>
                <a:gd name="T0" fmla="*/ 19 w 36"/>
                <a:gd name="T1" fmla="*/ 0 h 35"/>
                <a:gd name="T2" fmla="*/ 19 w 36"/>
                <a:gd name="T3" fmla="*/ 0 h 35"/>
                <a:gd name="T4" fmla="*/ 17 w 36"/>
                <a:gd name="T5" fmla="*/ 0 h 35"/>
                <a:gd name="T6" fmla="*/ 17 w 36"/>
                <a:gd name="T7" fmla="*/ 0 h 35"/>
                <a:gd name="T8" fmla="*/ 10 w 36"/>
                <a:gd name="T9" fmla="*/ 1 h 35"/>
                <a:gd name="T10" fmla="*/ 5 w 36"/>
                <a:gd name="T11" fmla="*/ 5 h 35"/>
                <a:gd name="T12" fmla="*/ 2 w 36"/>
                <a:gd name="T13" fmla="*/ 11 h 35"/>
                <a:gd name="T14" fmla="*/ 0 w 36"/>
                <a:gd name="T15" fmla="*/ 18 h 35"/>
                <a:gd name="T16" fmla="*/ 0 w 36"/>
                <a:gd name="T17" fmla="*/ 18 h 35"/>
                <a:gd name="T18" fmla="*/ 2 w 36"/>
                <a:gd name="T19" fmla="*/ 22 h 35"/>
                <a:gd name="T20" fmla="*/ 2 w 36"/>
                <a:gd name="T21" fmla="*/ 22 h 35"/>
                <a:gd name="T22" fmla="*/ 4 w 36"/>
                <a:gd name="T23" fmla="*/ 27 h 35"/>
                <a:gd name="T24" fmla="*/ 9 w 36"/>
                <a:gd name="T25" fmla="*/ 32 h 35"/>
                <a:gd name="T26" fmla="*/ 14 w 36"/>
                <a:gd name="T27" fmla="*/ 33 h 35"/>
                <a:gd name="T28" fmla="*/ 19 w 36"/>
                <a:gd name="T29" fmla="*/ 35 h 35"/>
                <a:gd name="T30" fmla="*/ 19 w 36"/>
                <a:gd name="T31" fmla="*/ 35 h 35"/>
                <a:gd name="T32" fmla="*/ 21 w 36"/>
                <a:gd name="T33" fmla="*/ 35 h 35"/>
                <a:gd name="T34" fmla="*/ 21 w 36"/>
                <a:gd name="T35" fmla="*/ 35 h 35"/>
                <a:gd name="T36" fmla="*/ 27 w 36"/>
                <a:gd name="T37" fmla="*/ 33 h 35"/>
                <a:gd name="T38" fmla="*/ 32 w 36"/>
                <a:gd name="T39" fmla="*/ 28 h 35"/>
                <a:gd name="T40" fmla="*/ 36 w 36"/>
                <a:gd name="T41" fmla="*/ 23 h 35"/>
                <a:gd name="T42" fmla="*/ 36 w 36"/>
                <a:gd name="T43" fmla="*/ 15 h 35"/>
                <a:gd name="T44" fmla="*/ 36 w 36"/>
                <a:gd name="T45" fmla="*/ 15 h 35"/>
                <a:gd name="T46" fmla="*/ 36 w 36"/>
                <a:gd name="T47" fmla="*/ 10 h 35"/>
                <a:gd name="T48" fmla="*/ 32 w 36"/>
                <a:gd name="T49" fmla="*/ 5 h 35"/>
                <a:gd name="T50" fmla="*/ 27 w 36"/>
                <a:gd name="T51" fmla="*/ 1 h 35"/>
                <a:gd name="T52" fmla="*/ 22 w 36"/>
                <a:gd name="T53" fmla="*/ 0 h 35"/>
                <a:gd name="T54" fmla="*/ 22 w 36"/>
                <a:gd name="T55" fmla="*/ 0 h 35"/>
                <a:gd name="T56" fmla="*/ 19 w 36"/>
                <a:gd name="T5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35">
                  <a:moveTo>
                    <a:pt x="19" y="0"/>
                  </a:moveTo>
                  <a:lnTo>
                    <a:pt x="19" y="0"/>
                  </a:lnTo>
                  <a:lnTo>
                    <a:pt x="17" y="0"/>
                  </a:lnTo>
                  <a:lnTo>
                    <a:pt x="17" y="0"/>
                  </a:lnTo>
                  <a:lnTo>
                    <a:pt x="10" y="1"/>
                  </a:lnTo>
                  <a:lnTo>
                    <a:pt x="5" y="5"/>
                  </a:lnTo>
                  <a:lnTo>
                    <a:pt x="2" y="11"/>
                  </a:lnTo>
                  <a:lnTo>
                    <a:pt x="0" y="18"/>
                  </a:lnTo>
                  <a:lnTo>
                    <a:pt x="0" y="18"/>
                  </a:lnTo>
                  <a:lnTo>
                    <a:pt x="2" y="22"/>
                  </a:lnTo>
                  <a:lnTo>
                    <a:pt x="2" y="22"/>
                  </a:lnTo>
                  <a:lnTo>
                    <a:pt x="4" y="27"/>
                  </a:lnTo>
                  <a:lnTo>
                    <a:pt x="9" y="32"/>
                  </a:lnTo>
                  <a:lnTo>
                    <a:pt x="14" y="33"/>
                  </a:lnTo>
                  <a:lnTo>
                    <a:pt x="19" y="35"/>
                  </a:lnTo>
                  <a:lnTo>
                    <a:pt x="19" y="35"/>
                  </a:lnTo>
                  <a:lnTo>
                    <a:pt x="21" y="35"/>
                  </a:lnTo>
                  <a:lnTo>
                    <a:pt x="21" y="35"/>
                  </a:lnTo>
                  <a:lnTo>
                    <a:pt x="27" y="33"/>
                  </a:lnTo>
                  <a:lnTo>
                    <a:pt x="32" y="28"/>
                  </a:lnTo>
                  <a:lnTo>
                    <a:pt x="36" y="23"/>
                  </a:lnTo>
                  <a:lnTo>
                    <a:pt x="36" y="15"/>
                  </a:lnTo>
                  <a:lnTo>
                    <a:pt x="36" y="15"/>
                  </a:lnTo>
                  <a:lnTo>
                    <a:pt x="36" y="10"/>
                  </a:lnTo>
                  <a:lnTo>
                    <a:pt x="32" y="5"/>
                  </a:lnTo>
                  <a:lnTo>
                    <a:pt x="27" y="1"/>
                  </a:lnTo>
                  <a:lnTo>
                    <a:pt x="22" y="0"/>
                  </a:lnTo>
                  <a:lnTo>
                    <a:pt x="22" y="0"/>
                  </a:lnTo>
                  <a:lnTo>
                    <a:pt x="19" y="0"/>
                  </a:lnTo>
                  <a:close/>
                </a:path>
              </a:pathLst>
            </a:custGeom>
            <a:solidFill>
              <a:srgbClr val="F3FAF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88" name="Freeform 84"/>
            <p:cNvSpPr/>
            <p:nvPr>
              <p:custDataLst>
                <p:tags r:id="rId82"/>
              </p:custDataLst>
            </p:nvPr>
          </p:nvSpPr>
          <p:spPr bwMode="auto">
            <a:xfrm>
              <a:off x="3846513" y="1870075"/>
              <a:ext cx="26988" cy="28575"/>
            </a:xfrm>
            <a:custGeom>
              <a:avLst/>
              <a:gdLst>
                <a:gd name="T0" fmla="*/ 19 w 36"/>
                <a:gd name="T1" fmla="*/ 0 h 35"/>
                <a:gd name="T2" fmla="*/ 19 w 36"/>
                <a:gd name="T3" fmla="*/ 0 h 35"/>
                <a:gd name="T4" fmla="*/ 17 w 36"/>
                <a:gd name="T5" fmla="*/ 0 h 35"/>
                <a:gd name="T6" fmla="*/ 17 w 36"/>
                <a:gd name="T7" fmla="*/ 0 h 35"/>
                <a:gd name="T8" fmla="*/ 10 w 36"/>
                <a:gd name="T9" fmla="*/ 1 h 35"/>
                <a:gd name="T10" fmla="*/ 5 w 36"/>
                <a:gd name="T11" fmla="*/ 5 h 35"/>
                <a:gd name="T12" fmla="*/ 2 w 36"/>
                <a:gd name="T13" fmla="*/ 11 h 35"/>
                <a:gd name="T14" fmla="*/ 0 w 36"/>
                <a:gd name="T15" fmla="*/ 18 h 35"/>
                <a:gd name="T16" fmla="*/ 0 w 36"/>
                <a:gd name="T17" fmla="*/ 18 h 35"/>
                <a:gd name="T18" fmla="*/ 2 w 36"/>
                <a:gd name="T19" fmla="*/ 22 h 35"/>
                <a:gd name="T20" fmla="*/ 2 w 36"/>
                <a:gd name="T21" fmla="*/ 22 h 35"/>
                <a:gd name="T22" fmla="*/ 4 w 36"/>
                <a:gd name="T23" fmla="*/ 27 h 35"/>
                <a:gd name="T24" fmla="*/ 9 w 36"/>
                <a:gd name="T25" fmla="*/ 32 h 35"/>
                <a:gd name="T26" fmla="*/ 14 w 36"/>
                <a:gd name="T27" fmla="*/ 33 h 35"/>
                <a:gd name="T28" fmla="*/ 19 w 36"/>
                <a:gd name="T29" fmla="*/ 35 h 35"/>
                <a:gd name="T30" fmla="*/ 19 w 36"/>
                <a:gd name="T31" fmla="*/ 35 h 35"/>
                <a:gd name="T32" fmla="*/ 21 w 36"/>
                <a:gd name="T33" fmla="*/ 35 h 35"/>
                <a:gd name="T34" fmla="*/ 21 w 36"/>
                <a:gd name="T35" fmla="*/ 35 h 35"/>
                <a:gd name="T36" fmla="*/ 27 w 36"/>
                <a:gd name="T37" fmla="*/ 33 h 35"/>
                <a:gd name="T38" fmla="*/ 32 w 36"/>
                <a:gd name="T39" fmla="*/ 28 h 35"/>
                <a:gd name="T40" fmla="*/ 36 w 36"/>
                <a:gd name="T41" fmla="*/ 23 h 35"/>
                <a:gd name="T42" fmla="*/ 36 w 36"/>
                <a:gd name="T43" fmla="*/ 15 h 35"/>
                <a:gd name="T44" fmla="*/ 36 w 36"/>
                <a:gd name="T45" fmla="*/ 15 h 35"/>
                <a:gd name="T46" fmla="*/ 36 w 36"/>
                <a:gd name="T47" fmla="*/ 10 h 35"/>
                <a:gd name="T48" fmla="*/ 32 w 36"/>
                <a:gd name="T49" fmla="*/ 5 h 35"/>
                <a:gd name="T50" fmla="*/ 27 w 36"/>
                <a:gd name="T51" fmla="*/ 1 h 35"/>
                <a:gd name="T52" fmla="*/ 22 w 36"/>
                <a:gd name="T53" fmla="*/ 0 h 35"/>
                <a:gd name="T54" fmla="*/ 22 w 36"/>
                <a:gd name="T55" fmla="*/ 0 h 35"/>
                <a:gd name="T56" fmla="*/ 19 w 36"/>
                <a:gd name="T5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35">
                  <a:moveTo>
                    <a:pt x="19" y="0"/>
                  </a:moveTo>
                  <a:lnTo>
                    <a:pt x="19" y="0"/>
                  </a:lnTo>
                  <a:lnTo>
                    <a:pt x="17" y="0"/>
                  </a:lnTo>
                  <a:lnTo>
                    <a:pt x="17" y="0"/>
                  </a:lnTo>
                  <a:lnTo>
                    <a:pt x="10" y="1"/>
                  </a:lnTo>
                  <a:lnTo>
                    <a:pt x="5" y="5"/>
                  </a:lnTo>
                  <a:lnTo>
                    <a:pt x="2" y="11"/>
                  </a:lnTo>
                  <a:lnTo>
                    <a:pt x="0" y="18"/>
                  </a:lnTo>
                  <a:lnTo>
                    <a:pt x="0" y="18"/>
                  </a:lnTo>
                  <a:lnTo>
                    <a:pt x="2" y="22"/>
                  </a:lnTo>
                  <a:lnTo>
                    <a:pt x="2" y="22"/>
                  </a:lnTo>
                  <a:lnTo>
                    <a:pt x="4" y="27"/>
                  </a:lnTo>
                  <a:lnTo>
                    <a:pt x="9" y="32"/>
                  </a:lnTo>
                  <a:lnTo>
                    <a:pt x="14" y="33"/>
                  </a:lnTo>
                  <a:lnTo>
                    <a:pt x="19" y="35"/>
                  </a:lnTo>
                  <a:lnTo>
                    <a:pt x="19" y="35"/>
                  </a:lnTo>
                  <a:lnTo>
                    <a:pt x="21" y="35"/>
                  </a:lnTo>
                  <a:lnTo>
                    <a:pt x="21" y="35"/>
                  </a:lnTo>
                  <a:lnTo>
                    <a:pt x="27" y="33"/>
                  </a:lnTo>
                  <a:lnTo>
                    <a:pt x="32" y="28"/>
                  </a:lnTo>
                  <a:lnTo>
                    <a:pt x="36" y="23"/>
                  </a:lnTo>
                  <a:lnTo>
                    <a:pt x="36" y="15"/>
                  </a:lnTo>
                  <a:lnTo>
                    <a:pt x="36" y="15"/>
                  </a:lnTo>
                  <a:lnTo>
                    <a:pt x="36" y="10"/>
                  </a:lnTo>
                  <a:lnTo>
                    <a:pt x="32" y="5"/>
                  </a:lnTo>
                  <a:lnTo>
                    <a:pt x="27" y="1"/>
                  </a:lnTo>
                  <a:lnTo>
                    <a:pt x="22" y="0"/>
                  </a:lnTo>
                  <a:lnTo>
                    <a:pt x="22" y="0"/>
                  </a:lnTo>
                  <a:lnTo>
                    <a:pt x="19"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89" name="Freeform 85"/>
            <p:cNvSpPr/>
            <p:nvPr>
              <p:custDataLst>
                <p:tags r:id="rId83"/>
              </p:custDataLst>
            </p:nvPr>
          </p:nvSpPr>
          <p:spPr bwMode="auto">
            <a:xfrm>
              <a:off x="3792538" y="1922463"/>
              <a:ext cx="153988" cy="39688"/>
            </a:xfrm>
            <a:custGeom>
              <a:avLst/>
              <a:gdLst>
                <a:gd name="T0" fmla="*/ 193 w 195"/>
                <a:gd name="T1" fmla="*/ 0 h 50"/>
                <a:gd name="T2" fmla="*/ 193 w 195"/>
                <a:gd name="T3" fmla="*/ 0 h 50"/>
                <a:gd name="T4" fmla="*/ 182 w 195"/>
                <a:gd name="T5" fmla="*/ 7 h 50"/>
                <a:gd name="T6" fmla="*/ 168 w 195"/>
                <a:gd name="T7" fmla="*/ 14 h 50"/>
                <a:gd name="T8" fmla="*/ 141 w 195"/>
                <a:gd name="T9" fmla="*/ 24 h 50"/>
                <a:gd name="T10" fmla="*/ 113 w 195"/>
                <a:gd name="T11" fmla="*/ 32 h 50"/>
                <a:gd name="T12" fmla="*/ 84 w 195"/>
                <a:gd name="T13" fmla="*/ 37 h 50"/>
                <a:gd name="T14" fmla="*/ 59 w 195"/>
                <a:gd name="T15" fmla="*/ 40 h 50"/>
                <a:gd name="T16" fmla="*/ 36 w 195"/>
                <a:gd name="T17" fmla="*/ 42 h 50"/>
                <a:gd name="T18" fmla="*/ 5 w 195"/>
                <a:gd name="T19" fmla="*/ 42 h 50"/>
                <a:gd name="T20" fmla="*/ 5 w 195"/>
                <a:gd name="T21" fmla="*/ 42 h 50"/>
                <a:gd name="T22" fmla="*/ 0 w 195"/>
                <a:gd name="T23" fmla="*/ 42 h 50"/>
                <a:gd name="T24" fmla="*/ 0 w 195"/>
                <a:gd name="T25" fmla="*/ 42 h 50"/>
                <a:gd name="T26" fmla="*/ 17 w 195"/>
                <a:gd name="T27" fmla="*/ 47 h 50"/>
                <a:gd name="T28" fmla="*/ 34 w 195"/>
                <a:gd name="T29" fmla="*/ 49 h 50"/>
                <a:gd name="T30" fmla="*/ 66 w 195"/>
                <a:gd name="T31" fmla="*/ 50 h 50"/>
                <a:gd name="T32" fmla="*/ 66 w 195"/>
                <a:gd name="T33" fmla="*/ 50 h 50"/>
                <a:gd name="T34" fmla="*/ 91 w 195"/>
                <a:gd name="T35" fmla="*/ 49 h 50"/>
                <a:gd name="T36" fmla="*/ 114 w 195"/>
                <a:gd name="T37" fmla="*/ 45 h 50"/>
                <a:gd name="T38" fmla="*/ 133 w 195"/>
                <a:gd name="T39" fmla="*/ 40 h 50"/>
                <a:gd name="T40" fmla="*/ 151 w 195"/>
                <a:gd name="T41" fmla="*/ 32 h 50"/>
                <a:gd name="T42" fmla="*/ 165 w 195"/>
                <a:gd name="T43" fmla="*/ 25 h 50"/>
                <a:gd name="T44" fmla="*/ 178 w 195"/>
                <a:gd name="T45" fmla="*/ 17 h 50"/>
                <a:gd name="T46" fmla="*/ 187 w 195"/>
                <a:gd name="T47" fmla="*/ 9 h 50"/>
                <a:gd name="T48" fmla="*/ 195 w 195"/>
                <a:gd name="T49" fmla="*/ 2 h 50"/>
                <a:gd name="T50" fmla="*/ 195 w 195"/>
                <a:gd name="T51" fmla="*/ 2 h 50"/>
                <a:gd name="T52" fmla="*/ 195 w 195"/>
                <a:gd name="T53" fmla="*/ 0 h 50"/>
                <a:gd name="T54" fmla="*/ 193 w 195"/>
                <a:gd name="T5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5" h="50">
                  <a:moveTo>
                    <a:pt x="193" y="0"/>
                  </a:moveTo>
                  <a:lnTo>
                    <a:pt x="193" y="0"/>
                  </a:lnTo>
                  <a:lnTo>
                    <a:pt x="182" y="7"/>
                  </a:lnTo>
                  <a:lnTo>
                    <a:pt x="168" y="14"/>
                  </a:lnTo>
                  <a:lnTo>
                    <a:pt x="141" y="24"/>
                  </a:lnTo>
                  <a:lnTo>
                    <a:pt x="113" y="32"/>
                  </a:lnTo>
                  <a:lnTo>
                    <a:pt x="84" y="37"/>
                  </a:lnTo>
                  <a:lnTo>
                    <a:pt x="59" y="40"/>
                  </a:lnTo>
                  <a:lnTo>
                    <a:pt x="36" y="42"/>
                  </a:lnTo>
                  <a:lnTo>
                    <a:pt x="5" y="42"/>
                  </a:lnTo>
                  <a:lnTo>
                    <a:pt x="5" y="42"/>
                  </a:lnTo>
                  <a:lnTo>
                    <a:pt x="0" y="42"/>
                  </a:lnTo>
                  <a:lnTo>
                    <a:pt x="0" y="42"/>
                  </a:lnTo>
                  <a:lnTo>
                    <a:pt x="17" y="47"/>
                  </a:lnTo>
                  <a:lnTo>
                    <a:pt x="34" y="49"/>
                  </a:lnTo>
                  <a:lnTo>
                    <a:pt x="66" y="50"/>
                  </a:lnTo>
                  <a:lnTo>
                    <a:pt x="66" y="50"/>
                  </a:lnTo>
                  <a:lnTo>
                    <a:pt x="91" y="49"/>
                  </a:lnTo>
                  <a:lnTo>
                    <a:pt x="114" y="45"/>
                  </a:lnTo>
                  <a:lnTo>
                    <a:pt x="133" y="40"/>
                  </a:lnTo>
                  <a:lnTo>
                    <a:pt x="151" y="32"/>
                  </a:lnTo>
                  <a:lnTo>
                    <a:pt x="165" y="25"/>
                  </a:lnTo>
                  <a:lnTo>
                    <a:pt x="178" y="17"/>
                  </a:lnTo>
                  <a:lnTo>
                    <a:pt x="187" y="9"/>
                  </a:lnTo>
                  <a:lnTo>
                    <a:pt x="195" y="2"/>
                  </a:lnTo>
                  <a:lnTo>
                    <a:pt x="195" y="2"/>
                  </a:lnTo>
                  <a:lnTo>
                    <a:pt x="195" y="0"/>
                  </a:lnTo>
                  <a:lnTo>
                    <a:pt x="193" y="0"/>
                  </a:lnTo>
                  <a:close/>
                </a:path>
              </a:pathLst>
            </a:custGeom>
            <a:solidFill>
              <a:srgbClr val="E0C7B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90" name="Freeform 86"/>
            <p:cNvSpPr/>
            <p:nvPr>
              <p:custDataLst>
                <p:tags r:id="rId84"/>
              </p:custDataLst>
            </p:nvPr>
          </p:nvSpPr>
          <p:spPr bwMode="auto">
            <a:xfrm>
              <a:off x="3792538" y="1922463"/>
              <a:ext cx="153988" cy="39688"/>
            </a:xfrm>
            <a:custGeom>
              <a:avLst/>
              <a:gdLst>
                <a:gd name="T0" fmla="*/ 193 w 195"/>
                <a:gd name="T1" fmla="*/ 0 h 50"/>
                <a:gd name="T2" fmla="*/ 193 w 195"/>
                <a:gd name="T3" fmla="*/ 0 h 50"/>
                <a:gd name="T4" fmla="*/ 182 w 195"/>
                <a:gd name="T5" fmla="*/ 7 h 50"/>
                <a:gd name="T6" fmla="*/ 168 w 195"/>
                <a:gd name="T7" fmla="*/ 14 h 50"/>
                <a:gd name="T8" fmla="*/ 141 w 195"/>
                <a:gd name="T9" fmla="*/ 24 h 50"/>
                <a:gd name="T10" fmla="*/ 113 w 195"/>
                <a:gd name="T11" fmla="*/ 32 h 50"/>
                <a:gd name="T12" fmla="*/ 84 w 195"/>
                <a:gd name="T13" fmla="*/ 37 h 50"/>
                <a:gd name="T14" fmla="*/ 59 w 195"/>
                <a:gd name="T15" fmla="*/ 40 h 50"/>
                <a:gd name="T16" fmla="*/ 36 w 195"/>
                <a:gd name="T17" fmla="*/ 42 h 50"/>
                <a:gd name="T18" fmla="*/ 5 w 195"/>
                <a:gd name="T19" fmla="*/ 42 h 50"/>
                <a:gd name="T20" fmla="*/ 5 w 195"/>
                <a:gd name="T21" fmla="*/ 42 h 50"/>
                <a:gd name="T22" fmla="*/ 0 w 195"/>
                <a:gd name="T23" fmla="*/ 42 h 50"/>
                <a:gd name="T24" fmla="*/ 0 w 195"/>
                <a:gd name="T25" fmla="*/ 42 h 50"/>
                <a:gd name="T26" fmla="*/ 17 w 195"/>
                <a:gd name="T27" fmla="*/ 47 h 50"/>
                <a:gd name="T28" fmla="*/ 34 w 195"/>
                <a:gd name="T29" fmla="*/ 49 h 50"/>
                <a:gd name="T30" fmla="*/ 66 w 195"/>
                <a:gd name="T31" fmla="*/ 50 h 50"/>
                <a:gd name="T32" fmla="*/ 66 w 195"/>
                <a:gd name="T33" fmla="*/ 50 h 50"/>
                <a:gd name="T34" fmla="*/ 91 w 195"/>
                <a:gd name="T35" fmla="*/ 49 h 50"/>
                <a:gd name="T36" fmla="*/ 114 w 195"/>
                <a:gd name="T37" fmla="*/ 45 h 50"/>
                <a:gd name="T38" fmla="*/ 133 w 195"/>
                <a:gd name="T39" fmla="*/ 40 h 50"/>
                <a:gd name="T40" fmla="*/ 151 w 195"/>
                <a:gd name="T41" fmla="*/ 32 h 50"/>
                <a:gd name="T42" fmla="*/ 165 w 195"/>
                <a:gd name="T43" fmla="*/ 25 h 50"/>
                <a:gd name="T44" fmla="*/ 178 w 195"/>
                <a:gd name="T45" fmla="*/ 17 h 50"/>
                <a:gd name="T46" fmla="*/ 187 w 195"/>
                <a:gd name="T47" fmla="*/ 9 h 50"/>
                <a:gd name="T48" fmla="*/ 195 w 195"/>
                <a:gd name="T49" fmla="*/ 2 h 50"/>
                <a:gd name="T50" fmla="*/ 195 w 195"/>
                <a:gd name="T51" fmla="*/ 2 h 50"/>
                <a:gd name="T52" fmla="*/ 195 w 195"/>
                <a:gd name="T53" fmla="*/ 0 h 50"/>
                <a:gd name="T54" fmla="*/ 193 w 195"/>
                <a:gd name="T5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5" h="50">
                  <a:moveTo>
                    <a:pt x="193" y="0"/>
                  </a:moveTo>
                  <a:lnTo>
                    <a:pt x="193" y="0"/>
                  </a:lnTo>
                  <a:lnTo>
                    <a:pt x="182" y="7"/>
                  </a:lnTo>
                  <a:lnTo>
                    <a:pt x="168" y="14"/>
                  </a:lnTo>
                  <a:lnTo>
                    <a:pt x="141" y="24"/>
                  </a:lnTo>
                  <a:lnTo>
                    <a:pt x="113" y="32"/>
                  </a:lnTo>
                  <a:lnTo>
                    <a:pt x="84" y="37"/>
                  </a:lnTo>
                  <a:lnTo>
                    <a:pt x="59" y="40"/>
                  </a:lnTo>
                  <a:lnTo>
                    <a:pt x="36" y="42"/>
                  </a:lnTo>
                  <a:lnTo>
                    <a:pt x="5" y="42"/>
                  </a:lnTo>
                  <a:lnTo>
                    <a:pt x="5" y="42"/>
                  </a:lnTo>
                  <a:lnTo>
                    <a:pt x="0" y="42"/>
                  </a:lnTo>
                  <a:lnTo>
                    <a:pt x="0" y="42"/>
                  </a:lnTo>
                  <a:lnTo>
                    <a:pt x="17" y="47"/>
                  </a:lnTo>
                  <a:lnTo>
                    <a:pt x="34" y="49"/>
                  </a:lnTo>
                  <a:lnTo>
                    <a:pt x="66" y="50"/>
                  </a:lnTo>
                  <a:lnTo>
                    <a:pt x="66" y="50"/>
                  </a:lnTo>
                  <a:lnTo>
                    <a:pt x="91" y="49"/>
                  </a:lnTo>
                  <a:lnTo>
                    <a:pt x="114" y="45"/>
                  </a:lnTo>
                  <a:lnTo>
                    <a:pt x="133" y="40"/>
                  </a:lnTo>
                  <a:lnTo>
                    <a:pt x="151" y="32"/>
                  </a:lnTo>
                  <a:lnTo>
                    <a:pt x="165" y="25"/>
                  </a:lnTo>
                  <a:lnTo>
                    <a:pt x="178" y="17"/>
                  </a:lnTo>
                  <a:lnTo>
                    <a:pt x="187" y="9"/>
                  </a:lnTo>
                  <a:lnTo>
                    <a:pt x="195" y="2"/>
                  </a:lnTo>
                  <a:lnTo>
                    <a:pt x="195" y="2"/>
                  </a:lnTo>
                  <a:lnTo>
                    <a:pt x="195" y="0"/>
                  </a:lnTo>
                  <a:lnTo>
                    <a:pt x="193"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91" name="Freeform 87"/>
            <p:cNvSpPr>
              <a:spLocks noEditPoints="1"/>
            </p:cNvSpPr>
            <p:nvPr>
              <p:custDataLst>
                <p:tags r:id="rId85"/>
              </p:custDataLst>
            </p:nvPr>
          </p:nvSpPr>
          <p:spPr bwMode="auto">
            <a:xfrm>
              <a:off x="3633788" y="1797050"/>
              <a:ext cx="322263" cy="250825"/>
            </a:xfrm>
            <a:custGeom>
              <a:avLst/>
              <a:gdLst>
                <a:gd name="T0" fmla="*/ 110 w 406"/>
                <a:gd name="T1" fmla="*/ 0 h 316"/>
                <a:gd name="T2" fmla="*/ 78 w 406"/>
                <a:gd name="T3" fmla="*/ 5 h 316"/>
                <a:gd name="T4" fmla="*/ 48 w 406"/>
                <a:gd name="T5" fmla="*/ 21 h 316"/>
                <a:gd name="T6" fmla="*/ 25 w 406"/>
                <a:gd name="T7" fmla="*/ 42 h 316"/>
                <a:gd name="T8" fmla="*/ 8 w 406"/>
                <a:gd name="T9" fmla="*/ 73 h 316"/>
                <a:gd name="T10" fmla="*/ 1 w 406"/>
                <a:gd name="T11" fmla="*/ 106 h 316"/>
                <a:gd name="T12" fmla="*/ 0 w 406"/>
                <a:gd name="T13" fmla="*/ 177 h 316"/>
                <a:gd name="T14" fmla="*/ 6 w 406"/>
                <a:gd name="T15" fmla="*/ 219 h 316"/>
                <a:gd name="T16" fmla="*/ 21 w 406"/>
                <a:gd name="T17" fmla="*/ 254 h 316"/>
                <a:gd name="T18" fmla="*/ 47 w 406"/>
                <a:gd name="T19" fmla="*/ 284 h 316"/>
                <a:gd name="T20" fmla="*/ 77 w 406"/>
                <a:gd name="T21" fmla="*/ 304 h 316"/>
                <a:gd name="T22" fmla="*/ 114 w 406"/>
                <a:gd name="T23" fmla="*/ 314 h 316"/>
                <a:gd name="T24" fmla="*/ 246 w 406"/>
                <a:gd name="T25" fmla="*/ 316 h 316"/>
                <a:gd name="T26" fmla="*/ 293 w 406"/>
                <a:gd name="T27" fmla="*/ 307 h 316"/>
                <a:gd name="T28" fmla="*/ 335 w 406"/>
                <a:gd name="T29" fmla="*/ 286 h 316"/>
                <a:gd name="T30" fmla="*/ 369 w 406"/>
                <a:gd name="T31" fmla="*/ 252 h 316"/>
                <a:gd name="T32" fmla="*/ 392 w 406"/>
                <a:gd name="T33" fmla="*/ 210 h 316"/>
                <a:gd name="T34" fmla="*/ 404 w 406"/>
                <a:gd name="T35" fmla="*/ 161 h 316"/>
                <a:gd name="T36" fmla="*/ 406 w 406"/>
                <a:gd name="T37" fmla="*/ 141 h 316"/>
                <a:gd name="T38" fmla="*/ 399 w 406"/>
                <a:gd name="T39" fmla="*/ 99 h 316"/>
                <a:gd name="T40" fmla="*/ 384 w 406"/>
                <a:gd name="T41" fmla="*/ 63 h 316"/>
                <a:gd name="T42" fmla="*/ 359 w 406"/>
                <a:gd name="T43" fmla="*/ 32 h 316"/>
                <a:gd name="T44" fmla="*/ 325 w 406"/>
                <a:gd name="T45" fmla="*/ 11 h 316"/>
                <a:gd name="T46" fmla="*/ 288 w 406"/>
                <a:gd name="T47" fmla="*/ 0 h 316"/>
                <a:gd name="T48" fmla="*/ 382 w 406"/>
                <a:gd name="T49" fmla="*/ 143 h 316"/>
                <a:gd name="T50" fmla="*/ 381 w 406"/>
                <a:gd name="T51" fmla="*/ 173 h 316"/>
                <a:gd name="T52" fmla="*/ 365 w 406"/>
                <a:gd name="T53" fmla="*/ 213 h 316"/>
                <a:gd name="T54" fmla="*/ 342 w 406"/>
                <a:gd name="T55" fmla="*/ 247 h 316"/>
                <a:gd name="T56" fmla="*/ 312 w 406"/>
                <a:gd name="T57" fmla="*/ 272 h 316"/>
                <a:gd name="T58" fmla="*/ 273 w 406"/>
                <a:gd name="T59" fmla="*/ 287 h 316"/>
                <a:gd name="T60" fmla="*/ 127 w 406"/>
                <a:gd name="T61" fmla="*/ 291 h 316"/>
                <a:gd name="T62" fmla="*/ 105 w 406"/>
                <a:gd name="T63" fmla="*/ 287 h 316"/>
                <a:gd name="T64" fmla="*/ 77 w 406"/>
                <a:gd name="T65" fmla="*/ 277 h 316"/>
                <a:gd name="T66" fmla="*/ 40 w 406"/>
                <a:gd name="T67" fmla="*/ 240 h 316"/>
                <a:gd name="T68" fmla="*/ 25 w 406"/>
                <a:gd name="T69" fmla="*/ 200 h 316"/>
                <a:gd name="T70" fmla="*/ 23 w 406"/>
                <a:gd name="T71" fmla="*/ 120 h 316"/>
                <a:gd name="T72" fmla="*/ 30 w 406"/>
                <a:gd name="T73" fmla="*/ 83 h 316"/>
                <a:gd name="T74" fmla="*/ 62 w 406"/>
                <a:gd name="T75" fmla="*/ 41 h 316"/>
                <a:gd name="T76" fmla="*/ 110 w 406"/>
                <a:gd name="T77" fmla="*/ 24 h 316"/>
                <a:gd name="T78" fmla="*/ 287 w 406"/>
                <a:gd name="T79" fmla="*/ 26 h 316"/>
                <a:gd name="T80" fmla="*/ 317 w 406"/>
                <a:gd name="T81" fmla="*/ 34 h 316"/>
                <a:gd name="T82" fmla="*/ 344 w 406"/>
                <a:gd name="T83" fmla="*/ 51 h 316"/>
                <a:gd name="T84" fmla="*/ 364 w 406"/>
                <a:gd name="T85" fmla="*/ 76 h 316"/>
                <a:gd name="T86" fmla="*/ 377 w 406"/>
                <a:gd name="T87" fmla="*/ 106 h 316"/>
                <a:gd name="T88" fmla="*/ 382 w 406"/>
                <a:gd name="T89" fmla="*/ 14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06" h="316">
                  <a:moveTo>
                    <a:pt x="275" y="0"/>
                  </a:moveTo>
                  <a:lnTo>
                    <a:pt x="110" y="0"/>
                  </a:lnTo>
                  <a:lnTo>
                    <a:pt x="110" y="0"/>
                  </a:lnTo>
                  <a:lnTo>
                    <a:pt x="99" y="0"/>
                  </a:lnTo>
                  <a:lnTo>
                    <a:pt x="89" y="2"/>
                  </a:lnTo>
                  <a:lnTo>
                    <a:pt x="78" y="5"/>
                  </a:lnTo>
                  <a:lnTo>
                    <a:pt x="68" y="9"/>
                  </a:lnTo>
                  <a:lnTo>
                    <a:pt x="58" y="14"/>
                  </a:lnTo>
                  <a:lnTo>
                    <a:pt x="48" y="21"/>
                  </a:lnTo>
                  <a:lnTo>
                    <a:pt x="40" y="27"/>
                  </a:lnTo>
                  <a:lnTo>
                    <a:pt x="33" y="34"/>
                  </a:lnTo>
                  <a:lnTo>
                    <a:pt x="25" y="42"/>
                  </a:lnTo>
                  <a:lnTo>
                    <a:pt x="20" y="52"/>
                  </a:lnTo>
                  <a:lnTo>
                    <a:pt x="13" y="63"/>
                  </a:lnTo>
                  <a:lnTo>
                    <a:pt x="8" y="73"/>
                  </a:lnTo>
                  <a:lnTo>
                    <a:pt x="5" y="84"/>
                  </a:lnTo>
                  <a:lnTo>
                    <a:pt x="3" y="94"/>
                  </a:lnTo>
                  <a:lnTo>
                    <a:pt x="1" y="106"/>
                  </a:lnTo>
                  <a:lnTo>
                    <a:pt x="0" y="120"/>
                  </a:lnTo>
                  <a:lnTo>
                    <a:pt x="0" y="177"/>
                  </a:lnTo>
                  <a:lnTo>
                    <a:pt x="0" y="177"/>
                  </a:lnTo>
                  <a:lnTo>
                    <a:pt x="1" y="192"/>
                  </a:lnTo>
                  <a:lnTo>
                    <a:pt x="3" y="205"/>
                  </a:lnTo>
                  <a:lnTo>
                    <a:pt x="6" y="219"/>
                  </a:lnTo>
                  <a:lnTo>
                    <a:pt x="10" y="230"/>
                  </a:lnTo>
                  <a:lnTo>
                    <a:pt x="15" y="242"/>
                  </a:lnTo>
                  <a:lnTo>
                    <a:pt x="21" y="254"/>
                  </a:lnTo>
                  <a:lnTo>
                    <a:pt x="28" y="266"/>
                  </a:lnTo>
                  <a:lnTo>
                    <a:pt x="37" y="274"/>
                  </a:lnTo>
                  <a:lnTo>
                    <a:pt x="47" y="284"/>
                  </a:lnTo>
                  <a:lnTo>
                    <a:pt x="57" y="291"/>
                  </a:lnTo>
                  <a:lnTo>
                    <a:pt x="67" y="299"/>
                  </a:lnTo>
                  <a:lnTo>
                    <a:pt x="77" y="304"/>
                  </a:lnTo>
                  <a:lnTo>
                    <a:pt x="89" y="309"/>
                  </a:lnTo>
                  <a:lnTo>
                    <a:pt x="102" y="312"/>
                  </a:lnTo>
                  <a:lnTo>
                    <a:pt x="114" y="314"/>
                  </a:lnTo>
                  <a:lnTo>
                    <a:pt x="127" y="316"/>
                  </a:lnTo>
                  <a:lnTo>
                    <a:pt x="246" y="316"/>
                  </a:lnTo>
                  <a:lnTo>
                    <a:pt x="246" y="316"/>
                  </a:lnTo>
                  <a:lnTo>
                    <a:pt x="261" y="314"/>
                  </a:lnTo>
                  <a:lnTo>
                    <a:pt x="278" y="312"/>
                  </a:lnTo>
                  <a:lnTo>
                    <a:pt x="293" y="307"/>
                  </a:lnTo>
                  <a:lnTo>
                    <a:pt x="308" y="302"/>
                  </a:lnTo>
                  <a:lnTo>
                    <a:pt x="322" y="294"/>
                  </a:lnTo>
                  <a:lnTo>
                    <a:pt x="335" y="286"/>
                  </a:lnTo>
                  <a:lnTo>
                    <a:pt x="347" y="276"/>
                  </a:lnTo>
                  <a:lnTo>
                    <a:pt x="359" y="266"/>
                  </a:lnTo>
                  <a:lnTo>
                    <a:pt x="369" y="252"/>
                  </a:lnTo>
                  <a:lnTo>
                    <a:pt x="379" y="239"/>
                  </a:lnTo>
                  <a:lnTo>
                    <a:pt x="386" y="225"/>
                  </a:lnTo>
                  <a:lnTo>
                    <a:pt x="392" y="210"/>
                  </a:lnTo>
                  <a:lnTo>
                    <a:pt x="399" y="195"/>
                  </a:lnTo>
                  <a:lnTo>
                    <a:pt x="402" y="178"/>
                  </a:lnTo>
                  <a:lnTo>
                    <a:pt x="404" y="161"/>
                  </a:lnTo>
                  <a:lnTo>
                    <a:pt x="406" y="143"/>
                  </a:lnTo>
                  <a:lnTo>
                    <a:pt x="406" y="141"/>
                  </a:lnTo>
                  <a:lnTo>
                    <a:pt x="406" y="141"/>
                  </a:lnTo>
                  <a:lnTo>
                    <a:pt x="404" y="126"/>
                  </a:lnTo>
                  <a:lnTo>
                    <a:pt x="402" y="113"/>
                  </a:lnTo>
                  <a:lnTo>
                    <a:pt x="399" y="99"/>
                  </a:lnTo>
                  <a:lnTo>
                    <a:pt x="396" y="86"/>
                  </a:lnTo>
                  <a:lnTo>
                    <a:pt x="391" y="74"/>
                  </a:lnTo>
                  <a:lnTo>
                    <a:pt x="384" y="63"/>
                  </a:lnTo>
                  <a:lnTo>
                    <a:pt x="375" y="51"/>
                  </a:lnTo>
                  <a:lnTo>
                    <a:pt x="367" y="41"/>
                  </a:lnTo>
                  <a:lnTo>
                    <a:pt x="359" y="32"/>
                  </a:lnTo>
                  <a:lnTo>
                    <a:pt x="349" y="24"/>
                  </a:lnTo>
                  <a:lnTo>
                    <a:pt x="337" y="17"/>
                  </a:lnTo>
                  <a:lnTo>
                    <a:pt x="325" y="11"/>
                  </a:lnTo>
                  <a:lnTo>
                    <a:pt x="313" y="5"/>
                  </a:lnTo>
                  <a:lnTo>
                    <a:pt x="302" y="2"/>
                  </a:lnTo>
                  <a:lnTo>
                    <a:pt x="288" y="0"/>
                  </a:lnTo>
                  <a:lnTo>
                    <a:pt x="275" y="0"/>
                  </a:lnTo>
                  <a:lnTo>
                    <a:pt x="275" y="0"/>
                  </a:lnTo>
                  <a:close/>
                  <a:moveTo>
                    <a:pt x="382" y="143"/>
                  </a:moveTo>
                  <a:lnTo>
                    <a:pt x="382" y="143"/>
                  </a:lnTo>
                  <a:lnTo>
                    <a:pt x="382" y="158"/>
                  </a:lnTo>
                  <a:lnTo>
                    <a:pt x="381" y="173"/>
                  </a:lnTo>
                  <a:lnTo>
                    <a:pt x="377" y="187"/>
                  </a:lnTo>
                  <a:lnTo>
                    <a:pt x="372" y="200"/>
                  </a:lnTo>
                  <a:lnTo>
                    <a:pt x="365" y="213"/>
                  </a:lnTo>
                  <a:lnTo>
                    <a:pt x="359" y="225"/>
                  </a:lnTo>
                  <a:lnTo>
                    <a:pt x="352" y="237"/>
                  </a:lnTo>
                  <a:lnTo>
                    <a:pt x="342" y="247"/>
                  </a:lnTo>
                  <a:lnTo>
                    <a:pt x="334" y="257"/>
                  </a:lnTo>
                  <a:lnTo>
                    <a:pt x="322" y="266"/>
                  </a:lnTo>
                  <a:lnTo>
                    <a:pt x="312" y="272"/>
                  </a:lnTo>
                  <a:lnTo>
                    <a:pt x="298" y="279"/>
                  </a:lnTo>
                  <a:lnTo>
                    <a:pt x="287" y="284"/>
                  </a:lnTo>
                  <a:lnTo>
                    <a:pt x="273" y="287"/>
                  </a:lnTo>
                  <a:lnTo>
                    <a:pt x="260" y="289"/>
                  </a:lnTo>
                  <a:lnTo>
                    <a:pt x="246" y="291"/>
                  </a:lnTo>
                  <a:lnTo>
                    <a:pt x="127" y="291"/>
                  </a:lnTo>
                  <a:lnTo>
                    <a:pt x="127" y="291"/>
                  </a:lnTo>
                  <a:lnTo>
                    <a:pt x="117" y="289"/>
                  </a:lnTo>
                  <a:lnTo>
                    <a:pt x="105" y="287"/>
                  </a:lnTo>
                  <a:lnTo>
                    <a:pt x="97" y="286"/>
                  </a:lnTo>
                  <a:lnTo>
                    <a:pt x="87" y="281"/>
                  </a:lnTo>
                  <a:lnTo>
                    <a:pt x="77" y="277"/>
                  </a:lnTo>
                  <a:lnTo>
                    <a:pt x="68" y="271"/>
                  </a:lnTo>
                  <a:lnTo>
                    <a:pt x="53" y="257"/>
                  </a:lnTo>
                  <a:lnTo>
                    <a:pt x="40" y="240"/>
                  </a:lnTo>
                  <a:lnTo>
                    <a:pt x="31" y="222"/>
                  </a:lnTo>
                  <a:lnTo>
                    <a:pt x="28" y="210"/>
                  </a:lnTo>
                  <a:lnTo>
                    <a:pt x="25" y="200"/>
                  </a:lnTo>
                  <a:lnTo>
                    <a:pt x="23" y="188"/>
                  </a:lnTo>
                  <a:lnTo>
                    <a:pt x="23" y="177"/>
                  </a:lnTo>
                  <a:lnTo>
                    <a:pt x="23" y="120"/>
                  </a:lnTo>
                  <a:lnTo>
                    <a:pt x="23" y="120"/>
                  </a:lnTo>
                  <a:lnTo>
                    <a:pt x="25" y="99"/>
                  </a:lnTo>
                  <a:lnTo>
                    <a:pt x="30" y="83"/>
                  </a:lnTo>
                  <a:lnTo>
                    <a:pt x="38" y="66"/>
                  </a:lnTo>
                  <a:lnTo>
                    <a:pt x="48" y="52"/>
                  </a:lnTo>
                  <a:lnTo>
                    <a:pt x="62" y="41"/>
                  </a:lnTo>
                  <a:lnTo>
                    <a:pt x="77" y="32"/>
                  </a:lnTo>
                  <a:lnTo>
                    <a:pt x="94" y="26"/>
                  </a:lnTo>
                  <a:lnTo>
                    <a:pt x="110" y="24"/>
                  </a:lnTo>
                  <a:lnTo>
                    <a:pt x="275" y="24"/>
                  </a:lnTo>
                  <a:lnTo>
                    <a:pt x="275" y="24"/>
                  </a:lnTo>
                  <a:lnTo>
                    <a:pt x="287" y="26"/>
                  </a:lnTo>
                  <a:lnTo>
                    <a:pt x="297" y="27"/>
                  </a:lnTo>
                  <a:lnTo>
                    <a:pt x="307" y="31"/>
                  </a:lnTo>
                  <a:lnTo>
                    <a:pt x="317" y="34"/>
                  </a:lnTo>
                  <a:lnTo>
                    <a:pt x="327" y="39"/>
                  </a:lnTo>
                  <a:lnTo>
                    <a:pt x="335" y="44"/>
                  </a:lnTo>
                  <a:lnTo>
                    <a:pt x="344" y="51"/>
                  </a:lnTo>
                  <a:lnTo>
                    <a:pt x="350" y="59"/>
                  </a:lnTo>
                  <a:lnTo>
                    <a:pt x="359" y="68"/>
                  </a:lnTo>
                  <a:lnTo>
                    <a:pt x="364" y="76"/>
                  </a:lnTo>
                  <a:lnTo>
                    <a:pt x="370" y="86"/>
                  </a:lnTo>
                  <a:lnTo>
                    <a:pt x="374" y="96"/>
                  </a:lnTo>
                  <a:lnTo>
                    <a:pt x="377" y="106"/>
                  </a:lnTo>
                  <a:lnTo>
                    <a:pt x="381" y="118"/>
                  </a:lnTo>
                  <a:lnTo>
                    <a:pt x="382" y="130"/>
                  </a:lnTo>
                  <a:lnTo>
                    <a:pt x="382" y="141"/>
                  </a:lnTo>
                  <a:lnTo>
                    <a:pt x="382" y="143"/>
                  </a:lnTo>
                  <a:close/>
                </a:path>
              </a:pathLst>
            </a:custGeom>
            <a:solidFill>
              <a:srgbClr val="40251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92" name="Freeform 88"/>
            <p:cNvSpPr/>
            <p:nvPr>
              <p:custDataLst>
                <p:tags r:id="rId86"/>
              </p:custDataLst>
            </p:nvPr>
          </p:nvSpPr>
          <p:spPr bwMode="auto">
            <a:xfrm>
              <a:off x="3495675" y="1874838"/>
              <a:ext cx="149225" cy="36513"/>
            </a:xfrm>
            <a:custGeom>
              <a:avLst/>
              <a:gdLst>
                <a:gd name="T0" fmla="*/ 188 w 188"/>
                <a:gd name="T1" fmla="*/ 45 h 45"/>
                <a:gd name="T2" fmla="*/ 22 w 188"/>
                <a:gd name="T3" fmla="*/ 45 h 45"/>
                <a:gd name="T4" fmla="*/ 22 w 188"/>
                <a:gd name="T5" fmla="*/ 45 h 45"/>
                <a:gd name="T6" fmla="*/ 13 w 188"/>
                <a:gd name="T7" fmla="*/ 43 h 45"/>
                <a:gd name="T8" fmla="*/ 7 w 188"/>
                <a:gd name="T9" fmla="*/ 38 h 45"/>
                <a:gd name="T10" fmla="*/ 2 w 188"/>
                <a:gd name="T11" fmla="*/ 32 h 45"/>
                <a:gd name="T12" fmla="*/ 0 w 188"/>
                <a:gd name="T13" fmla="*/ 23 h 45"/>
                <a:gd name="T14" fmla="*/ 0 w 188"/>
                <a:gd name="T15" fmla="*/ 22 h 45"/>
                <a:gd name="T16" fmla="*/ 0 w 188"/>
                <a:gd name="T17" fmla="*/ 22 h 45"/>
                <a:gd name="T18" fmla="*/ 2 w 188"/>
                <a:gd name="T19" fmla="*/ 13 h 45"/>
                <a:gd name="T20" fmla="*/ 7 w 188"/>
                <a:gd name="T21" fmla="*/ 5 h 45"/>
                <a:gd name="T22" fmla="*/ 13 w 188"/>
                <a:gd name="T23" fmla="*/ 1 h 45"/>
                <a:gd name="T24" fmla="*/ 22 w 188"/>
                <a:gd name="T25" fmla="*/ 0 h 45"/>
                <a:gd name="T26" fmla="*/ 188 w 188"/>
                <a:gd name="T27" fmla="*/ 0 h 45"/>
                <a:gd name="T28" fmla="*/ 188 w 188"/>
                <a:gd name="T29"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8" h="45">
                  <a:moveTo>
                    <a:pt x="188" y="45"/>
                  </a:moveTo>
                  <a:lnTo>
                    <a:pt x="22" y="45"/>
                  </a:lnTo>
                  <a:lnTo>
                    <a:pt x="22" y="45"/>
                  </a:lnTo>
                  <a:lnTo>
                    <a:pt x="13" y="43"/>
                  </a:lnTo>
                  <a:lnTo>
                    <a:pt x="7" y="38"/>
                  </a:lnTo>
                  <a:lnTo>
                    <a:pt x="2" y="32"/>
                  </a:lnTo>
                  <a:lnTo>
                    <a:pt x="0" y="23"/>
                  </a:lnTo>
                  <a:lnTo>
                    <a:pt x="0" y="22"/>
                  </a:lnTo>
                  <a:lnTo>
                    <a:pt x="0" y="22"/>
                  </a:lnTo>
                  <a:lnTo>
                    <a:pt x="2" y="13"/>
                  </a:lnTo>
                  <a:lnTo>
                    <a:pt x="7" y="5"/>
                  </a:lnTo>
                  <a:lnTo>
                    <a:pt x="13" y="1"/>
                  </a:lnTo>
                  <a:lnTo>
                    <a:pt x="22" y="0"/>
                  </a:lnTo>
                  <a:lnTo>
                    <a:pt x="188" y="0"/>
                  </a:lnTo>
                  <a:lnTo>
                    <a:pt x="188" y="45"/>
                  </a:lnTo>
                  <a:close/>
                </a:path>
              </a:pathLst>
            </a:custGeom>
            <a:solidFill>
              <a:srgbClr val="40251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93" name="Rectangle 89"/>
            <p:cNvSpPr>
              <a:spLocks noChangeArrowheads="1"/>
            </p:cNvSpPr>
            <p:nvPr>
              <p:custDataLst>
                <p:tags r:id="rId87"/>
              </p:custDataLst>
            </p:nvPr>
          </p:nvSpPr>
          <p:spPr bwMode="auto">
            <a:xfrm>
              <a:off x="3941763" y="1878013"/>
              <a:ext cx="219075" cy="44450"/>
            </a:xfrm>
            <a:prstGeom prst="rect">
              <a:avLst/>
            </a:prstGeom>
            <a:solidFill>
              <a:srgbClr val="40251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94" name="Rectangle 90"/>
            <p:cNvSpPr>
              <a:spLocks noChangeArrowheads="1"/>
            </p:cNvSpPr>
            <p:nvPr>
              <p:custDataLst>
                <p:tags r:id="rId88"/>
              </p:custDataLst>
            </p:nvPr>
          </p:nvSpPr>
          <p:spPr bwMode="auto">
            <a:xfrm>
              <a:off x="3941763" y="1878013"/>
              <a:ext cx="219075" cy="44450"/>
            </a:xfrm>
            <a:prstGeom prst="rect">
              <a:avLst/>
            </a:pr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95" name="Freeform 91"/>
            <p:cNvSpPr>
              <a:spLocks noEditPoints="1"/>
            </p:cNvSpPr>
            <p:nvPr>
              <p:custDataLst>
                <p:tags r:id="rId89"/>
              </p:custDataLst>
            </p:nvPr>
          </p:nvSpPr>
          <p:spPr bwMode="auto">
            <a:xfrm>
              <a:off x="4160838" y="1806575"/>
              <a:ext cx="303213" cy="231775"/>
            </a:xfrm>
            <a:custGeom>
              <a:avLst/>
              <a:gdLst>
                <a:gd name="T0" fmla="*/ 130 w 383"/>
                <a:gd name="T1" fmla="*/ 196 h 292"/>
                <a:gd name="T2" fmla="*/ 84 w 383"/>
                <a:gd name="T3" fmla="*/ 188 h 292"/>
                <a:gd name="T4" fmla="*/ 27 w 383"/>
                <a:gd name="T5" fmla="*/ 158 h 292"/>
                <a:gd name="T6" fmla="*/ 9 w 383"/>
                <a:gd name="T7" fmla="*/ 139 h 292"/>
                <a:gd name="T8" fmla="*/ 47 w 383"/>
                <a:gd name="T9" fmla="*/ 161 h 292"/>
                <a:gd name="T10" fmla="*/ 123 w 383"/>
                <a:gd name="T11" fmla="*/ 183 h 292"/>
                <a:gd name="T12" fmla="*/ 209 w 383"/>
                <a:gd name="T13" fmla="*/ 190 h 292"/>
                <a:gd name="T14" fmla="*/ 212 w 383"/>
                <a:gd name="T15" fmla="*/ 190 h 292"/>
                <a:gd name="T16" fmla="*/ 178 w 383"/>
                <a:gd name="T17" fmla="*/ 195 h 292"/>
                <a:gd name="T18" fmla="*/ 215 w 383"/>
                <a:gd name="T19" fmla="*/ 0 h 292"/>
                <a:gd name="T20" fmla="*/ 237 w 383"/>
                <a:gd name="T21" fmla="*/ 12 h 292"/>
                <a:gd name="T22" fmla="*/ 264 w 383"/>
                <a:gd name="T23" fmla="*/ 32 h 292"/>
                <a:gd name="T24" fmla="*/ 291 w 383"/>
                <a:gd name="T25" fmla="*/ 62 h 292"/>
                <a:gd name="T26" fmla="*/ 309 w 383"/>
                <a:gd name="T27" fmla="*/ 91 h 292"/>
                <a:gd name="T28" fmla="*/ 304 w 383"/>
                <a:gd name="T29" fmla="*/ 84 h 292"/>
                <a:gd name="T30" fmla="*/ 259 w 383"/>
                <a:gd name="T31" fmla="*/ 118 h 292"/>
                <a:gd name="T32" fmla="*/ 183 w 383"/>
                <a:gd name="T33" fmla="*/ 143 h 292"/>
                <a:gd name="T34" fmla="*/ 150 w 383"/>
                <a:gd name="T35" fmla="*/ 146 h 292"/>
                <a:gd name="T36" fmla="*/ 115 w 383"/>
                <a:gd name="T37" fmla="*/ 144 h 292"/>
                <a:gd name="T38" fmla="*/ 59 w 383"/>
                <a:gd name="T39" fmla="*/ 133 h 292"/>
                <a:gd name="T40" fmla="*/ 26 w 383"/>
                <a:gd name="T41" fmla="*/ 114 h 292"/>
                <a:gd name="T42" fmla="*/ 24 w 383"/>
                <a:gd name="T43" fmla="*/ 119 h 292"/>
                <a:gd name="T44" fmla="*/ 24 w 383"/>
                <a:gd name="T45" fmla="*/ 104 h 292"/>
                <a:gd name="T46" fmla="*/ 31 w 383"/>
                <a:gd name="T47" fmla="*/ 66 h 292"/>
                <a:gd name="T48" fmla="*/ 42 w 383"/>
                <a:gd name="T49" fmla="*/ 40 h 292"/>
                <a:gd name="T50" fmla="*/ 59 w 383"/>
                <a:gd name="T51" fmla="*/ 20 h 292"/>
                <a:gd name="T52" fmla="*/ 37 w 383"/>
                <a:gd name="T53" fmla="*/ 37 h 292"/>
                <a:gd name="T54" fmla="*/ 12 w 383"/>
                <a:gd name="T55" fmla="*/ 72 h 292"/>
                <a:gd name="T56" fmla="*/ 0 w 383"/>
                <a:gd name="T57" fmla="*/ 114 h 292"/>
                <a:gd name="T58" fmla="*/ 0 w 383"/>
                <a:gd name="T59" fmla="*/ 146 h 292"/>
                <a:gd name="T60" fmla="*/ 9 w 383"/>
                <a:gd name="T61" fmla="*/ 190 h 292"/>
                <a:gd name="T62" fmla="*/ 29 w 383"/>
                <a:gd name="T63" fmla="*/ 228 h 292"/>
                <a:gd name="T64" fmla="*/ 59 w 383"/>
                <a:gd name="T65" fmla="*/ 259 h 292"/>
                <a:gd name="T66" fmla="*/ 96 w 383"/>
                <a:gd name="T67" fmla="*/ 280 h 292"/>
                <a:gd name="T68" fmla="*/ 140 w 383"/>
                <a:gd name="T69" fmla="*/ 292 h 292"/>
                <a:gd name="T70" fmla="*/ 259 w 383"/>
                <a:gd name="T71" fmla="*/ 292 h 292"/>
                <a:gd name="T72" fmla="*/ 272 w 383"/>
                <a:gd name="T73" fmla="*/ 292 h 292"/>
                <a:gd name="T74" fmla="*/ 308 w 383"/>
                <a:gd name="T75" fmla="*/ 284 h 292"/>
                <a:gd name="T76" fmla="*/ 338 w 383"/>
                <a:gd name="T77" fmla="*/ 265 h 292"/>
                <a:gd name="T78" fmla="*/ 361 w 383"/>
                <a:gd name="T79" fmla="*/ 238 h 292"/>
                <a:gd name="T80" fmla="*/ 378 w 383"/>
                <a:gd name="T81" fmla="*/ 207 h 292"/>
                <a:gd name="T82" fmla="*/ 383 w 383"/>
                <a:gd name="T83" fmla="*/ 170 h 292"/>
                <a:gd name="T84" fmla="*/ 383 w 383"/>
                <a:gd name="T85" fmla="*/ 96 h 292"/>
                <a:gd name="T86" fmla="*/ 375 w 383"/>
                <a:gd name="T87" fmla="*/ 66 h 292"/>
                <a:gd name="T88" fmla="*/ 351 w 383"/>
                <a:gd name="T89" fmla="*/ 32 h 292"/>
                <a:gd name="T90" fmla="*/ 318 w 383"/>
                <a:gd name="T91" fmla="*/ 9 h 292"/>
                <a:gd name="T92" fmla="*/ 287 w 383"/>
                <a:gd name="T93"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3" h="292">
                  <a:moveTo>
                    <a:pt x="146" y="198"/>
                  </a:moveTo>
                  <a:lnTo>
                    <a:pt x="146" y="198"/>
                  </a:lnTo>
                  <a:lnTo>
                    <a:pt x="130" y="196"/>
                  </a:lnTo>
                  <a:lnTo>
                    <a:pt x="113" y="195"/>
                  </a:lnTo>
                  <a:lnTo>
                    <a:pt x="98" y="191"/>
                  </a:lnTo>
                  <a:lnTo>
                    <a:pt x="84" y="188"/>
                  </a:lnTo>
                  <a:lnTo>
                    <a:pt x="61" y="180"/>
                  </a:lnTo>
                  <a:lnTo>
                    <a:pt x="41" y="168"/>
                  </a:lnTo>
                  <a:lnTo>
                    <a:pt x="27" y="158"/>
                  </a:lnTo>
                  <a:lnTo>
                    <a:pt x="17" y="148"/>
                  </a:lnTo>
                  <a:lnTo>
                    <a:pt x="9" y="139"/>
                  </a:lnTo>
                  <a:lnTo>
                    <a:pt x="9" y="139"/>
                  </a:lnTo>
                  <a:lnTo>
                    <a:pt x="21" y="148"/>
                  </a:lnTo>
                  <a:lnTo>
                    <a:pt x="34" y="155"/>
                  </a:lnTo>
                  <a:lnTo>
                    <a:pt x="47" y="161"/>
                  </a:lnTo>
                  <a:lnTo>
                    <a:pt x="63" y="168"/>
                  </a:lnTo>
                  <a:lnTo>
                    <a:pt x="93" y="176"/>
                  </a:lnTo>
                  <a:lnTo>
                    <a:pt x="123" y="183"/>
                  </a:lnTo>
                  <a:lnTo>
                    <a:pt x="151" y="186"/>
                  </a:lnTo>
                  <a:lnTo>
                    <a:pt x="175" y="188"/>
                  </a:lnTo>
                  <a:lnTo>
                    <a:pt x="209" y="190"/>
                  </a:lnTo>
                  <a:lnTo>
                    <a:pt x="209" y="190"/>
                  </a:lnTo>
                  <a:lnTo>
                    <a:pt x="212" y="190"/>
                  </a:lnTo>
                  <a:lnTo>
                    <a:pt x="212" y="190"/>
                  </a:lnTo>
                  <a:lnTo>
                    <a:pt x="212" y="190"/>
                  </a:lnTo>
                  <a:lnTo>
                    <a:pt x="212" y="190"/>
                  </a:lnTo>
                  <a:lnTo>
                    <a:pt x="178" y="195"/>
                  </a:lnTo>
                  <a:lnTo>
                    <a:pt x="146" y="198"/>
                  </a:lnTo>
                  <a:close/>
                  <a:moveTo>
                    <a:pt x="215" y="0"/>
                  </a:moveTo>
                  <a:lnTo>
                    <a:pt x="215" y="0"/>
                  </a:lnTo>
                  <a:lnTo>
                    <a:pt x="220" y="2"/>
                  </a:lnTo>
                  <a:lnTo>
                    <a:pt x="220" y="2"/>
                  </a:lnTo>
                  <a:lnTo>
                    <a:pt x="237" y="12"/>
                  </a:lnTo>
                  <a:lnTo>
                    <a:pt x="252" y="22"/>
                  </a:lnTo>
                  <a:lnTo>
                    <a:pt x="252" y="22"/>
                  </a:lnTo>
                  <a:lnTo>
                    <a:pt x="264" y="32"/>
                  </a:lnTo>
                  <a:lnTo>
                    <a:pt x="274" y="42"/>
                  </a:lnTo>
                  <a:lnTo>
                    <a:pt x="274" y="42"/>
                  </a:lnTo>
                  <a:lnTo>
                    <a:pt x="291" y="62"/>
                  </a:lnTo>
                  <a:lnTo>
                    <a:pt x="303" y="77"/>
                  </a:lnTo>
                  <a:lnTo>
                    <a:pt x="303" y="77"/>
                  </a:lnTo>
                  <a:lnTo>
                    <a:pt x="309" y="91"/>
                  </a:lnTo>
                  <a:lnTo>
                    <a:pt x="309" y="91"/>
                  </a:lnTo>
                  <a:lnTo>
                    <a:pt x="304" y="84"/>
                  </a:lnTo>
                  <a:lnTo>
                    <a:pt x="304" y="84"/>
                  </a:lnTo>
                  <a:lnTo>
                    <a:pt x="289" y="97"/>
                  </a:lnTo>
                  <a:lnTo>
                    <a:pt x="276" y="108"/>
                  </a:lnTo>
                  <a:lnTo>
                    <a:pt x="259" y="118"/>
                  </a:lnTo>
                  <a:lnTo>
                    <a:pt x="237" y="128"/>
                  </a:lnTo>
                  <a:lnTo>
                    <a:pt x="212" y="136"/>
                  </a:lnTo>
                  <a:lnTo>
                    <a:pt x="183" y="143"/>
                  </a:lnTo>
                  <a:lnTo>
                    <a:pt x="167" y="144"/>
                  </a:lnTo>
                  <a:lnTo>
                    <a:pt x="150" y="146"/>
                  </a:lnTo>
                  <a:lnTo>
                    <a:pt x="150" y="146"/>
                  </a:lnTo>
                  <a:lnTo>
                    <a:pt x="140" y="146"/>
                  </a:lnTo>
                  <a:lnTo>
                    <a:pt x="140" y="146"/>
                  </a:lnTo>
                  <a:lnTo>
                    <a:pt x="115" y="144"/>
                  </a:lnTo>
                  <a:lnTo>
                    <a:pt x="93" y="141"/>
                  </a:lnTo>
                  <a:lnTo>
                    <a:pt x="74" y="138"/>
                  </a:lnTo>
                  <a:lnTo>
                    <a:pt x="59" y="133"/>
                  </a:lnTo>
                  <a:lnTo>
                    <a:pt x="46" y="126"/>
                  </a:lnTo>
                  <a:lnTo>
                    <a:pt x="36" y="121"/>
                  </a:lnTo>
                  <a:lnTo>
                    <a:pt x="26" y="114"/>
                  </a:lnTo>
                  <a:lnTo>
                    <a:pt x="26" y="114"/>
                  </a:lnTo>
                  <a:lnTo>
                    <a:pt x="24" y="119"/>
                  </a:lnTo>
                  <a:lnTo>
                    <a:pt x="24" y="119"/>
                  </a:lnTo>
                  <a:lnTo>
                    <a:pt x="24" y="116"/>
                  </a:lnTo>
                  <a:lnTo>
                    <a:pt x="24" y="116"/>
                  </a:lnTo>
                  <a:lnTo>
                    <a:pt x="24" y="104"/>
                  </a:lnTo>
                  <a:lnTo>
                    <a:pt x="24" y="104"/>
                  </a:lnTo>
                  <a:lnTo>
                    <a:pt x="26" y="87"/>
                  </a:lnTo>
                  <a:lnTo>
                    <a:pt x="31" y="66"/>
                  </a:lnTo>
                  <a:lnTo>
                    <a:pt x="31" y="66"/>
                  </a:lnTo>
                  <a:lnTo>
                    <a:pt x="36" y="54"/>
                  </a:lnTo>
                  <a:lnTo>
                    <a:pt x="42" y="40"/>
                  </a:lnTo>
                  <a:lnTo>
                    <a:pt x="42" y="40"/>
                  </a:lnTo>
                  <a:lnTo>
                    <a:pt x="49" y="30"/>
                  </a:lnTo>
                  <a:lnTo>
                    <a:pt x="59" y="20"/>
                  </a:lnTo>
                  <a:lnTo>
                    <a:pt x="59" y="20"/>
                  </a:lnTo>
                  <a:lnTo>
                    <a:pt x="47" y="29"/>
                  </a:lnTo>
                  <a:lnTo>
                    <a:pt x="37" y="37"/>
                  </a:lnTo>
                  <a:lnTo>
                    <a:pt x="27" y="49"/>
                  </a:lnTo>
                  <a:lnTo>
                    <a:pt x="19" y="61"/>
                  </a:lnTo>
                  <a:lnTo>
                    <a:pt x="12" y="72"/>
                  </a:lnTo>
                  <a:lnTo>
                    <a:pt x="7" y="86"/>
                  </a:lnTo>
                  <a:lnTo>
                    <a:pt x="4" y="99"/>
                  </a:lnTo>
                  <a:lnTo>
                    <a:pt x="0" y="114"/>
                  </a:lnTo>
                  <a:lnTo>
                    <a:pt x="0" y="146"/>
                  </a:lnTo>
                  <a:lnTo>
                    <a:pt x="0" y="146"/>
                  </a:lnTo>
                  <a:lnTo>
                    <a:pt x="0" y="146"/>
                  </a:lnTo>
                  <a:lnTo>
                    <a:pt x="2" y="161"/>
                  </a:lnTo>
                  <a:lnTo>
                    <a:pt x="5" y="176"/>
                  </a:lnTo>
                  <a:lnTo>
                    <a:pt x="9" y="190"/>
                  </a:lnTo>
                  <a:lnTo>
                    <a:pt x="16" y="203"/>
                  </a:lnTo>
                  <a:lnTo>
                    <a:pt x="22" y="217"/>
                  </a:lnTo>
                  <a:lnTo>
                    <a:pt x="29" y="228"/>
                  </a:lnTo>
                  <a:lnTo>
                    <a:pt x="39" y="240"/>
                  </a:lnTo>
                  <a:lnTo>
                    <a:pt x="49" y="250"/>
                  </a:lnTo>
                  <a:lnTo>
                    <a:pt x="59" y="259"/>
                  </a:lnTo>
                  <a:lnTo>
                    <a:pt x="71" y="267"/>
                  </a:lnTo>
                  <a:lnTo>
                    <a:pt x="83" y="275"/>
                  </a:lnTo>
                  <a:lnTo>
                    <a:pt x="96" y="280"/>
                  </a:lnTo>
                  <a:lnTo>
                    <a:pt x="111" y="285"/>
                  </a:lnTo>
                  <a:lnTo>
                    <a:pt x="125" y="289"/>
                  </a:lnTo>
                  <a:lnTo>
                    <a:pt x="140" y="292"/>
                  </a:lnTo>
                  <a:lnTo>
                    <a:pt x="155" y="292"/>
                  </a:lnTo>
                  <a:lnTo>
                    <a:pt x="259" y="292"/>
                  </a:lnTo>
                  <a:lnTo>
                    <a:pt x="259" y="292"/>
                  </a:lnTo>
                  <a:lnTo>
                    <a:pt x="259" y="292"/>
                  </a:lnTo>
                  <a:lnTo>
                    <a:pt x="259" y="292"/>
                  </a:lnTo>
                  <a:lnTo>
                    <a:pt x="272" y="292"/>
                  </a:lnTo>
                  <a:lnTo>
                    <a:pt x="284" y="290"/>
                  </a:lnTo>
                  <a:lnTo>
                    <a:pt x="296" y="287"/>
                  </a:lnTo>
                  <a:lnTo>
                    <a:pt x="308" y="284"/>
                  </a:lnTo>
                  <a:lnTo>
                    <a:pt x="318" y="277"/>
                  </a:lnTo>
                  <a:lnTo>
                    <a:pt x="328" y="272"/>
                  </a:lnTo>
                  <a:lnTo>
                    <a:pt x="338" y="265"/>
                  </a:lnTo>
                  <a:lnTo>
                    <a:pt x="346" y="257"/>
                  </a:lnTo>
                  <a:lnTo>
                    <a:pt x="355" y="248"/>
                  </a:lnTo>
                  <a:lnTo>
                    <a:pt x="361" y="238"/>
                  </a:lnTo>
                  <a:lnTo>
                    <a:pt x="368" y="228"/>
                  </a:lnTo>
                  <a:lnTo>
                    <a:pt x="373" y="217"/>
                  </a:lnTo>
                  <a:lnTo>
                    <a:pt x="378" y="207"/>
                  </a:lnTo>
                  <a:lnTo>
                    <a:pt x="380" y="195"/>
                  </a:lnTo>
                  <a:lnTo>
                    <a:pt x="383" y="181"/>
                  </a:lnTo>
                  <a:lnTo>
                    <a:pt x="383" y="170"/>
                  </a:lnTo>
                  <a:lnTo>
                    <a:pt x="383" y="108"/>
                  </a:lnTo>
                  <a:lnTo>
                    <a:pt x="383" y="108"/>
                  </a:lnTo>
                  <a:lnTo>
                    <a:pt x="383" y="96"/>
                  </a:lnTo>
                  <a:lnTo>
                    <a:pt x="381" y="86"/>
                  </a:lnTo>
                  <a:lnTo>
                    <a:pt x="378" y="76"/>
                  </a:lnTo>
                  <a:lnTo>
                    <a:pt x="375" y="66"/>
                  </a:lnTo>
                  <a:lnTo>
                    <a:pt x="370" y="56"/>
                  </a:lnTo>
                  <a:lnTo>
                    <a:pt x="365" y="47"/>
                  </a:lnTo>
                  <a:lnTo>
                    <a:pt x="351" y="32"/>
                  </a:lnTo>
                  <a:lnTo>
                    <a:pt x="336" y="19"/>
                  </a:lnTo>
                  <a:lnTo>
                    <a:pt x="328" y="14"/>
                  </a:lnTo>
                  <a:lnTo>
                    <a:pt x="318" y="9"/>
                  </a:lnTo>
                  <a:lnTo>
                    <a:pt x="308" y="5"/>
                  </a:lnTo>
                  <a:lnTo>
                    <a:pt x="297" y="2"/>
                  </a:lnTo>
                  <a:lnTo>
                    <a:pt x="287" y="0"/>
                  </a:lnTo>
                  <a:lnTo>
                    <a:pt x="276" y="0"/>
                  </a:lnTo>
                  <a:lnTo>
                    <a:pt x="215" y="0"/>
                  </a:lnTo>
                  <a:close/>
                </a:path>
              </a:pathLst>
            </a:custGeom>
            <a:solidFill>
              <a:srgbClr val="ECD9C7"/>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96" name="Freeform 92"/>
            <p:cNvSpPr/>
            <p:nvPr>
              <p:custDataLst>
                <p:tags r:id="rId90"/>
              </p:custDataLst>
            </p:nvPr>
          </p:nvSpPr>
          <p:spPr bwMode="auto">
            <a:xfrm>
              <a:off x="4167188" y="1917700"/>
              <a:ext cx="160338" cy="46038"/>
            </a:xfrm>
            <a:custGeom>
              <a:avLst/>
              <a:gdLst>
                <a:gd name="T0" fmla="*/ 137 w 203"/>
                <a:gd name="T1" fmla="*/ 59 h 59"/>
                <a:gd name="T2" fmla="*/ 137 w 203"/>
                <a:gd name="T3" fmla="*/ 59 h 59"/>
                <a:gd name="T4" fmla="*/ 121 w 203"/>
                <a:gd name="T5" fmla="*/ 57 h 59"/>
                <a:gd name="T6" fmla="*/ 104 w 203"/>
                <a:gd name="T7" fmla="*/ 56 h 59"/>
                <a:gd name="T8" fmla="*/ 89 w 203"/>
                <a:gd name="T9" fmla="*/ 52 h 59"/>
                <a:gd name="T10" fmla="*/ 75 w 203"/>
                <a:gd name="T11" fmla="*/ 49 h 59"/>
                <a:gd name="T12" fmla="*/ 52 w 203"/>
                <a:gd name="T13" fmla="*/ 41 h 59"/>
                <a:gd name="T14" fmla="*/ 32 w 203"/>
                <a:gd name="T15" fmla="*/ 29 h 59"/>
                <a:gd name="T16" fmla="*/ 18 w 203"/>
                <a:gd name="T17" fmla="*/ 19 h 59"/>
                <a:gd name="T18" fmla="*/ 8 w 203"/>
                <a:gd name="T19" fmla="*/ 9 h 59"/>
                <a:gd name="T20" fmla="*/ 0 w 203"/>
                <a:gd name="T21" fmla="*/ 0 h 59"/>
                <a:gd name="T22" fmla="*/ 0 w 203"/>
                <a:gd name="T23" fmla="*/ 0 h 59"/>
                <a:gd name="T24" fmla="*/ 12 w 203"/>
                <a:gd name="T25" fmla="*/ 9 h 59"/>
                <a:gd name="T26" fmla="*/ 25 w 203"/>
                <a:gd name="T27" fmla="*/ 16 h 59"/>
                <a:gd name="T28" fmla="*/ 38 w 203"/>
                <a:gd name="T29" fmla="*/ 22 h 59"/>
                <a:gd name="T30" fmla="*/ 54 w 203"/>
                <a:gd name="T31" fmla="*/ 29 h 59"/>
                <a:gd name="T32" fmla="*/ 84 w 203"/>
                <a:gd name="T33" fmla="*/ 37 h 59"/>
                <a:gd name="T34" fmla="*/ 114 w 203"/>
                <a:gd name="T35" fmla="*/ 44 h 59"/>
                <a:gd name="T36" fmla="*/ 142 w 203"/>
                <a:gd name="T37" fmla="*/ 47 h 59"/>
                <a:gd name="T38" fmla="*/ 166 w 203"/>
                <a:gd name="T39" fmla="*/ 49 h 59"/>
                <a:gd name="T40" fmla="*/ 200 w 203"/>
                <a:gd name="T41" fmla="*/ 51 h 59"/>
                <a:gd name="T42" fmla="*/ 200 w 203"/>
                <a:gd name="T43" fmla="*/ 51 h 59"/>
                <a:gd name="T44" fmla="*/ 203 w 203"/>
                <a:gd name="T45" fmla="*/ 51 h 59"/>
                <a:gd name="T46" fmla="*/ 203 w 203"/>
                <a:gd name="T47" fmla="*/ 51 h 59"/>
                <a:gd name="T48" fmla="*/ 203 w 203"/>
                <a:gd name="T49" fmla="*/ 51 h 59"/>
                <a:gd name="T50" fmla="*/ 203 w 203"/>
                <a:gd name="T51" fmla="*/ 51 h 59"/>
                <a:gd name="T52" fmla="*/ 169 w 203"/>
                <a:gd name="T53" fmla="*/ 56 h 59"/>
                <a:gd name="T54" fmla="*/ 137 w 203"/>
                <a:gd name="T55"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3" h="59">
                  <a:moveTo>
                    <a:pt x="137" y="59"/>
                  </a:moveTo>
                  <a:lnTo>
                    <a:pt x="137" y="59"/>
                  </a:lnTo>
                  <a:lnTo>
                    <a:pt x="121" y="57"/>
                  </a:lnTo>
                  <a:lnTo>
                    <a:pt x="104" y="56"/>
                  </a:lnTo>
                  <a:lnTo>
                    <a:pt x="89" y="52"/>
                  </a:lnTo>
                  <a:lnTo>
                    <a:pt x="75" y="49"/>
                  </a:lnTo>
                  <a:lnTo>
                    <a:pt x="52" y="41"/>
                  </a:lnTo>
                  <a:lnTo>
                    <a:pt x="32" y="29"/>
                  </a:lnTo>
                  <a:lnTo>
                    <a:pt x="18" y="19"/>
                  </a:lnTo>
                  <a:lnTo>
                    <a:pt x="8" y="9"/>
                  </a:lnTo>
                  <a:lnTo>
                    <a:pt x="0" y="0"/>
                  </a:lnTo>
                  <a:lnTo>
                    <a:pt x="0" y="0"/>
                  </a:lnTo>
                  <a:lnTo>
                    <a:pt x="12" y="9"/>
                  </a:lnTo>
                  <a:lnTo>
                    <a:pt x="25" y="16"/>
                  </a:lnTo>
                  <a:lnTo>
                    <a:pt x="38" y="22"/>
                  </a:lnTo>
                  <a:lnTo>
                    <a:pt x="54" y="29"/>
                  </a:lnTo>
                  <a:lnTo>
                    <a:pt x="84" y="37"/>
                  </a:lnTo>
                  <a:lnTo>
                    <a:pt x="114" y="44"/>
                  </a:lnTo>
                  <a:lnTo>
                    <a:pt x="142" y="47"/>
                  </a:lnTo>
                  <a:lnTo>
                    <a:pt x="166" y="49"/>
                  </a:lnTo>
                  <a:lnTo>
                    <a:pt x="200" y="51"/>
                  </a:lnTo>
                  <a:lnTo>
                    <a:pt x="200" y="51"/>
                  </a:lnTo>
                  <a:lnTo>
                    <a:pt x="203" y="51"/>
                  </a:lnTo>
                  <a:lnTo>
                    <a:pt x="203" y="51"/>
                  </a:lnTo>
                  <a:lnTo>
                    <a:pt x="203" y="51"/>
                  </a:lnTo>
                  <a:lnTo>
                    <a:pt x="203" y="51"/>
                  </a:lnTo>
                  <a:lnTo>
                    <a:pt x="169" y="56"/>
                  </a:lnTo>
                  <a:lnTo>
                    <a:pt x="137" y="59"/>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97" name="Freeform 93"/>
            <p:cNvSpPr/>
            <p:nvPr>
              <p:custDataLst>
                <p:tags r:id="rId91"/>
              </p:custDataLst>
            </p:nvPr>
          </p:nvSpPr>
          <p:spPr bwMode="auto">
            <a:xfrm>
              <a:off x="4160838" y="1806575"/>
              <a:ext cx="303213" cy="231775"/>
            </a:xfrm>
            <a:custGeom>
              <a:avLst/>
              <a:gdLst>
                <a:gd name="T0" fmla="*/ 215 w 383"/>
                <a:gd name="T1" fmla="*/ 0 h 292"/>
                <a:gd name="T2" fmla="*/ 220 w 383"/>
                <a:gd name="T3" fmla="*/ 2 h 292"/>
                <a:gd name="T4" fmla="*/ 252 w 383"/>
                <a:gd name="T5" fmla="*/ 22 h 292"/>
                <a:gd name="T6" fmla="*/ 264 w 383"/>
                <a:gd name="T7" fmla="*/ 32 h 292"/>
                <a:gd name="T8" fmla="*/ 274 w 383"/>
                <a:gd name="T9" fmla="*/ 42 h 292"/>
                <a:gd name="T10" fmla="*/ 303 w 383"/>
                <a:gd name="T11" fmla="*/ 77 h 292"/>
                <a:gd name="T12" fmla="*/ 309 w 383"/>
                <a:gd name="T13" fmla="*/ 91 h 292"/>
                <a:gd name="T14" fmla="*/ 304 w 383"/>
                <a:gd name="T15" fmla="*/ 84 h 292"/>
                <a:gd name="T16" fmla="*/ 289 w 383"/>
                <a:gd name="T17" fmla="*/ 97 h 292"/>
                <a:gd name="T18" fmla="*/ 259 w 383"/>
                <a:gd name="T19" fmla="*/ 118 h 292"/>
                <a:gd name="T20" fmla="*/ 212 w 383"/>
                <a:gd name="T21" fmla="*/ 136 h 292"/>
                <a:gd name="T22" fmla="*/ 167 w 383"/>
                <a:gd name="T23" fmla="*/ 144 h 292"/>
                <a:gd name="T24" fmla="*/ 150 w 383"/>
                <a:gd name="T25" fmla="*/ 146 h 292"/>
                <a:gd name="T26" fmla="*/ 140 w 383"/>
                <a:gd name="T27" fmla="*/ 146 h 292"/>
                <a:gd name="T28" fmla="*/ 93 w 383"/>
                <a:gd name="T29" fmla="*/ 141 h 292"/>
                <a:gd name="T30" fmla="*/ 59 w 383"/>
                <a:gd name="T31" fmla="*/ 133 h 292"/>
                <a:gd name="T32" fmla="*/ 36 w 383"/>
                <a:gd name="T33" fmla="*/ 121 h 292"/>
                <a:gd name="T34" fmla="*/ 26 w 383"/>
                <a:gd name="T35" fmla="*/ 114 h 292"/>
                <a:gd name="T36" fmla="*/ 24 w 383"/>
                <a:gd name="T37" fmla="*/ 119 h 292"/>
                <a:gd name="T38" fmla="*/ 24 w 383"/>
                <a:gd name="T39" fmla="*/ 116 h 292"/>
                <a:gd name="T40" fmla="*/ 24 w 383"/>
                <a:gd name="T41" fmla="*/ 104 h 292"/>
                <a:gd name="T42" fmla="*/ 31 w 383"/>
                <a:gd name="T43" fmla="*/ 66 h 292"/>
                <a:gd name="T44" fmla="*/ 36 w 383"/>
                <a:gd name="T45" fmla="*/ 54 h 292"/>
                <a:gd name="T46" fmla="*/ 42 w 383"/>
                <a:gd name="T47" fmla="*/ 40 h 292"/>
                <a:gd name="T48" fmla="*/ 59 w 383"/>
                <a:gd name="T49" fmla="*/ 20 h 292"/>
                <a:gd name="T50" fmla="*/ 47 w 383"/>
                <a:gd name="T51" fmla="*/ 29 h 292"/>
                <a:gd name="T52" fmla="*/ 27 w 383"/>
                <a:gd name="T53" fmla="*/ 49 h 292"/>
                <a:gd name="T54" fmla="*/ 12 w 383"/>
                <a:gd name="T55" fmla="*/ 72 h 292"/>
                <a:gd name="T56" fmla="*/ 4 w 383"/>
                <a:gd name="T57" fmla="*/ 99 h 292"/>
                <a:gd name="T58" fmla="*/ 0 w 383"/>
                <a:gd name="T59" fmla="*/ 146 h 292"/>
                <a:gd name="T60" fmla="*/ 0 w 383"/>
                <a:gd name="T61" fmla="*/ 146 h 292"/>
                <a:gd name="T62" fmla="*/ 5 w 383"/>
                <a:gd name="T63" fmla="*/ 176 h 292"/>
                <a:gd name="T64" fmla="*/ 16 w 383"/>
                <a:gd name="T65" fmla="*/ 203 h 292"/>
                <a:gd name="T66" fmla="*/ 29 w 383"/>
                <a:gd name="T67" fmla="*/ 228 h 292"/>
                <a:gd name="T68" fmla="*/ 49 w 383"/>
                <a:gd name="T69" fmla="*/ 250 h 292"/>
                <a:gd name="T70" fmla="*/ 71 w 383"/>
                <a:gd name="T71" fmla="*/ 267 h 292"/>
                <a:gd name="T72" fmla="*/ 96 w 383"/>
                <a:gd name="T73" fmla="*/ 280 h 292"/>
                <a:gd name="T74" fmla="*/ 125 w 383"/>
                <a:gd name="T75" fmla="*/ 289 h 292"/>
                <a:gd name="T76" fmla="*/ 155 w 383"/>
                <a:gd name="T77" fmla="*/ 292 h 292"/>
                <a:gd name="T78" fmla="*/ 259 w 383"/>
                <a:gd name="T79" fmla="*/ 292 h 292"/>
                <a:gd name="T80" fmla="*/ 259 w 383"/>
                <a:gd name="T81" fmla="*/ 292 h 292"/>
                <a:gd name="T82" fmla="*/ 284 w 383"/>
                <a:gd name="T83" fmla="*/ 290 h 292"/>
                <a:gd name="T84" fmla="*/ 308 w 383"/>
                <a:gd name="T85" fmla="*/ 284 h 292"/>
                <a:gd name="T86" fmla="*/ 328 w 383"/>
                <a:gd name="T87" fmla="*/ 272 h 292"/>
                <a:gd name="T88" fmla="*/ 346 w 383"/>
                <a:gd name="T89" fmla="*/ 257 h 292"/>
                <a:gd name="T90" fmla="*/ 361 w 383"/>
                <a:gd name="T91" fmla="*/ 238 h 292"/>
                <a:gd name="T92" fmla="*/ 373 w 383"/>
                <a:gd name="T93" fmla="*/ 217 h 292"/>
                <a:gd name="T94" fmla="*/ 380 w 383"/>
                <a:gd name="T95" fmla="*/ 195 h 292"/>
                <a:gd name="T96" fmla="*/ 383 w 383"/>
                <a:gd name="T97" fmla="*/ 170 h 292"/>
                <a:gd name="T98" fmla="*/ 383 w 383"/>
                <a:gd name="T99" fmla="*/ 108 h 292"/>
                <a:gd name="T100" fmla="*/ 381 w 383"/>
                <a:gd name="T101" fmla="*/ 86 h 292"/>
                <a:gd name="T102" fmla="*/ 375 w 383"/>
                <a:gd name="T103" fmla="*/ 66 h 292"/>
                <a:gd name="T104" fmla="*/ 365 w 383"/>
                <a:gd name="T105" fmla="*/ 47 h 292"/>
                <a:gd name="T106" fmla="*/ 336 w 383"/>
                <a:gd name="T107" fmla="*/ 19 h 292"/>
                <a:gd name="T108" fmla="*/ 318 w 383"/>
                <a:gd name="T109" fmla="*/ 9 h 292"/>
                <a:gd name="T110" fmla="*/ 297 w 383"/>
                <a:gd name="T111" fmla="*/ 2 h 292"/>
                <a:gd name="T112" fmla="*/ 276 w 383"/>
                <a:gd name="T113"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83" h="292">
                  <a:moveTo>
                    <a:pt x="215" y="0"/>
                  </a:moveTo>
                  <a:lnTo>
                    <a:pt x="215" y="0"/>
                  </a:lnTo>
                  <a:lnTo>
                    <a:pt x="220" y="2"/>
                  </a:lnTo>
                  <a:lnTo>
                    <a:pt x="220" y="2"/>
                  </a:lnTo>
                  <a:lnTo>
                    <a:pt x="237" y="12"/>
                  </a:lnTo>
                  <a:lnTo>
                    <a:pt x="252" y="22"/>
                  </a:lnTo>
                  <a:lnTo>
                    <a:pt x="252" y="22"/>
                  </a:lnTo>
                  <a:lnTo>
                    <a:pt x="264" y="32"/>
                  </a:lnTo>
                  <a:lnTo>
                    <a:pt x="274" y="42"/>
                  </a:lnTo>
                  <a:lnTo>
                    <a:pt x="274" y="42"/>
                  </a:lnTo>
                  <a:lnTo>
                    <a:pt x="291" y="62"/>
                  </a:lnTo>
                  <a:lnTo>
                    <a:pt x="303" y="77"/>
                  </a:lnTo>
                  <a:lnTo>
                    <a:pt x="303" y="77"/>
                  </a:lnTo>
                  <a:lnTo>
                    <a:pt x="309" y="91"/>
                  </a:lnTo>
                  <a:lnTo>
                    <a:pt x="309" y="91"/>
                  </a:lnTo>
                  <a:lnTo>
                    <a:pt x="304" y="84"/>
                  </a:lnTo>
                  <a:lnTo>
                    <a:pt x="304" y="84"/>
                  </a:lnTo>
                  <a:lnTo>
                    <a:pt x="289" y="97"/>
                  </a:lnTo>
                  <a:lnTo>
                    <a:pt x="276" y="108"/>
                  </a:lnTo>
                  <a:lnTo>
                    <a:pt x="259" y="118"/>
                  </a:lnTo>
                  <a:lnTo>
                    <a:pt x="237" y="128"/>
                  </a:lnTo>
                  <a:lnTo>
                    <a:pt x="212" y="136"/>
                  </a:lnTo>
                  <a:lnTo>
                    <a:pt x="183" y="143"/>
                  </a:lnTo>
                  <a:lnTo>
                    <a:pt x="167" y="144"/>
                  </a:lnTo>
                  <a:lnTo>
                    <a:pt x="150" y="146"/>
                  </a:lnTo>
                  <a:lnTo>
                    <a:pt x="150" y="146"/>
                  </a:lnTo>
                  <a:lnTo>
                    <a:pt x="140" y="146"/>
                  </a:lnTo>
                  <a:lnTo>
                    <a:pt x="140" y="146"/>
                  </a:lnTo>
                  <a:lnTo>
                    <a:pt x="115" y="144"/>
                  </a:lnTo>
                  <a:lnTo>
                    <a:pt x="93" y="141"/>
                  </a:lnTo>
                  <a:lnTo>
                    <a:pt x="74" y="138"/>
                  </a:lnTo>
                  <a:lnTo>
                    <a:pt x="59" y="133"/>
                  </a:lnTo>
                  <a:lnTo>
                    <a:pt x="46" y="126"/>
                  </a:lnTo>
                  <a:lnTo>
                    <a:pt x="36" y="121"/>
                  </a:lnTo>
                  <a:lnTo>
                    <a:pt x="26" y="114"/>
                  </a:lnTo>
                  <a:lnTo>
                    <a:pt x="26" y="114"/>
                  </a:lnTo>
                  <a:lnTo>
                    <a:pt x="24" y="119"/>
                  </a:lnTo>
                  <a:lnTo>
                    <a:pt x="24" y="119"/>
                  </a:lnTo>
                  <a:lnTo>
                    <a:pt x="24" y="116"/>
                  </a:lnTo>
                  <a:lnTo>
                    <a:pt x="24" y="116"/>
                  </a:lnTo>
                  <a:lnTo>
                    <a:pt x="24" y="104"/>
                  </a:lnTo>
                  <a:lnTo>
                    <a:pt x="24" y="104"/>
                  </a:lnTo>
                  <a:lnTo>
                    <a:pt x="26" y="87"/>
                  </a:lnTo>
                  <a:lnTo>
                    <a:pt x="31" y="66"/>
                  </a:lnTo>
                  <a:lnTo>
                    <a:pt x="31" y="66"/>
                  </a:lnTo>
                  <a:lnTo>
                    <a:pt x="36" y="54"/>
                  </a:lnTo>
                  <a:lnTo>
                    <a:pt x="42" y="40"/>
                  </a:lnTo>
                  <a:lnTo>
                    <a:pt x="42" y="40"/>
                  </a:lnTo>
                  <a:lnTo>
                    <a:pt x="49" y="30"/>
                  </a:lnTo>
                  <a:lnTo>
                    <a:pt x="59" y="20"/>
                  </a:lnTo>
                  <a:lnTo>
                    <a:pt x="59" y="20"/>
                  </a:lnTo>
                  <a:lnTo>
                    <a:pt x="47" y="29"/>
                  </a:lnTo>
                  <a:lnTo>
                    <a:pt x="37" y="37"/>
                  </a:lnTo>
                  <a:lnTo>
                    <a:pt x="27" y="49"/>
                  </a:lnTo>
                  <a:lnTo>
                    <a:pt x="19" y="61"/>
                  </a:lnTo>
                  <a:lnTo>
                    <a:pt x="12" y="72"/>
                  </a:lnTo>
                  <a:lnTo>
                    <a:pt x="7" y="86"/>
                  </a:lnTo>
                  <a:lnTo>
                    <a:pt x="4" y="99"/>
                  </a:lnTo>
                  <a:lnTo>
                    <a:pt x="0" y="114"/>
                  </a:lnTo>
                  <a:lnTo>
                    <a:pt x="0" y="146"/>
                  </a:lnTo>
                  <a:lnTo>
                    <a:pt x="0" y="146"/>
                  </a:lnTo>
                  <a:lnTo>
                    <a:pt x="0" y="146"/>
                  </a:lnTo>
                  <a:lnTo>
                    <a:pt x="2" y="161"/>
                  </a:lnTo>
                  <a:lnTo>
                    <a:pt x="5" y="176"/>
                  </a:lnTo>
                  <a:lnTo>
                    <a:pt x="9" y="190"/>
                  </a:lnTo>
                  <a:lnTo>
                    <a:pt x="16" y="203"/>
                  </a:lnTo>
                  <a:lnTo>
                    <a:pt x="22" y="217"/>
                  </a:lnTo>
                  <a:lnTo>
                    <a:pt x="29" y="228"/>
                  </a:lnTo>
                  <a:lnTo>
                    <a:pt x="39" y="240"/>
                  </a:lnTo>
                  <a:lnTo>
                    <a:pt x="49" y="250"/>
                  </a:lnTo>
                  <a:lnTo>
                    <a:pt x="59" y="259"/>
                  </a:lnTo>
                  <a:lnTo>
                    <a:pt x="71" y="267"/>
                  </a:lnTo>
                  <a:lnTo>
                    <a:pt x="83" y="275"/>
                  </a:lnTo>
                  <a:lnTo>
                    <a:pt x="96" y="280"/>
                  </a:lnTo>
                  <a:lnTo>
                    <a:pt x="111" y="285"/>
                  </a:lnTo>
                  <a:lnTo>
                    <a:pt x="125" y="289"/>
                  </a:lnTo>
                  <a:lnTo>
                    <a:pt x="140" y="292"/>
                  </a:lnTo>
                  <a:lnTo>
                    <a:pt x="155" y="292"/>
                  </a:lnTo>
                  <a:lnTo>
                    <a:pt x="259" y="292"/>
                  </a:lnTo>
                  <a:lnTo>
                    <a:pt x="259" y="292"/>
                  </a:lnTo>
                  <a:lnTo>
                    <a:pt x="259" y="292"/>
                  </a:lnTo>
                  <a:lnTo>
                    <a:pt x="259" y="292"/>
                  </a:lnTo>
                  <a:lnTo>
                    <a:pt x="272" y="292"/>
                  </a:lnTo>
                  <a:lnTo>
                    <a:pt x="284" y="290"/>
                  </a:lnTo>
                  <a:lnTo>
                    <a:pt x="296" y="287"/>
                  </a:lnTo>
                  <a:lnTo>
                    <a:pt x="308" y="284"/>
                  </a:lnTo>
                  <a:lnTo>
                    <a:pt x="318" y="277"/>
                  </a:lnTo>
                  <a:lnTo>
                    <a:pt x="328" y="272"/>
                  </a:lnTo>
                  <a:lnTo>
                    <a:pt x="338" y="265"/>
                  </a:lnTo>
                  <a:lnTo>
                    <a:pt x="346" y="257"/>
                  </a:lnTo>
                  <a:lnTo>
                    <a:pt x="355" y="248"/>
                  </a:lnTo>
                  <a:lnTo>
                    <a:pt x="361" y="238"/>
                  </a:lnTo>
                  <a:lnTo>
                    <a:pt x="368" y="228"/>
                  </a:lnTo>
                  <a:lnTo>
                    <a:pt x="373" y="217"/>
                  </a:lnTo>
                  <a:lnTo>
                    <a:pt x="378" y="207"/>
                  </a:lnTo>
                  <a:lnTo>
                    <a:pt x="380" y="195"/>
                  </a:lnTo>
                  <a:lnTo>
                    <a:pt x="383" y="181"/>
                  </a:lnTo>
                  <a:lnTo>
                    <a:pt x="383" y="170"/>
                  </a:lnTo>
                  <a:lnTo>
                    <a:pt x="383" y="108"/>
                  </a:lnTo>
                  <a:lnTo>
                    <a:pt x="383" y="108"/>
                  </a:lnTo>
                  <a:lnTo>
                    <a:pt x="383" y="96"/>
                  </a:lnTo>
                  <a:lnTo>
                    <a:pt x="381" y="86"/>
                  </a:lnTo>
                  <a:lnTo>
                    <a:pt x="378" y="76"/>
                  </a:lnTo>
                  <a:lnTo>
                    <a:pt x="375" y="66"/>
                  </a:lnTo>
                  <a:lnTo>
                    <a:pt x="370" y="56"/>
                  </a:lnTo>
                  <a:lnTo>
                    <a:pt x="365" y="47"/>
                  </a:lnTo>
                  <a:lnTo>
                    <a:pt x="351" y="32"/>
                  </a:lnTo>
                  <a:lnTo>
                    <a:pt x="336" y="19"/>
                  </a:lnTo>
                  <a:lnTo>
                    <a:pt x="328" y="14"/>
                  </a:lnTo>
                  <a:lnTo>
                    <a:pt x="318" y="9"/>
                  </a:lnTo>
                  <a:lnTo>
                    <a:pt x="308" y="5"/>
                  </a:lnTo>
                  <a:lnTo>
                    <a:pt x="297" y="2"/>
                  </a:lnTo>
                  <a:lnTo>
                    <a:pt x="287" y="0"/>
                  </a:lnTo>
                  <a:lnTo>
                    <a:pt x="276" y="0"/>
                  </a:lnTo>
                  <a:lnTo>
                    <a:pt x="215"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98" name="Freeform 94"/>
            <p:cNvSpPr/>
            <p:nvPr>
              <p:custDataLst>
                <p:tags r:id="rId92"/>
              </p:custDataLst>
            </p:nvPr>
          </p:nvSpPr>
          <p:spPr bwMode="auto">
            <a:xfrm>
              <a:off x="4167188" y="1917700"/>
              <a:ext cx="160338" cy="46038"/>
            </a:xfrm>
            <a:custGeom>
              <a:avLst/>
              <a:gdLst>
                <a:gd name="T0" fmla="*/ 0 w 203"/>
                <a:gd name="T1" fmla="*/ 0 h 59"/>
                <a:gd name="T2" fmla="*/ 0 w 203"/>
                <a:gd name="T3" fmla="*/ 0 h 59"/>
                <a:gd name="T4" fmla="*/ 8 w 203"/>
                <a:gd name="T5" fmla="*/ 9 h 59"/>
                <a:gd name="T6" fmla="*/ 18 w 203"/>
                <a:gd name="T7" fmla="*/ 19 h 59"/>
                <a:gd name="T8" fmla="*/ 32 w 203"/>
                <a:gd name="T9" fmla="*/ 29 h 59"/>
                <a:gd name="T10" fmla="*/ 52 w 203"/>
                <a:gd name="T11" fmla="*/ 41 h 59"/>
                <a:gd name="T12" fmla="*/ 75 w 203"/>
                <a:gd name="T13" fmla="*/ 49 h 59"/>
                <a:gd name="T14" fmla="*/ 89 w 203"/>
                <a:gd name="T15" fmla="*/ 52 h 59"/>
                <a:gd name="T16" fmla="*/ 104 w 203"/>
                <a:gd name="T17" fmla="*/ 56 h 59"/>
                <a:gd name="T18" fmla="*/ 121 w 203"/>
                <a:gd name="T19" fmla="*/ 57 h 59"/>
                <a:gd name="T20" fmla="*/ 137 w 203"/>
                <a:gd name="T21" fmla="*/ 59 h 59"/>
                <a:gd name="T22" fmla="*/ 137 w 203"/>
                <a:gd name="T23" fmla="*/ 59 h 59"/>
                <a:gd name="T24" fmla="*/ 169 w 203"/>
                <a:gd name="T25" fmla="*/ 56 h 59"/>
                <a:gd name="T26" fmla="*/ 203 w 203"/>
                <a:gd name="T27" fmla="*/ 51 h 59"/>
                <a:gd name="T28" fmla="*/ 203 w 203"/>
                <a:gd name="T29" fmla="*/ 51 h 59"/>
                <a:gd name="T30" fmla="*/ 200 w 203"/>
                <a:gd name="T31" fmla="*/ 51 h 59"/>
                <a:gd name="T32" fmla="*/ 200 w 203"/>
                <a:gd name="T33" fmla="*/ 51 h 59"/>
                <a:gd name="T34" fmla="*/ 166 w 203"/>
                <a:gd name="T35" fmla="*/ 49 h 59"/>
                <a:gd name="T36" fmla="*/ 142 w 203"/>
                <a:gd name="T37" fmla="*/ 47 h 59"/>
                <a:gd name="T38" fmla="*/ 114 w 203"/>
                <a:gd name="T39" fmla="*/ 44 h 59"/>
                <a:gd name="T40" fmla="*/ 84 w 203"/>
                <a:gd name="T41" fmla="*/ 37 h 59"/>
                <a:gd name="T42" fmla="*/ 54 w 203"/>
                <a:gd name="T43" fmla="*/ 29 h 59"/>
                <a:gd name="T44" fmla="*/ 38 w 203"/>
                <a:gd name="T45" fmla="*/ 22 h 59"/>
                <a:gd name="T46" fmla="*/ 25 w 203"/>
                <a:gd name="T47" fmla="*/ 16 h 59"/>
                <a:gd name="T48" fmla="*/ 12 w 203"/>
                <a:gd name="T49" fmla="*/ 9 h 59"/>
                <a:gd name="T50" fmla="*/ 0 w 203"/>
                <a:gd name="T5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3" h="59">
                  <a:moveTo>
                    <a:pt x="0" y="0"/>
                  </a:moveTo>
                  <a:lnTo>
                    <a:pt x="0" y="0"/>
                  </a:lnTo>
                  <a:lnTo>
                    <a:pt x="8" y="9"/>
                  </a:lnTo>
                  <a:lnTo>
                    <a:pt x="18" y="19"/>
                  </a:lnTo>
                  <a:lnTo>
                    <a:pt x="32" y="29"/>
                  </a:lnTo>
                  <a:lnTo>
                    <a:pt x="52" y="41"/>
                  </a:lnTo>
                  <a:lnTo>
                    <a:pt x="75" y="49"/>
                  </a:lnTo>
                  <a:lnTo>
                    <a:pt x="89" y="52"/>
                  </a:lnTo>
                  <a:lnTo>
                    <a:pt x="104" y="56"/>
                  </a:lnTo>
                  <a:lnTo>
                    <a:pt x="121" y="57"/>
                  </a:lnTo>
                  <a:lnTo>
                    <a:pt x="137" y="59"/>
                  </a:lnTo>
                  <a:lnTo>
                    <a:pt x="137" y="59"/>
                  </a:lnTo>
                  <a:lnTo>
                    <a:pt x="169" y="56"/>
                  </a:lnTo>
                  <a:lnTo>
                    <a:pt x="203" y="51"/>
                  </a:lnTo>
                  <a:lnTo>
                    <a:pt x="203" y="51"/>
                  </a:lnTo>
                  <a:lnTo>
                    <a:pt x="200" y="51"/>
                  </a:lnTo>
                  <a:lnTo>
                    <a:pt x="200" y="51"/>
                  </a:lnTo>
                  <a:lnTo>
                    <a:pt x="166" y="49"/>
                  </a:lnTo>
                  <a:lnTo>
                    <a:pt x="142" y="47"/>
                  </a:lnTo>
                  <a:lnTo>
                    <a:pt x="114" y="44"/>
                  </a:lnTo>
                  <a:lnTo>
                    <a:pt x="84" y="37"/>
                  </a:lnTo>
                  <a:lnTo>
                    <a:pt x="54" y="29"/>
                  </a:lnTo>
                  <a:lnTo>
                    <a:pt x="38" y="22"/>
                  </a:lnTo>
                  <a:lnTo>
                    <a:pt x="25" y="16"/>
                  </a:lnTo>
                  <a:lnTo>
                    <a:pt x="12" y="9"/>
                  </a:lnTo>
                  <a:lnTo>
                    <a:pt x="0" y="0"/>
                  </a:lnTo>
                  <a:close/>
                </a:path>
              </a:pathLst>
            </a:custGeom>
            <a:solidFill>
              <a:srgbClr val="E0C7B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99" name="Freeform 95"/>
            <p:cNvSpPr/>
            <p:nvPr>
              <p:custDataLst>
                <p:tags r:id="rId93"/>
              </p:custDataLst>
            </p:nvPr>
          </p:nvSpPr>
          <p:spPr bwMode="auto">
            <a:xfrm>
              <a:off x="4167188" y="1917700"/>
              <a:ext cx="160338" cy="46038"/>
            </a:xfrm>
            <a:custGeom>
              <a:avLst/>
              <a:gdLst>
                <a:gd name="T0" fmla="*/ 0 w 203"/>
                <a:gd name="T1" fmla="*/ 0 h 59"/>
                <a:gd name="T2" fmla="*/ 0 w 203"/>
                <a:gd name="T3" fmla="*/ 0 h 59"/>
                <a:gd name="T4" fmla="*/ 8 w 203"/>
                <a:gd name="T5" fmla="*/ 9 h 59"/>
                <a:gd name="T6" fmla="*/ 18 w 203"/>
                <a:gd name="T7" fmla="*/ 19 h 59"/>
                <a:gd name="T8" fmla="*/ 32 w 203"/>
                <a:gd name="T9" fmla="*/ 29 h 59"/>
                <a:gd name="T10" fmla="*/ 52 w 203"/>
                <a:gd name="T11" fmla="*/ 41 h 59"/>
                <a:gd name="T12" fmla="*/ 75 w 203"/>
                <a:gd name="T13" fmla="*/ 49 h 59"/>
                <a:gd name="T14" fmla="*/ 89 w 203"/>
                <a:gd name="T15" fmla="*/ 52 h 59"/>
                <a:gd name="T16" fmla="*/ 104 w 203"/>
                <a:gd name="T17" fmla="*/ 56 h 59"/>
                <a:gd name="T18" fmla="*/ 121 w 203"/>
                <a:gd name="T19" fmla="*/ 57 h 59"/>
                <a:gd name="T20" fmla="*/ 137 w 203"/>
                <a:gd name="T21" fmla="*/ 59 h 59"/>
                <a:gd name="T22" fmla="*/ 137 w 203"/>
                <a:gd name="T23" fmla="*/ 59 h 59"/>
                <a:gd name="T24" fmla="*/ 169 w 203"/>
                <a:gd name="T25" fmla="*/ 56 h 59"/>
                <a:gd name="T26" fmla="*/ 203 w 203"/>
                <a:gd name="T27" fmla="*/ 51 h 59"/>
                <a:gd name="T28" fmla="*/ 203 w 203"/>
                <a:gd name="T29" fmla="*/ 51 h 59"/>
                <a:gd name="T30" fmla="*/ 200 w 203"/>
                <a:gd name="T31" fmla="*/ 51 h 59"/>
                <a:gd name="T32" fmla="*/ 200 w 203"/>
                <a:gd name="T33" fmla="*/ 51 h 59"/>
                <a:gd name="T34" fmla="*/ 166 w 203"/>
                <a:gd name="T35" fmla="*/ 49 h 59"/>
                <a:gd name="T36" fmla="*/ 142 w 203"/>
                <a:gd name="T37" fmla="*/ 47 h 59"/>
                <a:gd name="T38" fmla="*/ 114 w 203"/>
                <a:gd name="T39" fmla="*/ 44 h 59"/>
                <a:gd name="T40" fmla="*/ 84 w 203"/>
                <a:gd name="T41" fmla="*/ 37 h 59"/>
                <a:gd name="T42" fmla="*/ 54 w 203"/>
                <a:gd name="T43" fmla="*/ 29 h 59"/>
                <a:gd name="T44" fmla="*/ 38 w 203"/>
                <a:gd name="T45" fmla="*/ 22 h 59"/>
                <a:gd name="T46" fmla="*/ 25 w 203"/>
                <a:gd name="T47" fmla="*/ 16 h 59"/>
                <a:gd name="T48" fmla="*/ 12 w 203"/>
                <a:gd name="T49" fmla="*/ 9 h 59"/>
                <a:gd name="T50" fmla="*/ 0 w 203"/>
                <a:gd name="T5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3" h="59">
                  <a:moveTo>
                    <a:pt x="0" y="0"/>
                  </a:moveTo>
                  <a:lnTo>
                    <a:pt x="0" y="0"/>
                  </a:lnTo>
                  <a:lnTo>
                    <a:pt x="8" y="9"/>
                  </a:lnTo>
                  <a:lnTo>
                    <a:pt x="18" y="19"/>
                  </a:lnTo>
                  <a:lnTo>
                    <a:pt x="32" y="29"/>
                  </a:lnTo>
                  <a:lnTo>
                    <a:pt x="52" y="41"/>
                  </a:lnTo>
                  <a:lnTo>
                    <a:pt x="75" y="49"/>
                  </a:lnTo>
                  <a:lnTo>
                    <a:pt x="89" y="52"/>
                  </a:lnTo>
                  <a:lnTo>
                    <a:pt x="104" y="56"/>
                  </a:lnTo>
                  <a:lnTo>
                    <a:pt x="121" y="57"/>
                  </a:lnTo>
                  <a:lnTo>
                    <a:pt x="137" y="59"/>
                  </a:lnTo>
                  <a:lnTo>
                    <a:pt x="137" y="59"/>
                  </a:lnTo>
                  <a:lnTo>
                    <a:pt x="169" y="56"/>
                  </a:lnTo>
                  <a:lnTo>
                    <a:pt x="203" y="51"/>
                  </a:lnTo>
                  <a:lnTo>
                    <a:pt x="203" y="51"/>
                  </a:lnTo>
                  <a:lnTo>
                    <a:pt x="200" y="51"/>
                  </a:lnTo>
                  <a:lnTo>
                    <a:pt x="200" y="51"/>
                  </a:lnTo>
                  <a:lnTo>
                    <a:pt x="166" y="49"/>
                  </a:lnTo>
                  <a:lnTo>
                    <a:pt x="142" y="47"/>
                  </a:lnTo>
                  <a:lnTo>
                    <a:pt x="114" y="44"/>
                  </a:lnTo>
                  <a:lnTo>
                    <a:pt x="84" y="37"/>
                  </a:lnTo>
                  <a:lnTo>
                    <a:pt x="54" y="29"/>
                  </a:lnTo>
                  <a:lnTo>
                    <a:pt x="38" y="22"/>
                  </a:lnTo>
                  <a:lnTo>
                    <a:pt x="25" y="16"/>
                  </a:lnTo>
                  <a:lnTo>
                    <a:pt x="12" y="9"/>
                  </a:lnTo>
                  <a:lnTo>
                    <a:pt x="0"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00" name="Freeform 96"/>
            <p:cNvSpPr/>
            <p:nvPr>
              <p:custDataLst>
                <p:tags r:id="rId94"/>
              </p:custDataLst>
            </p:nvPr>
          </p:nvSpPr>
          <p:spPr bwMode="auto">
            <a:xfrm>
              <a:off x="4179888" y="1806575"/>
              <a:ext cx="222250" cy="115888"/>
            </a:xfrm>
            <a:custGeom>
              <a:avLst/>
              <a:gdLst>
                <a:gd name="T0" fmla="*/ 132 w 278"/>
                <a:gd name="T1" fmla="*/ 0 h 146"/>
                <a:gd name="T2" fmla="*/ 157 w 278"/>
                <a:gd name="T3" fmla="*/ 10 h 146"/>
                <a:gd name="T4" fmla="*/ 176 w 278"/>
                <a:gd name="T5" fmla="*/ 27 h 146"/>
                <a:gd name="T6" fmla="*/ 188 w 278"/>
                <a:gd name="T7" fmla="*/ 51 h 146"/>
                <a:gd name="T8" fmla="*/ 191 w 278"/>
                <a:gd name="T9" fmla="*/ 77 h 146"/>
                <a:gd name="T10" fmla="*/ 189 w 278"/>
                <a:gd name="T11" fmla="*/ 92 h 146"/>
                <a:gd name="T12" fmla="*/ 176 w 278"/>
                <a:gd name="T13" fmla="*/ 116 h 146"/>
                <a:gd name="T14" fmla="*/ 157 w 278"/>
                <a:gd name="T15" fmla="*/ 134 h 146"/>
                <a:gd name="T16" fmla="*/ 132 w 278"/>
                <a:gd name="T17" fmla="*/ 144 h 146"/>
                <a:gd name="T18" fmla="*/ 117 w 278"/>
                <a:gd name="T19" fmla="*/ 146 h 146"/>
                <a:gd name="T20" fmla="*/ 112 w 278"/>
                <a:gd name="T21" fmla="*/ 146 h 146"/>
                <a:gd name="T22" fmla="*/ 84 w 278"/>
                <a:gd name="T23" fmla="*/ 138 h 146"/>
                <a:gd name="T24" fmla="*/ 62 w 278"/>
                <a:gd name="T25" fmla="*/ 119 h 146"/>
                <a:gd name="T26" fmla="*/ 47 w 278"/>
                <a:gd name="T27" fmla="*/ 96 h 146"/>
                <a:gd name="T28" fmla="*/ 43 w 278"/>
                <a:gd name="T29" fmla="*/ 66 h 146"/>
                <a:gd name="T30" fmla="*/ 45 w 278"/>
                <a:gd name="T31" fmla="*/ 54 h 146"/>
                <a:gd name="T32" fmla="*/ 55 w 278"/>
                <a:gd name="T33" fmla="*/ 34 h 146"/>
                <a:gd name="T34" fmla="*/ 68 w 278"/>
                <a:gd name="T35" fmla="*/ 17 h 146"/>
                <a:gd name="T36" fmla="*/ 87 w 278"/>
                <a:gd name="T37" fmla="*/ 5 h 146"/>
                <a:gd name="T38" fmla="*/ 97 w 278"/>
                <a:gd name="T39" fmla="*/ 0 h 146"/>
                <a:gd name="T40" fmla="*/ 78 w 278"/>
                <a:gd name="T41" fmla="*/ 7 h 146"/>
                <a:gd name="T42" fmla="*/ 50 w 278"/>
                <a:gd name="T43" fmla="*/ 24 h 146"/>
                <a:gd name="T44" fmla="*/ 38 w 278"/>
                <a:gd name="T45" fmla="*/ 35 h 146"/>
                <a:gd name="T46" fmla="*/ 30 w 278"/>
                <a:gd name="T47" fmla="*/ 45 h 146"/>
                <a:gd name="T48" fmla="*/ 15 w 278"/>
                <a:gd name="T49" fmla="*/ 69 h 146"/>
                <a:gd name="T50" fmla="*/ 6 w 278"/>
                <a:gd name="T51" fmla="*/ 89 h 146"/>
                <a:gd name="T52" fmla="*/ 1 w 278"/>
                <a:gd name="T53" fmla="*/ 106 h 146"/>
                <a:gd name="T54" fmla="*/ 0 w 278"/>
                <a:gd name="T55" fmla="*/ 114 h 146"/>
                <a:gd name="T56" fmla="*/ 20 w 278"/>
                <a:gd name="T57" fmla="*/ 126 h 146"/>
                <a:gd name="T58" fmla="*/ 48 w 278"/>
                <a:gd name="T59" fmla="*/ 138 h 146"/>
                <a:gd name="T60" fmla="*/ 89 w 278"/>
                <a:gd name="T61" fmla="*/ 144 h 146"/>
                <a:gd name="T62" fmla="*/ 114 w 278"/>
                <a:gd name="T63" fmla="*/ 146 h 146"/>
                <a:gd name="T64" fmla="*/ 124 w 278"/>
                <a:gd name="T65" fmla="*/ 146 h 146"/>
                <a:gd name="T66" fmla="*/ 157 w 278"/>
                <a:gd name="T67" fmla="*/ 143 h 146"/>
                <a:gd name="T68" fmla="*/ 211 w 278"/>
                <a:gd name="T69" fmla="*/ 128 h 146"/>
                <a:gd name="T70" fmla="*/ 250 w 278"/>
                <a:gd name="T71" fmla="*/ 108 h 146"/>
                <a:gd name="T72" fmla="*/ 278 w 278"/>
                <a:gd name="T73" fmla="*/ 84 h 146"/>
                <a:gd name="T74" fmla="*/ 273 w 278"/>
                <a:gd name="T75" fmla="*/ 79 h 146"/>
                <a:gd name="T76" fmla="*/ 260 w 278"/>
                <a:gd name="T77" fmla="*/ 64 h 146"/>
                <a:gd name="T78" fmla="*/ 241 w 278"/>
                <a:gd name="T79" fmla="*/ 47 h 146"/>
                <a:gd name="T80" fmla="*/ 216 w 278"/>
                <a:gd name="T81" fmla="*/ 30 h 146"/>
                <a:gd name="T82" fmla="*/ 188 w 278"/>
                <a:gd name="T83" fmla="*/ 14 h 146"/>
                <a:gd name="T84" fmla="*/ 169 w 278"/>
                <a:gd name="T85" fmla="*/ 7 h 146"/>
                <a:gd name="T86" fmla="*/ 152 w 278"/>
                <a:gd name="T87" fmla="*/ 2 h 146"/>
                <a:gd name="T88" fmla="*/ 132 w 278"/>
                <a:gd name="T8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8" h="146">
                  <a:moveTo>
                    <a:pt x="132" y="0"/>
                  </a:moveTo>
                  <a:lnTo>
                    <a:pt x="132" y="0"/>
                  </a:lnTo>
                  <a:lnTo>
                    <a:pt x="146" y="4"/>
                  </a:lnTo>
                  <a:lnTo>
                    <a:pt x="157" y="10"/>
                  </a:lnTo>
                  <a:lnTo>
                    <a:pt x="167" y="19"/>
                  </a:lnTo>
                  <a:lnTo>
                    <a:pt x="176" y="27"/>
                  </a:lnTo>
                  <a:lnTo>
                    <a:pt x="184" y="39"/>
                  </a:lnTo>
                  <a:lnTo>
                    <a:pt x="188" y="51"/>
                  </a:lnTo>
                  <a:lnTo>
                    <a:pt x="191" y="64"/>
                  </a:lnTo>
                  <a:lnTo>
                    <a:pt x="191" y="77"/>
                  </a:lnTo>
                  <a:lnTo>
                    <a:pt x="191" y="77"/>
                  </a:lnTo>
                  <a:lnTo>
                    <a:pt x="189" y="92"/>
                  </a:lnTo>
                  <a:lnTo>
                    <a:pt x="184" y="104"/>
                  </a:lnTo>
                  <a:lnTo>
                    <a:pt x="176" y="116"/>
                  </a:lnTo>
                  <a:lnTo>
                    <a:pt x="167" y="126"/>
                  </a:lnTo>
                  <a:lnTo>
                    <a:pt x="157" y="134"/>
                  </a:lnTo>
                  <a:lnTo>
                    <a:pt x="144" y="141"/>
                  </a:lnTo>
                  <a:lnTo>
                    <a:pt x="132" y="144"/>
                  </a:lnTo>
                  <a:lnTo>
                    <a:pt x="117" y="146"/>
                  </a:lnTo>
                  <a:lnTo>
                    <a:pt x="117" y="146"/>
                  </a:lnTo>
                  <a:lnTo>
                    <a:pt x="112" y="146"/>
                  </a:lnTo>
                  <a:lnTo>
                    <a:pt x="112" y="146"/>
                  </a:lnTo>
                  <a:lnTo>
                    <a:pt x="97" y="143"/>
                  </a:lnTo>
                  <a:lnTo>
                    <a:pt x="84" y="138"/>
                  </a:lnTo>
                  <a:lnTo>
                    <a:pt x="72" y="129"/>
                  </a:lnTo>
                  <a:lnTo>
                    <a:pt x="62" y="119"/>
                  </a:lnTo>
                  <a:lnTo>
                    <a:pt x="53" y="108"/>
                  </a:lnTo>
                  <a:lnTo>
                    <a:pt x="47" y="96"/>
                  </a:lnTo>
                  <a:lnTo>
                    <a:pt x="43" y="81"/>
                  </a:lnTo>
                  <a:lnTo>
                    <a:pt x="43" y="66"/>
                  </a:lnTo>
                  <a:lnTo>
                    <a:pt x="43" y="66"/>
                  </a:lnTo>
                  <a:lnTo>
                    <a:pt x="45" y="54"/>
                  </a:lnTo>
                  <a:lnTo>
                    <a:pt x="50" y="44"/>
                  </a:lnTo>
                  <a:lnTo>
                    <a:pt x="55" y="34"/>
                  </a:lnTo>
                  <a:lnTo>
                    <a:pt x="60" y="25"/>
                  </a:lnTo>
                  <a:lnTo>
                    <a:pt x="68" y="17"/>
                  </a:lnTo>
                  <a:lnTo>
                    <a:pt x="77" y="10"/>
                  </a:lnTo>
                  <a:lnTo>
                    <a:pt x="87" y="5"/>
                  </a:lnTo>
                  <a:lnTo>
                    <a:pt x="97" y="0"/>
                  </a:lnTo>
                  <a:lnTo>
                    <a:pt x="97" y="0"/>
                  </a:lnTo>
                  <a:lnTo>
                    <a:pt x="78" y="7"/>
                  </a:lnTo>
                  <a:lnTo>
                    <a:pt x="78" y="7"/>
                  </a:lnTo>
                  <a:lnTo>
                    <a:pt x="63" y="14"/>
                  </a:lnTo>
                  <a:lnTo>
                    <a:pt x="50" y="24"/>
                  </a:lnTo>
                  <a:lnTo>
                    <a:pt x="50" y="24"/>
                  </a:lnTo>
                  <a:lnTo>
                    <a:pt x="38" y="35"/>
                  </a:lnTo>
                  <a:lnTo>
                    <a:pt x="30" y="45"/>
                  </a:lnTo>
                  <a:lnTo>
                    <a:pt x="30" y="45"/>
                  </a:lnTo>
                  <a:lnTo>
                    <a:pt x="21" y="57"/>
                  </a:lnTo>
                  <a:lnTo>
                    <a:pt x="15" y="69"/>
                  </a:lnTo>
                  <a:lnTo>
                    <a:pt x="15" y="69"/>
                  </a:lnTo>
                  <a:lnTo>
                    <a:pt x="6" y="89"/>
                  </a:lnTo>
                  <a:lnTo>
                    <a:pt x="1" y="106"/>
                  </a:lnTo>
                  <a:lnTo>
                    <a:pt x="1" y="106"/>
                  </a:lnTo>
                  <a:lnTo>
                    <a:pt x="0" y="114"/>
                  </a:lnTo>
                  <a:lnTo>
                    <a:pt x="0" y="114"/>
                  </a:lnTo>
                  <a:lnTo>
                    <a:pt x="10" y="121"/>
                  </a:lnTo>
                  <a:lnTo>
                    <a:pt x="20" y="126"/>
                  </a:lnTo>
                  <a:lnTo>
                    <a:pt x="33" y="133"/>
                  </a:lnTo>
                  <a:lnTo>
                    <a:pt x="48" y="138"/>
                  </a:lnTo>
                  <a:lnTo>
                    <a:pt x="67" y="141"/>
                  </a:lnTo>
                  <a:lnTo>
                    <a:pt x="89" y="144"/>
                  </a:lnTo>
                  <a:lnTo>
                    <a:pt x="114" y="146"/>
                  </a:lnTo>
                  <a:lnTo>
                    <a:pt x="114" y="146"/>
                  </a:lnTo>
                  <a:lnTo>
                    <a:pt x="124" y="146"/>
                  </a:lnTo>
                  <a:lnTo>
                    <a:pt x="124" y="146"/>
                  </a:lnTo>
                  <a:lnTo>
                    <a:pt x="141" y="144"/>
                  </a:lnTo>
                  <a:lnTo>
                    <a:pt x="157" y="143"/>
                  </a:lnTo>
                  <a:lnTo>
                    <a:pt x="186" y="136"/>
                  </a:lnTo>
                  <a:lnTo>
                    <a:pt x="211" y="128"/>
                  </a:lnTo>
                  <a:lnTo>
                    <a:pt x="233" y="118"/>
                  </a:lnTo>
                  <a:lnTo>
                    <a:pt x="250" y="108"/>
                  </a:lnTo>
                  <a:lnTo>
                    <a:pt x="263" y="97"/>
                  </a:lnTo>
                  <a:lnTo>
                    <a:pt x="278" y="84"/>
                  </a:lnTo>
                  <a:lnTo>
                    <a:pt x="278" y="84"/>
                  </a:lnTo>
                  <a:lnTo>
                    <a:pt x="273" y="79"/>
                  </a:lnTo>
                  <a:lnTo>
                    <a:pt x="273" y="79"/>
                  </a:lnTo>
                  <a:lnTo>
                    <a:pt x="260" y="64"/>
                  </a:lnTo>
                  <a:lnTo>
                    <a:pt x="241" y="47"/>
                  </a:lnTo>
                  <a:lnTo>
                    <a:pt x="241" y="47"/>
                  </a:lnTo>
                  <a:lnTo>
                    <a:pt x="216" y="30"/>
                  </a:lnTo>
                  <a:lnTo>
                    <a:pt x="216" y="30"/>
                  </a:lnTo>
                  <a:lnTo>
                    <a:pt x="203" y="20"/>
                  </a:lnTo>
                  <a:lnTo>
                    <a:pt x="188" y="14"/>
                  </a:lnTo>
                  <a:lnTo>
                    <a:pt x="188" y="14"/>
                  </a:lnTo>
                  <a:lnTo>
                    <a:pt x="169" y="7"/>
                  </a:lnTo>
                  <a:lnTo>
                    <a:pt x="152" y="2"/>
                  </a:lnTo>
                  <a:lnTo>
                    <a:pt x="152" y="2"/>
                  </a:lnTo>
                  <a:lnTo>
                    <a:pt x="144" y="0"/>
                  </a:lnTo>
                  <a:lnTo>
                    <a:pt x="132" y="0"/>
                  </a:lnTo>
                  <a:close/>
                </a:path>
              </a:pathLst>
            </a:custGeom>
            <a:solidFill>
              <a:srgbClr val="F3FAF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01" name="Freeform 97"/>
            <p:cNvSpPr/>
            <p:nvPr>
              <p:custDataLst>
                <p:tags r:id="rId95"/>
              </p:custDataLst>
            </p:nvPr>
          </p:nvSpPr>
          <p:spPr bwMode="auto">
            <a:xfrm>
              <a:off x="4179888" y="1806575"/>
              <a:ext cx="222250" cy="115888"/>
            </a:xfrm>
            <a:custGeom>
              <a:avLst/>
              <a:gdLst>
                <a:gd name="T0" fmla="*/ 132 w 278"/>
                <a:gd name="T1" fmla="*/ 0 h 146"/>
                <a:gd name="T2" fmla="*/ 157 w 278"/>
                <a:gd name="T3" fmla="*/ 10 h 146"/>
                <a:gd name="T4" fmla="*/ 176 w 278"/>
                <a:gd name="T5" fmla="*/ 27 h 146"/>
                <a:gd name="T6" fmla="*/ 188 w 278"/>
                <a:gd name="T7" fmla="*/ 51 h 146"/>
                <a:gd name="T8" fmla="*/ 191 w 278"/>
                <a:gd name="T9" fmla="*/ 77 h 146"/>
                <a:gd name="T10" fmla="*/ 189 w 278"/>
                <a:gd name="T11" fmla="*/ 92 h 146"/>
                <a:gd name="T12" fmla="*/ 176 w 278"/>
                <a:gd name="T13" fmla="*/ 116 h 146"/>
                <a:gd name="T14" fmla="*/ 157 w 278"/>
                <a:gd name="T15" fmla="*/ 134 h 146"/>
                <a:gd name="T16" fmla="*/ 132 w 278"/>
                <a:gd name="T17" fmla="*/ 144 h 146"/>
                <a:gd name="T18" fmla="*/ 117 w 278"/>
                <a:gd name="T19" fmla="*/ 146 h 146"/>
                <a:gd name="T20" fmla="*/ 112 w 278"/>
                <a:gd name="T21" fmla="*/ 146 h 146"/>
                <a:gd name="T22" fmla="*/ 84 w 278"/>
                <a:gd name="T23" fmla="*/ 138 h 146"/>
                <a:gd name="T24" fmla="*/ 62 w 278"/>
                <a:gd name="T25" fmla="*/ 119 h 146"/>
                <a:gd name="T26" fmla="*/ 47 w 278"/>
                <a:gd name="T27" fmla="*/ 96 h 146"/>
                <a:gd name="T28" fmla="*/ 43 w 278"/>
                <a:gd name="T29" fmla="*/ 66 h 146"/>
                <a:gd name="T30" fmla="*/ 45 w 278"/>
                <a:gd name="T31" fmla="*/ 54 h 146"/>
                <a:gd name="T32" fmla="*/ 55 w 278"/>
                <a:gd name="T33" fmla="*/ 34 h 146"/>
                <a:gd name="T34" fmla="*/ 68 w 278"/>
                <a:gd name="T35" fmla="*/ 17 h 146"/>
                <a:gd name="T36" fmla="*/ 87 w 278"/>
                <a:gd name="T37" fmla="*/ 5 h 146"/>
                <a:gd name="T38" fmla="*/ 97 w 278"/>
                <a:gd name="T39" fmla="*/ 0 h 146"/>
                <a:gd name="T40" fmla="*/ 78 w 278"/>
                <a:gd name="T41" fmla="*/ 7 h 146"/>
                <a:gd name="T42" fmla="*/ 50 w 278"/>
                <a:gd name="T43" fmla="*/ 24 h 146"/>
                <a:gd name="T44" fmla="*/ 38 w 278"/>
                <a:gd name="T45" fmla="*/ 35 h 146"/>
                <a:gd name="T46" fmla="*/ 30 w 278"/>
                <a:gd name="T47" fmla="*/ 45 h 146"/>
                <a:gd name="T48" fmla="*/ 15 w 278"/>
                <a:gd name="T49" fmla="*/ 69 h 146"/>
                <a:gd name="T50" fmla="*/ 6 w 278"/>
                <a:gd name="T51" fmla="*/ 89 h 146"/>
                <a:gd name="T52" fmla="*/ 1 w 278"/>
                <a:gd name="T53" fmla="*/ 106 h 146"/>
                <a:gd name="T54" fmla="*/ 0 w 278"/>
                <a:gd name="T55" fmla="*/ 114 h 146"/>
                <a:gd name="T56" fmla="*/ 20 w 278"/>
                <a:gd name="T57" fmla="*/ 126 h 146"/>
                <a:gd name="T58" fmla="*/ 48 w 278"/>
                <a:gd name="T59" fmla="*/ 138 h 146"/>
                <a:gd name="T60" fmla="*/ 89 w 278"/>
                <a:gd name="T61" fmla="*/ 144 h 146"/>
                <a:gd name="T62" fmla="*/ 114 w 278"/>
                <a:gd name="T63" fmla="*/ 146 h 146"/>
                <a:gd name="T64" fmla="*/ 124 w 278"/>
                <a:gd name="T65" fmla="*/ 146 h 146"/>
                <a:gd name="T66" fmla="*/ 157 w 278"/>
                <a:gd name="T67" fmla="*/ 143 h 146"/>
                <a:gd name="T68" fmla="*/ 211 w 278"/>
                <a:gd name="T69" fmla="*/ 128 h 146"/>
                <a:gd name="T70" fmla="*/ 250 w 278"/>
                <a:gd name="T71" fmla="*/ 108 h 146"/>
                <a:gd name="T72" fmla="*/ 278 w 278"/>
                <a:gd name="T73" fmla="*/ 84 h 146"/>
                <a:gd name="T74" fmla="*/ 273 w 278"/>
                <a:gd name="T75" fmla="*/ 79 h 146"/>
                <a:gd name="T76" fmla="*/ 260 w 278"/>
                <a:gd name="T77" fmla="*/ 64 h 146"/>
                <a:gd name="T78" fmla="*/ 241 w 278"/>
                <a:gd name="T79" fmla="*/ 47 h 146"/>
                <a:gd name="T80" fmla="*/ 216 w 278"/>
                <a:gd name="T81" fmla="*/ 30 h 146"/>
                <a:gd name="T82" fmla="*/ 188 w 278"/>
                <a:gd name="T83" fmla="*/ 14 h 146"/>
                <a:gd name="T84" fmla="*/ 169 w 278"/>
                <a:gd name="T85" fmla="*/ 7 h 146"/>
                <a:gd name="T86" fmla="*/ 152 w 278"/>
                <a:gd name="T87" fmla="*/ 2 h 146"/>
                <a:gd name="T88" fmla="*/ 132 w 278"/>
                <a:gd name="T8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8" h="146">
                  <a:moveTo>
                    <a:pt x="132" y="0"/>
                  </a:moveTo>
                  <a:lnTo>
                    <a:pt x="132" y="0"/>
                  </a:lnTo>
                  <a:lnTo>
                    <a:pt x="146" y="4"/>
                  </a:lnTo>
                  <a:lnTo>
                    <a:pt x="157" y="10"/>
                  </a:lnTo>
                  <a:lnTo>
                    <a:pt x="167" y="19"/>
                  </a:lnTo>
                  <a:lnTo>
                    <a:pt x="176" y="27"/>
                  </a:lnTo>
                  <a:lnTo>
                    <a:pt x="184" y="39"/>
                  </a:lnTo>
                  <a:lnTo>
                    <a:pt x="188" y="51"/>
                  </a:lnTo>
                  <a:lnTo>
                    <a:pt x="191" y="64"/>
                  </a:lnTo>
                  <a:lnTo>
                    <a:pt x="191" y="77"/>
                  </a:lnTo>
                  <a:lnTo>
                    <a:pt x="191" y="77"/>
                  </a:lnTo>
                  <a:lnTo>
                    <a:pt x="189" y="92"/>
                  </a:lnTo>
                  <a:lnTo>
                    <a:pt x="184" y="104"/>
                  </a:lnTo>
                  <a:lnTo>
                    <a:pt x="176" y="116"/>
                  </a:lnTo>
                  <a:lnTo>
                    <a:pt x="167" y="126"/>
                  </a:lnTo>
                  <a:lnTo>
                    <a:pt x="157" y="134"/>
                  </a:lnTo>
                  <a:lnTo>
                    <a:pt x="144" y="141"/>
                  </a:lnTo>
                  <a:lnTo>
                    <a:pt x="132" y="144"/>
                  </a:lnTo>
                  <a:lnTo>
                    <a:pt x="117" y="146"/>
                  </a:lnTo>
                  <a:lnTo>
                    <a:pt x="117" y="146"/>
                  </a:lnTo>
                  <a:lnTo>
                    <a:pt x="112" y="146"/>
                  </a:lnTo>
                  <a:lnTo>
                    <a:pt x="112" y="146"/>
                  </a:lnTo>
                  <a:lnTo>
                    <a:pt x="97" y="143"/>
                  </a:lnTo>
                  <a:lnTo>
                    <a:pt x="84" y="138"/>
                  </a:lnTo>
                  <a:lnTo>
                    <a:pt x="72" y="129"/>
                  </a:lnTo>
                  <a:lnTo>
                    <a:pt x="62" y="119"/>
                  </a:lnTo>
                  <a:lnTo>
                    <a:pt x="53" y="108"/>
                  </a:lnTo>
                  <a:lnTo>
                    <a:pt x="47" y="96"/>
                  </a:lnTo>
                  <a:lnTo>
                    <a:pt x="43" y="81"/>
                  </a:lnTo>
                  <a:lnTo>
                    <a:pt x="43" y="66"/>
                  </a:lnTo>
                  <a:lnTo>
                    <a:pt x="43" y="66"/>
                  </a:lnTo>
                  <a:lnTo>
                    <a:pt x="45" y="54"/>
                  </a:lnTo>
                  <a:lnTo>
                    <a:pt x="50" y="44"/>
                  </a:lnTo>
                  <a:lnTo>
                    <a:pt x="55" y="34"/>
                  </a:lnTo>
                  <a:lnTo>
                    <a:pt x="60" y="25"/>
                  </a:lnTo>
                  <a:lnTo>
                    <a:pt x="68" y="17"/>
                  </a:lnTo>
                  <a:lnTo>
                    <a:pt x="77" y="10"/>
                  </a:lnTo>
                  <a:lnTo>
                    <a:pt x="87" y="5"/>
                  </a:lnTo>
                  <a:lnTo>
                    <a:pt x="97" y="0"/>
                  </a:lnTo>
                  <a:lnTo>
                    <a:pt x="97" y="0"/>
                  </a:lnTo>
                  <a:lnTo>
                    <a:pt x="78" y="7"/>
                  </a:lnTo>
                  <a:lnTo>
                    <a:pt x="78" y="7"/>
                  </a:lnTo>
                  <a:lnTo>
                    <a:pt x="63" y="14"/>
                  </a:lnTo>
                  <a:lnTo>
                    <a:pt x="50" y="24"/>
                  </a:lnTo>
                  <a:lnTo>
                    <a:pt x="50" y="24"/>
                  </a:lnTo>
                  <a:lnTo>
                    <a:pt x="38" y="35"/>
                  </a:lnTo>
                  <a:lnTo>
                    <a:pt x="30" y="45"/>
                  </a:lnTo>
                  <a:lnTo>
                    <a:pt x="30" y="45"/>
                  </a:lnTo>
                  <a:lnTo>
                    <a:pt x="21" y="57"/>
                  </a:lnTo>
                  <a:lnTo>
                    <a:pt x="15" y="69"/>
                  </a:lnTo>
                  <a:lnTo>
                    <a:pt x="15" y="69"/>
                  </a:lnTo>
                  <a:lnTo>
                    <a:pt x="6" y="89"/>
                  </a:lnTo>
                  <a:lnTo>
                    <a:pt x="1" y="106"/>
                  </a:lnTo>
                  <a:lnTo>
                    <a:pt x="1" y="106"/>
                  </a:lnTo>
                  <a:lnTo>
                    <a:pt x="0" y="114"/>
                  </a:lnTo>
                  <a:lnTo>
                    <a:pt x="0" y="114"/>
                  </a:lnTo>
                  <a:lnTo>
                    <a:pt x="10" y="121"/>
                  </a:lnTo>
                  <a:lnTo>
                    <a:pt x="20" y="126"/>
                  </a:lnTo>
                  <a:lnTo>
                    <a:pt x="33" y="133"/>
                  </a:lnTo>
                  <a:lnTo>
                    <a:pt x="48" y="138"/>
                  </a:lnTo>
                  <a:lnTo>
                    <a:pt x="67" y="141"/>
                  </a:lnTo>
                  <a:lnTo>
                    <a:pt x="89" y="144"/>
                  </a:lnTo>
                  <a:lnTo>
                    <a:pt x="114" y="146"/>
                  </a:lnTo>
                  <a:lnTo>
                    <a:pt x="114" y="146"/>
                  </a:lnTo>
                  <a:lnTo>
                    <a:pt x="124" y="146"/>
                  </a:lnTo>
                  <a:lnTo>
                    <a:pt x="124" y="146"/>
                  </a:lnTo>
                  <a:lnTo>
                    <a:pt x="141" y="144"/>
                  </a:lnTo>
                  <a:lnTo>
                    <a:pt x="157" y="143"/>
                  </a:lnTo>
                  <a:lnTo>
                    <a:pt x="186" y="136"/>
                  </a:lnTo>
                  <a:lnTo>
                    <a:pt x="211" y="128"/>
                  </a:lnTo>
                  <a:lnTo>
                    <a:pt x="233" y="118"/>
                  </a:lnTo>
                  <a:lnTo>
                    <a:pt x="250" y="108"/>
                  </a:lnTo>
                  <a:lnTo>
                    <a:pt x="263" y="97"/>
                  </a:lnTo>
                  <a:lnTo>
                    <a:pt x="278" y="84"/>
                  </a:lnTo>
                  <a:lnTo>
                    <a:pt x="278" y="84"/>
                  </a:lnTo>
                  <a:lnTo>
                    <a:pt x="273" y="79"/>
                  </a:lnTo>
                  <a:lnTo>
                    <a:pt x="273" y="79"/>
                  </a:lnTo>
                  <a:lnTo>
                    <a:pt x="260" y="64"/>
                  </a:lnTo>
                  <a:lnTo>
                    <a:pt x="241" y="47"/>
                  </a:lnTo>
                  <a:lnTo>
                    <a:pt x="241" y="47"/>
                  </a:lnTo>
                  <a:lnTo>
                    <a:pt x="216" y="30"/>
                  </a:lnTo>
                  <a:lnTo>
                    <a:pt x="216" y="30"/>
                  </a:lnTo>
                  <a:lnTo>
                    <a:pt x="203" y="20"/>
                  </a:lnTo>
                  <a:lnTo>
                    <a:pt x="188" y="14"/>
                  </a:lnTo>
                  <a:lnTo>
                    <a:pt x="188" y="14"/>
                  </a:lnTo>
                  <a:lnTo>
                    <a:pt x="169" y="7"/>
                  </a:lnTo>
                  <a:lnTo>
                    <a:pt x="152" y="2"/>
                  </a:lnTo>
                  <a:lnTo>
                    <a:pt x="152" y="2"/>
                  </a:lnTo>
                  <a:lnTo>
                    <a:pt x="144" y="0"/>
                  </a:lnTo>
                  <a:lnTo>
                    <a:pt x="132"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02" name="Freeform 98"/>
            <p:cNvSpPr>
              <a:spLocks noEditPoints="1"/>
            </p:cNvSpPr>
            <p:nvPr>
              <p:custDataLst>
                <p:tags r:id="rId96"/>
              </p:custDataLst>
            </p:nvPr>
          </p:nvSpPr>
          <p:spPr bwMode="auto">
            <a:xfrm>
              <a:off x="4178300" y="1806575"/>
              <a:ext cx="227013" cy="95250"/>
            </a:xfrm>
            <a:custGeom>
              <a:avLst/>
              <a:gdLst>
                <a:gd name="T0" fmla="*/ 146 w 285"/>
                <a:gd name="T1" fmla="*/ 0 h 119"/>
                <a:gd name="T2" fmla="*/ 154 w 285"/>
                <a:gd name="T3" fmla="*/ 2 h 119"/>
                <a:gd name="T4" fmla="*/ 190 w 285"/>
                <a:gd name="T5" fmla="*/ 14 h 119"/>
                <a:gd name="T6" fmla="*/ 205 w 285"/>
                <a:gd name="T7" fmla="*/ 20 h 119"/>
                <a:gd name="T8" fmla="*/ 218 w 285"/>
                <a:gd name="T9" fmla="*/ 30 h 119"/>
                <a:gd name="T10" fmla="*/ 243 w 285"/>
                <a:gd name="T11" fmla="*/ 47 h 119"/>
                <a:gd name="T12" fmla="*/ 275 w 285"/>
                <a:gd name="T13" fmla="*/ 79 h 119"/>
                <a:gd name="T14" fmla="*/ 280 w 285"/>
                <a:gd name="T15" fmla="*/ 84 h 119"/>
                <a:gd name="T16" fmla="*/ 285 w 285"/>
                <a:gd name="T17" fmla="*/ 91 h 119"/>
                <a:gd name="T18" fmla="*/ 279 w 285"/>
                <a:gd name="T19" fmla="*/ 77 h 119"/>
                <a:gd name="T20" fmla="*/ 267 w 285"/>
                <a:gd name="T21" fmla="*/ 62 h 119"/>
                <a:gd name="T22" fmla="*/ 250 w 285"/>
                <a:gd name="T23" fmla="*/ 42 h 119"/>
                <a:gd name="T24" fmla="*/ 228 w 285"/>
                <a:gd name="T25" fmla="*/ 22 h 119"/>
                <a:gd name="T26" fmla="*/ 213 w 285"/>
                <a:gd name="T27" fmla="*/ 12 h 119"/>
                <a:gd name="T28" fmla="*/ 196 w 285"/>
                <a:gd name="T29" fmla="*/ 2 h 119"/>
                <a:gd name="T30" fmla="*/ 146 w 285"/>
                <a:gd name="T31" fmla="*/ 0 h 119"/>
                <a:gd name="T32" fmla="*/ 104 w 285"/>
                <a:gd name="T33" fmla="*/ 0 h 119"/>
                <a:gd name="T34" fmla="*/ 67 w 285"/>
                <a:gd name="T35" fmla="*/ 5 h 119"/>
                <a:gd name="T36" fmla="*/ 35 w 285"/>
                <a:gd name="T37" fmla="*/ 20 h 119"/>
                <a:gd name="T38" fmla="*/ 25 w 285"/>
                <a:gd name="T39" fmla="*/ 30 h 119"/>
                <a:gd name="T40" fmla="*/ 18 w 285"/>
                <a:gd name="T41" fmla="*/ 40 h 119"/>
                <a:gd name="T42" fmla="*/ 7 w 285"/>
                <a:gd name="T43" fmla="*/ 66 h 119"/>
                <a:gd name="T44" fmla="*/ 2 w 285"/>
                <a:gd name="T45" fmla="*/ 87 h 119"/>
                <a:gd name="T46" fmla="*/ 0 w 285"/>
                <a:gd name="T47" fmla="*/ 104 h 119"/>
                <a:gd name="T48" fmla="*/ 0 w 285"/>
                <a:gd name="T49" fmla="*/ 116 h 119"/>
                <a:gd name="T50" fmla="*/ 0 w 285"/>
                <a:gd name="T51" fmla="*/ 119 h 119"/>
                <a:gd name="T52" fmla="*/ 2 w 285"/>
                <a:gd name="T53" fmla="*/ 114 h 119"/>
                <a:gd name="T54" fmla="*/ 3 w 285"/>
                <a:gd name="T55" fmla="*/ 106 h 119"/>
                <a:gd name="T56" fmla="*/ 17 w 285"/>
                <a:gd name="T57" fmla="*/ 69 h 119"/>
                <a:gd name="T58" fmla="*/ 23 w 285"/>
                <a:gd name="T59" fmla="*/ 57 h 119"/>
                <a:gd name="T60" fmla="*/ 32 w 285"/>
                <a:gd name="T61" fmla="*/ 45 h 119"/>
                <a:gd name="T62" fmla="*/ 52 w 285"/>
                <a:gd name="T63" fmla="*/ 24 h 119"/>
                <a:gd name="T64" fmla="*/ 65 w 285"/>
                <a:gd name="T65" fmla="*/ 14 h 119"/>
                <a:gd name="T66" fmla="*/ 80 w 285"/>
                <a:gd name="T67" fmla="*/ 7 h 119"/>
                <a:gd name="T68" fmla="*/ 99 w 285"/>
                <a:gd name="T69" fmla="*/ 0 h 119"/>
                <a:gd name="T70" fmla="*/ 104 w 285"/>
                <a:gd name="T71" fmla="*/ 0 h 119"/>
                <a:gd name="T72" fmla="*/ 104 w 285"/>
                <a:gd name="T73"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5" h="119">
                  <a:moveTo>
                    <a:pt x="146" y="0"/>
                  </a:moveTo>
                  <a:lnTo>
                    <a:pt x="146" y="0"/>
                  </a:lnTo>
                  <a:lnTo>
                    <a:pt x="154" y="2"/>
                  </a:lnTo>
                  <a:lnTo>
                    <a:pt x="154" y="2"/>
                  </a:lnTo>
                  <a:lnTo>
                    <a:pt x="171" y="7"/>
                  </a:lnTo>
                  <a:lnTo>
                    <a:pt x="190" y="14"/>
                  </a:lnTo>
                  <a:lnTo>
                    <a:pt x="190" y="14"/>
                  </a:lnTo>
                  <a:lnTo>
                    <a:pt x="205" y="20"/>
                  </a:lnTo>
                  <a:lnTo>
                    <a:pt x="218" y="30"/>
                  </a:lnTo>
                  <a:lnTo>
                    <a:pt x="218" y="30"/>
                  </a:lnTo>
                  <a:lnTo>
                    <a:pt x="243" y="47"/>
                  </a:lnTo>
                  <a:lnTo>
                    <a:pt x="243" y="47"/>
                  </a:lnTo>
                  <a:lnTo>
                    <a:pt x="262" y="64"/>
                  </a:lnTo>
                  <a:lnTo>
                    <a:pt x="275" y="79"/>
                  </a:lnTo>
                  <a:lnTo>
                    <a:pt x="275" y="79"/>
                  </a:lnTo>
                  <a:lnTo>
                    <a:pt x="280" y="84"/>
                  </a:lnTo>
                  <a:lnTo>
                    <a:pt x="280" y="84"/>
                  </a:lnTo>
                  <a:lnTo>
                    <a:pt x="285" y="91"/>
                  </a:lnTo>
                  <a:lnTo>
                    <a:pt x="285" y="91"/>
                  </a:lnTo>
                  <a:lnTo>
                    <a:pt x="279" y="77"/>
                  </a:lnTo>
                  <a:lnTo>
                    <a:pt x="279" y="77"/>
                  </a:lnTo>
                  <a:lnTo>
                    <a:pt x="267" y="62"/>
                  </a:lnTo>
                  <a:lnTo>
                    <a:pt x="250" y="42"/>
                  </a:lnTo>
                  <a:lnTo>
                    <a:pt x="250" y="42"/>
                  </a:lnTo>
                  <a:lnTo>
                    <a:pt x="240" y="32"/>
                  </a:lnTo>
                  <a:lnTo>
                    <a:pt x="228" y="22"/>
                  </a:lnTo>
                  <a:lnTo>
                    <a:pt x="228" y="22"/>
                  </a:lnTo>
                  <a:lnTo>
                    <a:pt x="213" y="12"/>
                  </a:lnTo>
                  <a:lnTo>
                    <a:pt x="196" y="2"/>
                  </a:lnTo>
                  <a:lnTo>
                    <a:pt x="196" y="2"/>
                  </a:lnTo>
                  <a:lnTo>
                    <a:pt x="191" y="0"/>
                  </a:lnTo>
                  <a:lnTo>
                    <a:pt x="146" y="0"/>
                  </a:lnTo>
                  <a:close/>
                  <a:moveTo>
                    <a:pt x="104" y="0"/>
                  </a:moveTo>
                  <a:lnTo>
                    <a:pt x="104" y="0"/>
                  </a:lnTo>
                  <a:lnTo>
                    <a:pt x="86" y="2"/>
                  </a:lnTo>
                  <a:lnTo>
                    <a:pt x="67" y="5"/>
                  </a:lnTo>
                  <a:lnTo>
                    <a:pt x="50" y="12"/>
                  </a:lnTo>
                  <a:lnTo>
                    <a:pt x="35" y="20"/>
                  </a:lnTo>
                  <a:lnTo>
                    <a:pt x="35" y="20"/>
                  </a:lnTo>
                  <a:lnTo>
                    <a:pt x="25" y="30"/>
                  </a:lnTo>
                  <a:lnTo>
                    <a:pt x="18" y="40"/>
                  </a:lnTo>
                  <a:lnTo>
                    <a:pt x="18" y="40"/>
                  </a:lnTo>
                  <a:lnTo>
                    <a:pt x="12" y="54"/>
                  </a:lnTo>
                  <a:lnTo>
                    <a:pt x="7" y="66"/>
                  </a:lnTo>
                  <a:lnTo>
                    <a:pt x="7" y="66"/>
                  </a:lnTo>
                  <a:lnTo>
                    <a:pt x="2" y="87"/>
                  </a:lnTo>
                  <a:lnTo>
                    <a:pt x="0" y="104"/>
                  </a:lnTo>
                  <a:lnTo>
                    <a:pt x="0" y="104"/>
                  </a:lnTo>
                  <a:lnTo>
                    <a:pt x="0" y="116"/>
                  </a:lnTo>
                  <a:lnTo>
                    <a:pt x="0" y="116"/>
                  </a:lnTo>
                  <a:lnTo>
                    <a:pt x="0" y="119"/>
                  </a:lnTo>
                  <a:lnTo>
                    <a:pt x="0" y="119"/>
                  </a:lnTo>
                  <a:lnTo>
                    <a:pt x="2" y="114"/>
                  </a:lnTo>
                  <a:lnTo>
                    <a:pt x="2" y="114"/>
                  </a:lnTo>
                  <a:lnTo>
                    <a:pt x="3" y="106"/>
                  </a:lnTo>
                  <a:lnTo>
                    <a:pt x="3" y="106"/>
                  </a:lnTo>
                  <a:lnTo>
                    <a:pt x="8" y="89"/>
                  </a:lnTo>
                  <a:lnTo>
                    <a:pt x="17" y="69"/>
                  </a:lnTo>
                  <a:lnTo>
                    <a:pt x="17" y="69"/>
                  </a:lnTo>
                  <a:lnTo>
                    <a:pt x="23" y="57"/>
                  </a:lnTo>
                  <a:lnTo>
                    <a:pt x="32" y="45"/>
                  </a:lnTo>
                  <a:lnTo>
                    <a:pt x="32" y="45"/>
                  </a:lnTo>
                  <a:lnTo>
                    <a:pt x="40" y="35"/>
                  </a:lnTo>
                  <a:lnTo>
                    <a:pt x="52" y="24"/>
                  </a:lnTo>
                  <a:lnTo>
                    <a:pt x="52" y="24"/>
                  </a:lnTo>
                  <a:lnTo>
                    <a:pt x="65" y="14"/>
                  </a:lnTo>
                  <a:lnTo>
                    <a:pt x="80" y="7"/>
                  </a:lnTo>
                  <a:lnTo>
                    <a:pt x="80" y="7"/>
                  </a:lnTo>
                  <a:lnTo>
                    <a:pt x="99" y="0"/>
                  </a:lnTo>
                  <a:lnTo>
                    <a:pt x="99" y="0"/>
                  </a:lnTo>
                  <a:lnTo>
                    <a:pt x="104" y="0"/>
                  </a:lnTo>
                  <a:lnTo>
                    <a:pt x="104" y="0"/>
                  </a:lnTo>
                  <a:lnTo>
                    <a:pt x="104" y="0"/>
                  </a:lnTo>
                  <a:lnTo>
                    <a:pt x="104" y="0"/>
                  </a:lnTo>
                  <a:close/>
                </a:path>
              </a:pathLst>
            </a:custGeom>
            <a:solidFill>
              <a:srgbClr val="837F7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03" name="Freeform 99"/>
            <p:cNvSpPr/>
            <p:nvPr>
              <p:custDataLst>
                <p:tags r:id="rId97"/>
              </p:custDataLst>
            </p:nvPr>
          </p:nvSpPr>
          <p:spPr bwMode="auto">
            <a:xfrm>
              <a:off x="4294188" y="1806575"/>
              <a:ext cx="111125" cy="71438"/>
            </a:xfrm>
            <a:custGeom>
              <a:avLst/>
              <a:gdLst>
                <a:gd name="T0" fmla="*/ 0 w 139"/>
                <a:gd name="T1" fmla="*/ 0 h 91"/>
                <a:gd name="T2" fmla="*/ 0 w 139"/>
                <a:gd name="T3" fmla="*/ 0 h 91"/>
                <a:gd name="T4" fmla="*/ 8 w 139"/>
                <a:gd name="T5" fmla="*/ 2 h 91"/>
                <a:gd name="T6" fmla="*/ 8 w 139"/>
                <a:gd name="T7" fmla="*/ 2 h 91"/>
                <a:gd name="T8" fmla="*/ 25 w 139"/>
                <a:gd name="T9" fmla="*/ 7 h 91"/>
                <a:gd name="T10" fmla="*/ 44 w 139"/>
                <a:gd name="T11" fmla="*/ 14 h 91"/>
                <a:gd name="T12" fmla="*/ 44 w 139"/>
                <a:gd name="T13" fmla="*/ 14 h 91"/>
                <a:gd name="T14" fmla="*/ 59 w 139"/>
                <a:gd name="T15" fmla="*/ 20 h 91"/>
                <a:gd name="T16" fmla="*/ 72 w 139"/>
                <a:gd name="T17" fmla="*/ 30 h 91"/>
                <a:gd name="T18" fmla="*/ 72 w 139"/>
                <a:gd name="T19" fmla="*/ 30 h 91"/>
                <a:gd name="T20" fmla="*/ 97 w 139"/>
                <a:gd name="T21" fmla="*/ 47 h 91"/>
                <a:gd name="T22" fmla="*/ 97 w 139"/>
                <a:gd name="T23" fmla="*/ 47 h 91"/>
                <a:gd name="T24" fmla="*/ 116 w 139"/>
                <a:gd name="T25" fmla="*/ 64 h 91"/>
                <a:gd name="T26" fmla="*/ 129 w 139"/>
                <a:gd name="T27" fmla="*/ 79 h 91"/>
                <a:gd name="T28" fmla="*/ 129 w 139"/>
                <a:gd name="T29" fmla="*/ 79 h 91"/>
                <a:gd name="T30" fmla="*/ 134 w 139"/>
                <a:gd name="T31" fmla="*/ 84 h 91"/>
                <a:gd name="T32" fmla="*/ 134 w 139"/>
                <a:gd name="T33" fmla="*/ 84 h 91"/>
                <a:gd name="T34" fmla="*/ 139 w 139"/>
                <a:gd name="T35" fmla="*/ 91 h 91"/>
                <a:gd name="T36" fmla="*/ 139 w 139"/>
                <a:gd name="T37" fmla="*/ 91 h 91"/>
                <a:gd name="T38" fmla="*/ 133 w 139"/>
                <a:gd name="T39" fmla="*/ 77 h 91"/>
                <a:gd name="T40" fmla="*/ 133 w 139"/>
                <a:gd name="T41" fmla="*/ 77 h 91"/>
                <a:gd name="T42" fmla="*/ 121 w 139"/>
                <a:gd name="T43" fmla="*/ 62 h 91"/>
                <a:gd name="T44" fmla="*/ 104 w 139"/>
                <a:gd name="T45" fmla="*/ 42 h 91"/>
                <a:gd name="T46" fmla="*/ 104 w 139"/>
                <a:gd name="T47" fmla="*/ 42 h 91"/>
                <a:gd name="T48" fmla="*/ 94 w 139"/>
                <a:gd name="T49" fmla="*/ 32 h 91"/>
                <a:gd name="T50" fmla="*/ 82 w 139"/>
                <a:gd name="T51" fmla="*/ 22 h 91"/>
                <a:gd name="T52" fmla="*/ 82 w 139"/>
                <a:gd name="T53" fmla="*/ 22 h 91"/>
                <a:gd name="T54" fmla="*/ 67 w 139"/>
                <a:gd name="T55" fmla="*/ 12 h 91"/>
                <a:gd name="T56" fmla="*/ 50 w 139"/>
                <a:gd name="T57" fmla="*/ 2 h 91"/>
                <a:gd name="T58" fmla="*/ 50 w 139"/>
                <a:gd name="T59" fmla="*/ 2 h 91"/>
                <a:gd name="T60" fmla="*/ 45 w 139"/>
                <a:gd name="T61" fmla="*/ 0 h 91"/>
                <a:gd name="T62" fmla="*/ 0 w 139"/>
                <a:gd name="T63"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9" h="91">
                  <a:moveTo>
                    <a:pt x="0" y="0"/>
                  </a:moveTo>
                  <a:lnTo>
                    <a:pt x="0" y="0"/>
                  </a:lnTo>
                  <a:lnTo>
                    <a:pt x="8" y="2"/>
                  </a:lnTo>
                  <a:lnTo>
                    <a:pt x="8" y="2"/>
                  </a:lnTo>
                  <a:lnTo>
                    <a:pt x="25" y="7"/>
                  </a:lnTo>
                  <a:lnTo>
                    <a:pt x="44" y="14"/>
                  </a:lnTo>
                  <a:lnTo>
                    <a:pt x="44" y="14"/>
                  </a:lnTo>
                  <a:lnTo>
                    <a:pt x="59" y="20"/>
                  </a:lnTo>
                  <a:lnTo>
                    <a:pt x="72" y="30"/>
                  </a:lnTo>
                  <a:lnTo>
                    <a:pt x="72" y="30"/>
                  </a:lnTo>
                  <a:lnTo>
                    <a:pt x="97" y="47"/>
                  </a:lnTo>
                  <a:lnTo>
                    <a:pt x="97" y="47"/>
                  </a:lnTo>
                  <a:lnTo>
                    <a:pt x="116" y="64"/>
                  </a:lnTo>
                  <a:lnTo>
                    <a:pt x="129" y="79"/>
                  </a:lnTo>
                  <a:lnTo>
                    <a:pt x="129" y="79"/>
                  </a:lnTo>
                  <a:lnTo>
                    <a:pt x="134" y="84"/>
                  </a:lnTo>
                  <a:lnTo>
                    <a:pt x="134" y="84"/>
                  </a:lnTo>
                  <a:lnTo>
                    <a:pt x="139" y="91"/>
                  </a:lnTo>
                  <a:lnTo>
                    <a:pt x="139" y="91"/>
                  </a:lnTo>
                  <a:lnTo>
                    <a:pt x="133" y="77"/>
                  </a:lnTo>
                  <a:lnTo>
                    <a:pt x="133" y="77"/>
                  </a:lnTo>
                  <a:lnTo>
                    <a:pt x="121" y="62"/>
                  </a:lnTo>
                  <a:lnTo>
                    <a:pt x="104" y="42"/>
                  </a:lnTo>
                  <a:lnTo>
                    <a:pt x="104" y="42"/>
                  </a:lnTo>
                  <a:lnTo>
                    <a:pt x="94" y="32"/>
                  </a:lnTo>
                  <a:lnTo>
                    <a:pt x="82" y="22"/>
                  </a:lnTo>
                  <a:lnTo>
                    <a:pt x="82" y="22"/>
                  </a:lnTo>
                  <a:lnTo>
                    <a:pt x="67" y="12"/>
                  </a:lnTo>
                  <a:lnTo>
                    <a:pt x="50" y="2"/>
                  </a:lnTo>
                  <a:lnTo>
                    <a:pt x="50" y="2"/>
                  </a:lnTo>
                  <a:lnTo>
                    <a:pt x="45" y="0"/>
                  </a:lnTo>
                  <a:lnTo>
                    <a:pt x="0"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04" name="Freeform 100"/>
            <p:cNvSpPr/>
            <p:nvPr>
              <p:custDataLst>
                <p:tags r:id="rId98"/>
              </p:custDataLst>
            </p:nvPr>
          </p:nvSpPr>
          <p:spPr bwMode="auto">
            <a:xfrm>
              <a:off x="4178300" y="1806575"/>
              <a:ext cx="82550" cy="95250"/>
            </a:xfrm>
            <a:custGeom>
              <a:avLst/>
              <a:gdLst>
                <a:gd name="T0" fmla="*/ 104 w 104"/>
                <a:gd name="T1" fmla="*/ 0 h 119"/>
                <a:gd name="T2" fmla="*/ 104 w 104"/>
                <a:gd name="T3" fmla="*/ 0 h 119"/>
                <a:gd name="T4" fmla="*/ 86 w 104"/>
                <a:gd name="T5" fmla="*/ 2 h 119"/>
                <a:gd name="T6" fmla="*/ 67 w 104"/>
                <a:gd name="T7" fmla="*/ 5 h 119"/>
                <a:gd name="T8" fmla="*/ 50 w 104"/>
                <a:gd name="T9" fmla="*/ 12 h 119"/>
                <a:gd name="T10" fmla="*/ 35 w 104"/>
                <a:gd name="T11" fmla="*/ 20 h 119"/>
                <a:gd name="T12" fmla="*/ 35 w 104"/>
                <a:gd name="T13" fmla="*/ 20 h 119"/>
                <a:gd name="T14" fmla="*/ 25 w 104"/>
                <a:gd name="T15" fmla="*/ 30 h 119"/>
                <a:gd name="T16" fmla="*/ 18 w 104"/>
                <a:gd name="T17" fmla="*/ 40 h 119"/>
                <a:gd name="T18" fmla="*/ 18 w 104"/>
                <a:gd name="T19" fmla="*/ 40 h 119"/>
                <a:gd name="T20" fmla="*/ 12 w 104"/>
                <a:gd name="T21" fmla="*/ 54 h 119"/>
                <a:gd name="T22" fmla="*/ 7 w 104"/>
                <a:gd name="T23" fmla="*/ 66 h 119"/>
                <a:gd name="T24" fmla="*/ 7 w 104"/>
                <a:gd name="T25" fmla="*/ 66 h 119"/>
                <a:gd name="T26" fmla="*/ 2 w 104"/>
                <a:gd name="T27" fmla="*/ 87 h 119"/>
                <a:gd name="T28" fmla="*/ 0 w 104"/>
                <a:gd name="T29" fmla="*/ 104 h 119"/>
                <a:gd name="T30" fmla="*/ 0 w 104"/>
                <a:gd name="T31" fmla="*/ 104 h 119"/>
                <a:gd name="T32" fmla="*/ 0 w 104"/>
                <a:gd name="T33" fmla="*/ 116 h 119"/>
                <a:gd name="T34" fmla="*/ 0 w 104"/>
                <a:gd name="T35" fmla="*/ 116 h 119"/>
                <a:gd name="T36" fmla="*/ 0 w 104"/>
                <a:gd name="T37" fmla="*/ 119 h 119"/>
                <a:gd name="T38" fmla="*/ 0 w 104"/>
                <a:gd name="T39" fmla="*/ 119 h 119"/>
                <a:gd name="T40" fmla="*/ 2 w 104"/>
                <a:gd name="T41" fmla="*/ 114 h 119"/>
                <a:gd name="T42" fmla="*/ 2 w 104"/>
                <a:gd name="T43" fmla="*/ 114 h 119"/>
                <a:gd name="T44" fmla="*/ 3 w 104"/>
                <a:gd name="T45" fmla="*/ 106 h 119"/>
                <a:gd name="T46" fmla="*/ 3 w 104"/>
                <a:gd name="T47" fmla="*/ 106 h 119"/>
                <a:gd name="T48" fmla="*/ 8 w 104"/>
                <a:gd name="T49" fmla="*/ 89 h 119"/>
                <a:gd name="T50" fmla="*/ 17 w 104"/>
                <a:gd name="T51" fmla="*/ 69 h 119"/>
                <a:gd name="T52" fmla="*/ 17 w 104"/>
                <a:gd name="T53" fmla="*/ 69 h 119"/>
                <a:gd name="T54" fmla="*/ 23 w 104"/>
                <a:gd name="T55" fmla="*/ 57 h 119"/>
                <a:gd name="T56" fmla="*/ 32 w 104"/>
                <a:gd name="T57" fmla="*/ 45 h 119"/>
                <a:gd name="T58" fmla="*/ 32 w 104"/>
                <a:gd name="T59" fmla="*/ 45 h 119"/>
                <a:gd name="T60" fmla="*/ 40 w 104"/>
                <a:gd name="T61" fmla="*/ 35 h 119"/>
                <a:gd name="T62" fmla="*/ 52 w 104"/>
                <a:gd name="T63" fmla="*/ 24 h 119"/>
                <a:gd name="T64" fmla="*/ 52 w 104"/>
                <a:gd name="T65" fmla="*/ 24 h 119"/>
                <a:gd name="T66" fmla="*/ 65 w 104"/>
                <a:gd name="T67" fmla="*/ 14 h 119"/>
                <a:gd name="T68" fmla="*/ 80 w 104"/>
                <a:gd name="T69" fmla="*/ 7 h 119"/>
                <a:gd name="T70" fmla="*/ 80 w 104"/>
                <a:gd name="T71" fmla="*/ 7 h 119"/>
                <a:gd name="T72" fmla="*/ 99 w 104"/>
                <a:gd name="T73" fmla="*/ 0 h 119"/>
                <a:gd name="T74" fmla="*/ 99 w 104"/>
                <a:gd name="T75" fmla="*/ 0 h 119"/>
                <a:gd name="T76" fmla="*/ 104 w 104"/>
                <a:gd name="T77" fmla="*/ 0 h 119"/>
                <a:gd name="T78" fmla="*/ 104 w 104"/>
                <a:gd name="T79" fmla="*/ 0 h 119"/>
                <a:gd name="T80" fmla="*/ 104 w 104"/>
                <a:gd name="T81" fmla="*/ 0 h 119"/>
                <a:gd name="T82" fmla="*/ 104 w 104"/>
                <a:gd name="T83"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4" h="119">
                  <a:moveTo>
                    <a:pt x="104" y="0"/>
                  </a:moveTo>
                  <a:lnTo>
                    <a:pt x="104" y="0"/>
                  </a:lnTo>
                  <a:lnTo>
                    <a:pt x="86" y="2"/>
                  </a:lnTo>
                  <a:lnTo>
                    <a:pt x="67" y="5"/>
                  </a:lnTo>
                  <a:lnTo>
                    <a:pt x="50" y="12"/>
                  </a:lnTo>
                  <a:lnTo>
                    <a:pt x="35" y="20"/>
                  </a:lnTo>
                  <a:lnTo>
                    <a:pt x="35" y="20"/>
                  </a:lnTo>
                  <a:lnTo>
                    <a:pt x="25" y="30"/>
                  </a:lnTo>
                  <a:lnTo>
                    <a:pt x="18" y="40"/>
                  </a:lnTo>
                  <a:lnTo>
                    <a:pt x="18" y="40"/>
                  </a:lnTo>
                  <a:lnTo>
                    <a:pt x="12" y="54"/>
                  </a:lnTo>
                  <a:lnTo>
                    <a:pt x="7" y="66"/>
                  </a:lnTo>
                  <a:lnTo>
                    <a:pt x="7" y="66"/>
                  </a:lnTo>
                  <a:lnTo>
                    <a:pt x="2" y="87"/>
                  </a:lnTo>
                  <a:lnTo>
                    <a:pt x="0" y="104"/>
                  </a:lnTo>
                  <a:lnTo>
                    <a:pt x="0" y="104"/>
                  </a:lnTo>
                  <a:lnTo>
                    <a:pt x="0" y="116"/>
                  </a:lnTo>
                  <a:lnTo>
                    <a:pt x="0" y="116"/>
                  </a:lnTo>
                  <a:lnTo>
                    <a:pt x="0" y="119"/>
                  </a:lnTo>
                  <a:lnTo>
                    <a:pt x="0" y="119"/>
                  </a:lnTo>
                  <a:lnTo>
                    <a:pt x="2" y="114"/>
                  </a:lnTo>
                  <a:lnTo>
                    <a:pt x="2" y="114"/>
                  </a:lnTo>
                  <a:lnTo>
                    <a:pt x="3" y="106"/>
                  </a:lnTo>
                  <a:lnTo>
                    <a:pt x="3" y="106"/>
                  </a:lnTo>
                  <a:lnTo>
                    <a:pt x="8" y="89"/>
                  </a:lnTo>
                  <a:lnTo>
                    <a:pt x="17" y="69"/>
                  </a:lnTo>
                  <a:lnTo>
                    <a:pt x="17" y="69"/>
                  </a:lnTo>
                  <a:lnTo>
                    <a:pt x="23" y="57"/>
                  </a:lnTo>
                  <a:lnTo>
                    <a:pt x="32" y="45"/>
                  </a:lnTo>
                  <a:lnTo>
                    <a:pt x="32" y="45"/>
                  </a:lnTo>
                  <a:lnTo>
                    <a:pt x="40" y="35"/>
                  </a:lnTo>
                  <a:lnTo>
                    <a:pt x="52" y="24"/>
                  </a:lnTo>
                  <a:lnTo>
                    <a:pt x="52" y="24"/>
                  </a:lnTo>
                  <a:lnTo>
                    <a:pt x="65" y="14"/>
                  </a:lnTo>
                  <a:lnTo>
                    <a:pt x="80" y="7"/>
                  </a:lnTo>
                  <a:lnTo>
                    <a:pt x="80" y="7"/>
                  </a:lnTo>
                  <a:lnTo>
                    <a:pt x="99" y="0"/>
                  </a:lnTo>
                  <a:lnTo>
                    <a:pt x="99" y="0"/>
                  </a:lnTo>
                  <a:lnTo>
                    <a:pt x="104" y="0"/>
                  </a:lnTo>
                  <a:lnTo>
                    <a:pt x="104" y="0"/>
                  </a:lnTo>
                  <a:lnTo>
                    <a:pt x="104" y="0"/>
                  </a:lnTo>
                  <a:lnTo>
                    <a:pt x="104"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05" name="Freeform 101"/>
            <p:cNvSpPr>
              <a:spLocks noEditPoints="1"/>
            </p:cNvSpPr>
            <p:nvPr>
              <p:custDataLst>
                <p:tags r:id="rId99"/>
              </p:custDataLst>
            </p:nvPr>
          </p:nvSpPr>
          <p:spPr bwMode="auto">
            <a:xfrm>
              <a:off x="4214813" y="1806575"/>
              <a:ext cx="117475" cy="115888"/>
            </a:xfrm>
            <a:custGeom>
              <a:avLst/>
              <a:gdLst>
                <a:gd name="T0" fmla="*/ 77 w 148"/>
                <a:gd name="T1" fmla="*/ 39 h 146"/>
                <a:gd name="T2" fmla="*/ 86 w 148"/>
                <a:gd name="T3" fmla="*/ 25 h 146"/>
                <a:gd name="T4" fmla="*/ 101 w 148"/>
                <a:gd name="T5" fmla="*/ 19 h 146"/>
                <a:gd name="T6" fmla="*/ 104 w 148"/>
                <a:gd name="T7" fmla="*/ 19 h 146"/>
                <a:gd name="T8" fmla="*/ 109 w 148"/>
                <a:gd name="T9" fmla="*/ 20 h 146"/>
                <a:gd name="T10" fmla="*/ 121 w 148"/>
                <a:gd name="T11" fmla="*/ 27 h 146"/>
                <a:gd name="T12" fmla="*/ 126 w 148"/>
                <a:gd name="T13" fmla="*/ 40 h 146"/>
                <a:gd name="T14" fmla="*/ 126 w 148"/>
                <a:gd name="T15" fmla="*/ 45 h 146"/>
                <a:gd name="T16" fmla="*/ 121 w 148"/>
                <a:gd name="T17" fmla="*/ 61 h 146"/>
                <a:gd name="T18" fmla="*/ 108 w 148"/>
                <a:gd name="T19" fmla="*/ 69 h 146"/>
                <a:gd name="T20" fmla="*/ 108 w 148"/>
                <a:gd name="T21" fmla="*/ 74 h 146"/>
                <a:gd name="T22" fmla="*/ 106 w 148"/>
                <a:gd name="T23" fmla="*/ 81 h 146"/>
                <a:gd name="T24" fmla="*/ 101 w 148"/>
                <a:gd name="T25" fmla="*/ 92 h 146"/>
                <a:gd name="T26" fmla="*/ 93 w 148"/>
                <a:gd name="T27" fmla="*/ 99 h 146"/>
                <a:gd name="T28" fmla="*/ 81 w 148"/>
                <a:gd name="T29" fmla="*/ 104 h 146"/>
                <a:gd name="T30" fmla="*/ 74 w 148"/>
                <a:gd name="T31" fmla="*/ 104 h 146"/>
                <a:gd name="T32" fmla="*/ 72 w 148"/>
                <a:gd name="T33" fmla="*/ 104 h 146"/>
                <a:gd name="T34" fmla="*/ 64 w 148"/>
                <a:gd name="T35" fmla="*/ 103 h 146"/>
                <a:gd name="T36" fmla="*/ 57 w 148"/>
                <a:gd name="T37" fmla="*/ 113 h 146"/>
                <a:gd name="T38" fmla="*/ 47 w 148"/>
                <a:gd name="T39" fmla="*/ 116 h 146"/>
                <a:gd name="T40" fmla="*/ 46 w 148"/>
                <a:gd name="T41" fmla="*/ 116 h 146"/>
                <a:gd name="T42" fmla="*/ 39 w 148"/>
                <a:gd name="T43" fmla="*/ 114 h 146"/>
                <a:gd name="T44" fmla="*/ 30 w 148"/>
                <a:gd name="T45" fmla="*/ 104 h 146"/>
                <a:gd name="T46" fmla="*/ 30 w 148"/>
                <a:gd name="T47" fmla="*/ 97 h 146"/>
                <a:gd name="T48" fmla="*/ 34 w 148"/>
                <a:gd name="T49" fmla="*/ 87 h 146"/>
                <a:gd name="T50" fmla="*/ 44 w 148"/>
                <a:gd name="T51" fmla="*/ 81 h 146"/>
                <a:gd name="T52" fmla="*/ 42 w 148"/>
                <a:gd name="T53" fmla="*/ 76 h 146"/>
                <a:gd name="T54" fmla="*/ 42 w 148"/>
                <a:gd name="T55" fmla="*/ 69 h 146"/>
                <a:gd name="T56" fmla="*/ 46 w 148"/>
                <a:gd name="T57" fmla="*/ 57 h 146"/>
                <a:gd name="T58" fmla="*/ 52 w 148"/>
                <a:gd name="T59" fmla="*/ 47 h 146"/>
                <a:gd name="T60" fmla="*/ 62 w 148"/>
                <a:gd name="T61" fmla="*/ 42 h 146"/>
                <a:gd name="T62" fmla="*/ 74 w 148"/>
                <a:gd name="T63" fmla="*/ 39 h 146"/>
                <a:gd name="T64" fmla="*/ 77 w 148"/>
                <a:gd name="T65" fmla="*/ 39 h 146"/>
                <a:gd name="T66" fmla="*/ 77 w 148"/>
                <a:gd name="T67" fmla="*/ 39 h 146"/>
                <a:gd name="T68" fmla="*/ 59 w 148"/>
                <a:gd name="T69" fmla="*/ 0 h 146"/>
                <a:gd name="T70" fmla="*/ 54 w 148"/>
                <a:gd name="T71" fmla="*/ 0 h 146"/>
                <a:gd name="T72" fmla="*/ 34 w 148"/>
                <a:gd name="T73" fmla="*/ 10 h 146"/>
                <a:gd name="T74" fmla="*/ 17 w 148"/>
                <a:gd name="T75" fmla="*/ 25 h 146"/>
                <a:gd name="T76" fmla="*/ 7 w 148"/>
                <a:gd name="T77" fmla="*/ 44 h 146"/>
                <a:gd name="T78" fmla="*/ 0 w 148"/>
                <a:gd name="T79" fmla="*/ 66 h 146"/>
                <a:gd name="T80" fmla="*/ 0 w 148"/>
                <a:gd name="T81" fmla="*/ 81 h 146"/>
                <a:gd name="T82" fmla="*/ 10 w 148"/>
                <a:gd name="T83" fmla="*/ 108 h 146"/>
                <a:gd name="T84" fmla="*/ 29 w 148"/>
                <a:gd name="T85" fmla="*/ 129 h 146"/>
                <a:gd name="T86" fmla="*/ 54 w 148"/>
                <a:gd name="T87" fmla="*/ 143 h 146"/>
                <a:gd name="T88" fmla="*/ 69 w 148"/>
                <a:gd name="T89" fmla="*/ 146 h 146"/>
                <a:gd name="T90" fmla="*/ 74 w 148"/>
                <a:gd name="T91" fmla="*/ 146 h 146"/>
                <a:gd name="T92" fmla="*/ 101 w 148"/>
                <a:gd name="T93" fmla="*/ 141 h 146"/>
                <a:gd name="T94" fmla="*/ 124 w 148"/>
                <a:gd name="T95" fmla="*/ 126 h 146"/>
                <a:gd name="T96" fmla="*/ 141 w 148"/>
                <a:gd name="T97" fmla="*/ 104 h 146"/>
                <a:gd name="T98" fmla="*/ 148 w 148"/>
                <a:gd name="T99" fmla="*/ 77 h 146"/>
                <a:gd name="T100" fmla="*/ 148 w 148"/>
                <a:gd name="T101" fmla="*/ 64 h 146"/>
                <a:gd name="T102" fmla="*/ 141 w 148"/>
                <a:gd name="T103" fmla="*/ 39 h 146"/>
                <a:gd name="T104" fmla="*/ 124 w 148"/>
                <a:gd name="T105" fmla="*/ 19 h 146"/>
                <a:gd name="T106" fmla="*/ 103 w 148"/>
                <a:gd name="T107" fmla="*/ 4 h 146"/>
                <a:gd name="T108" fmla="*/ 59 w 148"/>
                <a:gd name="T10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8" h="146">
                  <a:moveTo>
                    <a:pt x="77" y="39"/>
                  </a:moveTo>
                  <a:lnTo>
                    <a:pt x="77" y="39"/>
                  </a:lnTo>
                  <a:lnTo>
                    <a:pt x="81" y="32"/>
                  </a:lnTo>
                  <a:lnTo>
                    <a:pt x="86" y="25"/>
                  </a:lnTo>
                  <a:lnTo>
                    <a:pt x="93" y="20"/>
                  </a:lnTo>
                  <a:lnTo>
                    <a:pt x="101" y="19"/>
                  </a:lnTo>
                  <a:lnTo>
                    <a:pt x="101" y="19"/>
                  </a:lnTo>
                  <a:lnTo>
                    <a:pt x="104" y="19"/>
                  </a:lnTo>
                  <a:lnTo>
                    <a:pt x="104" y="19"/>
                  </a:lnTo>
                  <a:lnTo>
                    <a:pt x="109" y="20"/>
                  </a:lnTo>
                  <a:lnTo>
                    <a:pt x="113" y="22"/>
                  </a:lnTo>
                  <a:lnTo>
                    <a:pt x="121" y="27"/>
                  </a:lnTo>
                  <a:lnTo>
                    <a:pt x="126" y="35"/>
                  </a:lnTo>
                  <a:lnTo>
                    <a:pt x="126" y="40"/>
                  </a:lnTo>
                  <a:lnTo>
                    <a:pt x="126" y="45"/>
                  </a:lnTo>
                  <a:lnTo>
                    <a:pt x="126" y="45"/>
                  </a:lnTo>
                  <a:lnTo>
                    <a:pt x="124" y="54"/>
                  </a:lnTo>
                  <a:lnTo>
                    <a:pt x="121" y="61"/>
                  </a:lnTo>
                  <a:lnTo>
                    <a:pt x="114" y="66"/>
                  </a:lnTo>
                  <a:lnTo>
                    <a:pt x="108" y="69"/>
                  </a:lnTo>
                  <a:lnTo>
                    <a:pt x="108" y="69"/>
                  </a:lnTo>
                  <a:lnTo>
                    <a:pt x="108" y="74"/>
                  </a:lnTo>
                  <a:lnTo>
                    <a:pt x="108" y="74"/>
                  </a:lnTo>
                  <a:lnTo>
                    <a:pt x="106" y="81"/>
                  </a:lnTo>
                  <a:lnTo>
                    <a:pt x="104" y="86"/>
                  </a:lnTo>
                  <a:lnTo>
                    <a:pt x="101" y="92"/>
                  </a:lnTo>
                  <a:lnTo>
                    <a:pt x="96" y="96"/>
                  </a:lnTo>
                  <a:lnTo>
                    <a:pt x="93" y="99"/>
                  </a:lnTo>
                  <a:lnTo>
                    <a:pt x="86" y="103"/>
                  </a:lnTo>
                  <a:lnTo>
                    <a:pt x="81" y="104"/>
                  </a:lnTo>
                  <a:lnTo>
                    <a:pt x="74" y="104"/>
                  </a:lnTo>
                  <a:lnTo>
                    <a:pt x="74" y="104"/>
                  </a:lnTo>
                  <a:lnTo>
                    <a:pt x="72" y="104"/>
                  </a:lnTo>
                  <a:lnTo>
                    <a:pt x="72" y="104"/>
                  </a:lnTo>
                  <a:lnTo>
                    <a:pt x="64" y="103"/>
                  </a:lnTo>
                  <a:lnTo>
                    <a:pt x="64" y="103"/>
                  </a:lnTo>
                  <a:lnTo>
                    <a:pt x="62" y="108"/>
                  </a:lnTo>
                  <a:lnTo>
                    <a:pt x="57" y="113"/>
                  </a:lnTo>
                  <a:lnTo>
                    <a:pt x="54" y="116"/>
                  </a:lnTo>
                  <a:lnTo>
                    <a:pt x="47" y="116"/>
                  </a:lnTo>
                  <a:lnTo>
                    <a:pt x="47" y="116"/>
                  </a:lnTo>
                  <a:lnTo>
                    <a:pt x="46" y="116"/>
                  </a:lnTo>
                  <a:lnTo>
                    <a:pt x="46" y="116"/>
                  </a:lnTo>
                  <a:lnTo>
                    <a:pt x="39" y="114"/>
                  </a:lnTo>
                  <a:lnTo>
                    <a:pt x="34" y="109"/>
                  </a:lnTo>
                  <a:lnTo>
                    <a:pt x="30" y="104"/>
                  </a:lnTo>
                  <a:lnTo>
                    <a:pt x="30" y="97"/>
                  </a:lnTo>
                  <a:lnTo>
                    <a:pt x="30" y="97"/>
                  </a:lnTo>
                  <a:lnTo>
                    <a:pt x="30" y="91"/>
                  </a:lnTo>
                  <a:lnTo>
                    <a:pt x="34" y="87"/>
                  </a:lnTo>
                  <a:lnTo>
                    <a:pt x="39" y="84"/>
                  </a:lnTo>
                  <a:lnTo>
                    <a:pt x="44" y="81"/>
                  </a:lnTo>
                  <a:lnTo>
                    <a:pt x="44" y="81"/>
                  </a:lnTo>
                  <a:lnTo>
                    <a:pt x="42" y="76"/>
                  </a:lnTo>
                  <a:lnTo>
                    <a:pt x="42" y="69"/>
                  </a:lnTo>
                  <a:lnTo>
                    <a:pt x="42" y="69"/>
                  </a:lnTo>
                  <a:lnTo>
                    <a:pt x="42" y="64"/>
                  </a:lnTo>
                  <a:lnTo>
                    <a:pt x="46" y="57"/>
                  </a:lnTo>
                  <a:lnTo>
                    <a:pt x="49" y="52"/>
                  </a:lnTo>
                  <a:lnTo>
                    <a:pt x="52" y="47"/>
                  </a:lnTo>
                  <a:lnTo>
                    <a:pt x="57" y="44"/>
                  </a:lnTo>
                  <a:lnTo>
                    <a:pt x="62" y="42"/>
                  </a:lnTo>
                  <a:lnTo>
                    <a:pt x="69" y="40"/>
                  </a:lnTo>
                  <a:lnTo>
                    <a:pt x="74" y="39"/>
                  </a:lnTo>
                  <a:lnTo>
                    <a:pt x="74" y="39"/>
                  </a:lnTo>
                  <a:lnTo>
                    <a:pt x="77" y="39"/>
                  </a:lnTo>
                  <a:lnTo>
                    <a:pt x="77" y="39"/>
                  </a:lnTo>
                  <a:lnTo>
                    <a:pt x="77" y="39"/>
                  </a:lnTo>
                  <a:close/>
                  <a:moveTo>
                    <a:pt x="59" y="0"/>
                  </a:moveTo>
                  <a:lnTo>
                    <a:pt x="59" y="0"/>
                  </a:lnTo>
                  <a:lnTo>
                    <a:pt x="54" y="0"/>
                  </a:lnTo>
                  <a:lnTo>
                    <a:pt x="54" y="0"/>
                  </a:lnTo>
                  <a:lnTo>
                    <a:pt x="44" y="5"/>
                  </a:lnTo>
                  <a:lnTo>
                    <a:pt x="34" y="10"/>
                  </a:lnTo>
                  <a:lnTo>
                    <a:pt x="25" y="17"/>
                  </a:lnTo>
                  <a:lnTo>
                    <a:pt x="17" y="25"/>
                  </a:lnTo>
                  <a:lnTo>
                    <a:pt x="12" y="34"/>
                  </a:lnTo>
                  <a:lnTo>
                    <a:pt x="7" y="44"/>
                  </a:lnTo>
                  <a:lnTo>
                    <a:pt x="2" y="54"/>
                  </a:lnTo>
                  <a:lnTo>
                    <a:pt x="0" y="66"/>
                  </a:lnTo>
                  <a:lnTo>
                    <a:pt x="0" y="66"/>
                  </a:lnTo>
                  <a:lnTo>
                    <a:pt x="0" y="81"/>
                  </a:lnTo>
                  <a:lnTo>
                    <a:pt x="4" y="96"/>
                  </a:lnTo>
                  <a:lnTo>
                    <a:pt x="10" y="108"/>
                  </a:lnTo>
                  <a:lnTo>
                    <a:pt x="19" y="119"/>
                  </a:lnTo>
                  <a:lnTo>
                    <a:pt x="29" y="129"/>
                  </a:lnTo>
                  <a:lnTo>
                    <a:pt x="41" y="138"/>
                  </a:lnTo>
                  <a:lnTo>
                    <a:pt x="54" y="143"/>
                  </a:lnTo>
                  <a:lnTo>
                    <a:pt x="69" y="146"/>
                  </a:lnTo>
                  <a:lnTo>
                    <a:pt x="69" y="146"/>
                  </a:lnTo>
                  <a:lnTo>
                    <a:pt x="74" y="146"/>
                  </a:lnTo>
                  <a:lnTo>
                    <a:pt x="74" y="146"/>
                  </a:lnTo>
                  <a:lnTo>
                    <a:pt x="89" y="144"/>
                  </a:lnTo>
                  <a:lnTo>
                    <a:pt x="101" y="141"/>
                  </a:lnTo>
                  <a:lnTo>
                    <a:pt x="114" y="134"/>
                  </a:lnTo>
                  <a:lnTo>
                    <a:pt x="124" y="126"/>
                  </a:lnTo>
                  <a:lnTo>
                    <a:pt x="133" y="116"/>
                  </a:lnTo>
                  <a:lnTo>
                    <a:pt x="141" y="104"/>
                  </a:lnTo>
                  <a:lnTo>
                    <a:pt x="146" y="92"/>
                  </a:lnTo>
                  <a:lnTo>
                    <a:pt x="148" y="77"/>
                  </a:lnTo>
                  <a:lnTo>
                    <a:pt x="148" y="77"/>
                  </a:lnTo>
                  <a:lnTo>
                    <a:pt x="148" y="64"/>
                  </a:lnTo>
                  <a:lnTo>
                    <a:pt x="145" y="51"/>
                  </a:lnTo>
                  <a:lnTo>
                    <a:pt x="141" y="39"/>
                  </a:lnTo>
                  <a:lnTo>
                    <a:pt x="133" y="27"/>
                  </a:lnTo>
                  <a:lnTo>
                    <a:pt x="124" y="19"/>
                  </a:lnTo>
                  <a:lnTo>
                    <a:pt x="114" y="10"/>
                  </a:lnTo>
                  <a:lnTo>
                    <a:pt x="103" y="4"/>
                  </a:lnTo>
                  <a:lnTo>
                    <a:pt x="89" y="0"/>
                  </a:lnTo>
                  <a:lnTo>
                    <a:pt x="59" y="0"/>
                  </a:lnTo>
                  <a:close/>
                </a:path>
              </a:pathLst>
            </a:custGeom>
            <a:solidFill>
              <a:srgbClr val="94D5F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06" name="Freeform 102"/>
            <p:cNvSpPr/>
            <p:nvPr>
              <p:custDataLst>
                <p:tags r:id="rId100"/>
              </p:custDataLst>
            </p:nvPr>
          </p:nvSpPr>
          <p:spPr bwMode="auto">
            <a:xfrm>
              <a:off x="4238625" y="1820863"/>
              <a:ext cx="76200" cy="77788"/>
            </a:xfrm>
            <a:custGeom>
              <a:avLst/>
              <a:gdLst>
                <a:gd name="T0" fmla="*/ 47 w 96"/>
                <a:gd name="T1" fmla="*/ 20 h 97"/>
                <a:gd name="T2" fmla="*/ 56 w 96"/>
                <a:gd name="T3" fmla="*/ 6 h 97"/>
                <a:gd name="T4" fmla="*/ 71 w 96"/>
                <a:gd name="T5" fmla="*/ 0 h 97"/>
                <a:gd name="T6" fmla="*/ 74 w 96"/>
                <a:gd name="T7" fmla="*/ 0 h 97"/>
                <a:gd name="T8" fmla="*/ 79 w 96"/>
                <a:gd name="T9" fmla="*/ 1 h 97"/>
                <a:gd name="T10" fmla="*/ 91 w 96"/>
                <a:gd name="T11" fmla="*/ 8 h 97"/>
                <a:gd name="T12" fmla="*/ 96 w 96"/>
                <a:gd name="T13" fmla="*/ 21 h 97"/>
                <a:gd name="T14" fmla="*/ 96 w 96"/>
                <a:gd name="T15" fmla="*/ 26 h 97"/>
                <a:gd name="T16" fmla="*/ 91 w 96"/>
                <a:gd name="T17" fmla="*/ 42 h 97"/>
                <a:gd name="T18" fmla="*/ 78 w 96"/>
                <a:gd name="T19" fmla="*/ 50 h 97"/>
                <a:gd name="T20" fmla="*/ 78 w 96"/>
                <a:gd name="T21" fmla="*/ 55 h 97"/>
                <a:gd name="T22" fmla="*/ 76 w 96"/>
                <a:gd name="T23" fmla="*/ 62 h 97"/>
                <a:gd name="T24" fmla="*/ 71 w 96"/>
                <a:gd name="T25" fmla="*/ 73 h 97"/>
                <a:gd name="T26" fmla="*/ 63 w 96"/>
                <a:gd name="T27" fmla="*/ 80 h 97"/>
                <a:gd name="T28" fmla="*/ 51 w 96"/>
                <a:gd name="T29" fmla="*/ 85 h 97"/>
                <a:gd name="T30" fmla="*/ 44 w 96"/>
                <a:gd name="T31" fmla="*/ 85 h 97"/>
                <a:gd name="T32" fmla="*/ 42 w 96"/>
                <a:gd name="T33" fmla="*/ 85 h 97"/>
                <a:gd name="T34" fmla="*/ 34 w 96"/>
                <a:gd name="T35" fmla="*/ 84 h 97"/>
                <a:gd name="T36" fmla="*/ 27 w 96"/>
                <a:gd name="T37" fmla="*/ 94 h 97"/>
                <a:gd name="T38" fmla="*/ 17 w 96"/>
                <a:gd name="T39" fmla="*/ 97 h 97"/>
                <a:gd name="T40" fmla="*/ 16 w 96"/>
                <a:gd name="T41" fmla="*/ 97 h 97"/>
                <a:gd name="T42" fmla="*/ 9 w 96"/>
                <a:gd name="T43" fmla="*/ 95 h 97"/>
                <a:gd name="T44" fmla="*/ 0 w 96"/>
                <a:gd name="T45" fmla="*/ 85 h 97"/>
                <a:gd name="T46" fmla="*/ 0 w 96"/>
                <a:gd name="T47" fmla="*/ 78 h 97"/>
                <a:gd name="T48" fmla="*/ 4 w 96"/>
                <a:gd name="T49" fmla="*/ 68 h 97"/>
                <a:gd name="T50" fmla="*/ 14 w 96"/>
                <a:gd name="T51" fmla="*/ 62 h 97"/>
                <a:gd name="T52" fmla="*/ 12 w 96"/>
                <a:gd name="T53" fmla="*/ 57 h 97"/>
                <a:gd name="T54" fmla="*/ 12 w 96"/>
                <a:gd name="T55" fmla="*/ 50 h 97"/>
                <a:gd name="T56" fmla="*/ 16 w 96"/>
                <a:gd name="T57" fmla="*/ 38 h 97"/>
                <a:gd name="T58" fmla="*/ 22 w 96"/>
                <a:gd name="T59" fmla="*/ 28 h 97"/>
                <a:gd name="T60" fmla="*/ 32 w 96"/>
                <a:gd name="T61" fmla="*/ 23 h 97"/>
                <a:gd name="T62" fmla="*/ 44 w 96"/>
                <a:gd name="T63" fmla="*/ 20 h 97"/>
                <a:gd name="T64" fmla="*/ 47 w 96"/>
                <a:gd name="T65" fmla="*/ 20 h 97"/>
                <a:gd name="T66" fmla="*/ 47 w 96"/>
                <a:gd name="T67" fmla="*/ 2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6" h="97">
                  <a:moveTo>
                    <a:pt x="47" y="20"/>
                  </a:moveTo>
                  <a:lnTo>
                    <a:pt x="47" y="20"/>
                  </a:lnTo>
                  <a:lnTo>
                    <a:pt x="51" y="13"/>
                  </a:lnTo>
                  <a:lnTo>
                    <a:pt x="56" y="6"/>
                  </a:lnTo>
                  <a:lnTo>
                    <a:pt x="63" y="1"/>
                  </a:lnTo>
                  <a:lnTo>
                    <a:pt x="71" y="0"/>
                  </a:lnTo>
                  <a:lnTo>
                    <a:pt x="71" y="0"/>
                  </a:lnTo>
                  <a:lnTo>
                    <a:pt x="74" y="0"/>
                  </a:lnTo>
                  <a:lnTo>
                    <a:pt x="74" y="0"/>
                  </a:lnTo>
                  <a:lnTo>
                    <a:pt x="79" y="1"/>
                  </a:lnTo>
                  <a:lnTo>
                    <a:pt x="83" y="3"/>
                  </a:lnTo>
                  <a:lnTo>
                    <a:pt x="91" y="8"/>
                  </a:lnTo>
                  <a:lnTo>
                    <a:pt x="96" y="16"/>
                  </a:lnTo>
                  <a:lnTo>
                    <a:pt x="96" y="21"/>
                  </a:lnTo>
                  <a:lnTo>
                    <a:pt x="96" y="26"/>
                  </a:lnTo>
                  <a:lnTo>
                    <a:pt x="96" y="26"/>
                  </a:lnTo>
                  <a:lnTo>
                    <a:pt x="94" y="35"/>
                  </a:lnTo>
                  <a:lnTo>
                    <a:pt x="91" y="42"/>
                  </a:lnTo>
                  <a:lnTo>
                    <a:pt x="84" y="47"/>
                  </a:lnTo>
                  <a:lnTo>
                    <a:pt x="78" y="50"/>
                  </a:lnTo>
                  <a:lnTo>
                    <a:pt x="78" y="50"/>
                  </a:lnTo>
                  <a:lnTo>
                    <a:pt x="78" y="55"/>
                  </a:lnTo>
                  <a:lnTo>
                    <a:pt x="78" y="55"/>
                  </a:lnTo>
                  <a:lnTo>
                    <a:pt x="76" y="62"/>
                  </a:lnTo>
                  <a:lnTo>
                    <a:pt x="74" y="67"/>
                  </a:lnTo>
                  <a:lnTo>
                    <a:pt x="71" y="73"/>
                  </a:lnTo>
                  <a:lnTo>
                    <a:pt x="66" y="77"/>
                  </a:lnTo>
                  <a:lnTo>
                    <a:pt x="63" y="80"/>
                  </a:lnTo>
                  <a:lnTo>
                    <a:pt x="56" y="84"/>
                  </a:lnTo>
                  <a:lnTo>
                    <a:pt x="51" y="85"/>
                  </a:lnTo>
                  <a:lnTo>
                    <a:pt x="44" y="85"/>
                  </a:lnTo>
                  <a:lnTo>
                    <a:pt x="44" y="85"/>
                  </a:lnTo>
                  <a:lnTo>
                    <a:pt x="42" y="85"/>
                  </a:lnTo>
                  <a:lnTo>
                    <a:pt x="42" y="85"/>
                  </a:lnTo>
                  <a:lnTo>
                    <a:pt x="34" y="84"/>
                  </a:lnTo>
                  <a:lnTo>
                    <a:pt x="34" y="84"/>
                  </a:lnTo>
                  <a:lnTo>
                    <a:pt x="32" y="89"/>
                  </a:lnTo>
                  <a:lnTo>
                    <a:pt x="27" y="94"/>
                  </a:lnTo>
                  <a:lnTo>
                    <a:pt x="24" y="97"/>
                  </a:lnTo>
                  <a:lnTo>
                    <a:pt x="17" y="97"/>
                  </a:lnTo>
                  <a:lnTo>
                    <a:pt x="17" y="97"/>
                  </a:lnTo>
                  <a:lnTo>
                    <a:pt x="16" y="97"/>
                  </a:lnTo>
                  <a:lnTo>
                    <a:pt x="16" y="97"/>
                  </a:lnTo>
                  <a:lnTo>
                    <a:pt x="9" y="95"/>
                  </a:lnTo>
                  <a:lnTo>
                    <a:pt x="4" y="90"/>
                  </a:lnTo>
                  <a:lnTo>
                    <a:pt x="0" y="85"/>
                  </a:lnTo>
                  <a:lnTo>
                    <a:pt x="0" y="78"/>
                  </a:lnTo>
                  <a:lnTo>
                    <a:pt x="0" y="78"/>
                  </a:lnTo>
                  <a:lnTo>
                    <a:pt x="0" y="72"/>
                  </a:lnTo>
                  <a:lnTo>
                    <a:pt x="4" y="68"/>
                  </a:lnTo>
                  <a:lnTo>
                    <a:pt x="9" y="65"/>
                  </a:lnTo>
                  <a:lnTo>
                    <a:pt x="14" y="62"/>
                  </a:lnTo>
                  <a:lnTo>
                    <a:pt x="14" y="62"/>
                  </a:lnTo>
                  <a:lnTo>
                    <a:pt x="12" y="57"/>
                  </a:lnTo>
                  <a:lnTo>
                    <a:pt x="12" y="50"/>
                  </a:lnTo>
                  <a:lnTo>
                    <a:pt x="12" y="50"/>
                  </a:lnTo>
                  <a:lnTo>
                    <a:pt x="12" y="45"/>
                  </a:lnTo>
                  <a:lnTo>
                    <a:pt x="16" y="38"/>
                  </a:lnTo>
                  <a:lnTo>
                    <a:pt x="19" y="33"/>
                  </a:lnTo>
                  <a:lnTo>
                    <a:pt x="22" y="28"/>
                  </a:lnTo>
                  <a:lnTo>
                    <a:pt x="27" y="25"/>
                  </a:lnTo>
                  <a:lnTo>
                    <a:pt x="32" y="23"/>
                  </a:lnTo>
                  <a:lnTo>
                    <a:pt x="39" y="21"/>
                  </a:lnTo>
                  <a:lnTo>
                    <a:pt x="44" y="20"/>
                  </a:lnTo>
                  <a:lnTo>
                    <a:pt x="44" y="20"/>
                  </a:lnTo>
                  <a:lnTo>
                    <a:pt x="47" y="20"/>
                  </a:lnTo>
                  <a:lnTo>
                    <a:pt x="47" y="20"/>
                  </a:lnTo>
                  <a:lnTo>
                    <a:pt x="47" y="2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07" name="Freeform 103"/>
            <p:cNvSpPr/>
            <p:nvPr>
              <p:custDataLst>
                <p:tags r:id="rId101"/>
              </p:custDataLst>
            </p:nvPr>
          </p:nvSpPr>
          <p:spPr bwMode="auto">
            <a:xfrm>
              <a:off x="4214813" y="1806575"/>
              <a:ext cx="117475" cy="115888"/>
            </a:xfrm>
            <a:custGeom>
              <a:avLst/>
              <a:gdLst>
                <a:gd name="T0" fmla="*/ 59 w 148"/>
                <a:gd name="T1" fmla="*/ 0 h 146"/>
                <a:gd name="T2" fmla="*/ 59 w 148"/>
                <a:gd name="T3" fmla="*/ 0 h 146"/>
                <a:gd name="T4" fmla="*/ 54 w 148"/>
                <a:gd name="T5" fmla="*/ 0 h 146"/>
                <a:gd name="T6" fmla="*/ 54 w 148"/>
                <a:gd name="T7" fmla="*/ 0 h 146"/>
                <a:gd name="T8" fmla="*/ 44 w 148"/>
                <a:gd name="T9" fmla="*/ 5 h 146"/>
                <a:gd name="T10" fmla="*/ 34 w 148"/>
                <a:gd name="T11" fmla="*/ 10 h 146"/>
                <a:gd name="T12" fmla="*/ 25 w 148"/>
                <a:gd name="T13" fmla="*/ 17 h 146"/>
                <a:gd name="T14" fmla="*/ 17 w 148"/>
                <a:gd name="T15" fmla="*/ 25 h 146"/>
                <a:gd name="T16" fmla="*/ 12 w 148"/>
                <a:gd name="T17" fmla="*/ 34 h 146"/>
                <a:gd name="T18" fmla="*/ 7 w 148"/>
                <a:gd name="T19" fmla="*/ 44 h 146"/>
                <a:gd name="T20" fmla="*/ 2 w 148"/>
                <a:gd name="T21" fmla="*/ 54 h 146"/>
                <a:gd name="T22" fmla="*/ 0 w 148"/>
                <a:gd name="T23" fmla="*/ 66 h 146"/>
                <a:gd name="T24" fmla="*/ 0 w 148"/>
                <a:gd name="T25" fmla="*/ 66 h 146"/>
                <a:gd name="T26" fmla="*/ 0 w 148"/>
                <a:gd name="T27" fmla="*/ 81 h 146"/>
                <a:gd name="T28" fmla="*/ 4 w 148"/>
                <a:gd name="T29" fmla="*/ 96 h 146"/>
                <a:gd name="T30" fmla="*/ 10 w 148"/>
                <a:gd name="T31" fmla="*/ 108 h 146"/>
                <a:gd name="T32" fmla="*/ 19 w 148"/>
                <a:gd name="T33" fmla="*/ 119 h 146"/>
                <a:gd name="T34" fmla="*/ 29 w 148"/>
                <a:gd name="T35" fmla="*/ 129 h 146"/>
                <a:gd name="T36" fmla="*/ 41 w 148"/>
                <a:gd name="T37" fmla="*/ 138 h 146"/>
                <a:gd name="T38" fmla="*/ 54 w 148"/>
                <a:gd name="T39" fmla="*/ 143 h 146"/>
                <a:gd name="T40" fmla="*/ 69 w 148"/>
                <a:gd name="T41" fmla="*/ 146 h 146"/>
                <a:gd name="T42" fmla="*/ 69 w 148"/>
                <a:gd name="T43" fmla="*/ 146 h 146"/>
                <a:gd name="T44" fmla="*/ 74 w 148"/>
                <a:gd name="T45" fmla="*/ 146 h 146"/>
                <a:gd name="T46" fmla="*/ 74 w 148"/>
                <a:gd name="T47" fmla="*/ 146 h 146"/>
                <a:gd name="T48" fmla="*/ 89 w 148"/>
                <a:gd name="T49" fmla="*/ 144 h 146"/>
                <a:gd name="T50" fmla="*/ 101 w 148"/>
                <a:gd name="T51" fmla="*/ 141 h 146"/>
                <a:gd name="T52" fmla="*/ 114 w 148"/>
                <a:gd name="T53" fmla="*/ 134 h 146"/>
                <a:gd name="T54" fmla="*/ 124 w 148"/>
                <a:gd name="T55" fmla="*/ 126 h 146"/>
                <a:gd name="T56" fmla="*/ 133 w 148"/>
                <a:gd name="T57" fmla="*/ 116 h 146"/>
                <a:gd name="T58" fmla="*/ 141 w 148"/>
                <a:gd name="T59" fmla="*/ 104 h 146"/>
                <a:gd name="T60" fmla="*/ 146 w 148"/>
                <a:gd name="T61" fmla="*/ 92 h 146"/>
                <a:gd name="T62" fmla="*/ 148 w 148"/>
                <a:gd name="T63" fmla="*/ 77 h 146"/>
                <a:gd name="T64" fmla="*/ 148 w 148"/>
                <a:gd name="T65" fmla="*/ 77 h 146"/>
                <a:gd name="T66" fmla="*/ 148 w 148"/>
                <a:gd name="T67" fmla="*/ 64 h 146"/>
                <a:gd name="T68" fmla="*/ 145 w 148"/>
                <a:gd name="T69" fmla="*/ 51 h 146"/>
                <a:gd name="T70" fmla="*/ 141 w 148"/>
                <a:gd name="T71" fmla="*/ 39 h 146"/>
                <a:gd name="T72" fmla="*/ 133 w 148"/>
                <a:gd name="T73" fmla="*/ 27 h 146"/>
                <a:gd name="T74" fmla="*/ 124 w 148"/>
                <a:gd name="T75" fmla="*/ 19 h 146"/>
                <a:gd name="T76" fmla="*/ 114 w 148"/>
                <a:gd name="T77" fmla="*/ 10 h 146"/>
                <a:gd name="T78" fmla="*/ 103 w 148"/>
                <a:gd name="T79" fmla="*/ 4 h 146"/>
                <a:gd name="T80" fmla="*/ 89 w 148"/>
                <a:gd name="T81" fmla="*/ 0 h 146"/>
                <a:gd name="T82" fmla="*/ 59 w 148"/>
                <a:gd name="T83"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8" h="146">
                  <a:moveTo>
                    <a:pt x="59" y="0"/>
                  </a:moveTo>
                  <a:lnTo>
                    <a:pt x="59" y="0"/>
                  </a:lnTo>
                  <a:lnTo>
                    <a:pt x="54" y="0"/>
                  </a:lnTo>
                  <a:lnTo>
                    <a:pt x="54" y="0"/>
                  </a:lnTo>
                  <a:lnTo>
                    <a:pt x="44" y="5"/>
                  </a:lnTo>
                  <a:lnTo>
                    <a:pt x="34" y="10"/>
                  </a:lnTo>
                  <a:lnTo>
                    <a:pt x="25" y="17"/>
                  </a:lnTo>
                  <a:lnTo>
                    <a:pt x="17" y="25"/>
                  </a:lnTo>
                  <a:lnTo>
                    <a:pt x="12" y="34"/>
                  </a:lnTo>
                  <a:lnTo>
                    <a:pt x="7" y="44"/>
                  </a:lnTo>
                  <a:lnTo>
                    <a:pt x="2" y="54"/>
                  </a:lnTo>
                  <a:lnTo>
                    <a:pt x="0" y="66"/>
                  </a:lnTo>
                  <a:lnTo>
                    <a:pt x="0" y="66"/>
                  </a:lnTo>
                  <a:lnTo>
                    <a:pt x="0" y="81"/>
                  </a:lnTo>
                  <a:lnTo>
                    <a:pt x="4" y="96"/>
                  </a:lnTo>
                  <a:lnTo>
                    <a:pt x="10" y="108"/>
                  </a:lnTo>
                  <a:lnTo>
                    <a:pt x="19" y="119"/>
                  </a:lnTo>
                  <a:lnTo>
                    <a:pt x="29" y="129"/>
                  </a:lnTo>
                  <a:lnTo>
                    <a:pt x="41" y="138"/>
                  </a:lnTo>
                  <a:lnTo>
                    <a:pt x="54" y="143"/>
                  </a:lnTo>
                  <a:lnTo>
                    <a:pt x="69" y="146"/>
                  </a:lnTo>
                  <a:lnTo>
                    <a:pt x="69" y="146"/>
                  </a:lnTo>
                  <a:lnTo>
                    <a:pt x="74" y="146"/>
                  </a:lnTo>
                  <a:lnTo>
                    <a:pt x="74" y="146"/>
                  </a:lnTo>
                  <a:lnTo>
                    <a:pt x="89" y="144"/>
                  </a:lnTo>
                  <a:lnTo>
                    <a:pt x="101" y="141"/>
                  </a:lnTo>
                  <a:lnTo>
                    <a:pt x="114" y="134"/>
                  </a:lnTo>
                  <a:lnTo>
                    <a:pt x="124" y="126"/>
                  </a:lnTo>
                  <a:lnTo>
                    <a:pt x="133" y="116"/>
                  </a:lnTo>
                  <a:lnTo>
                    <a:pt x="141" y="104"/>
                  </a:lnTo>
                  <a:lnTo>
                    <a:pt x="146" y="92"/>
                  </a:lnTo>
                  <a:lnTo>
                    <a:pt x="148" y="77"/>
                  </a:lnTo>
                  <a:lnTo>
                    <a:pt x="148" y="77"/>
                  </a:lnTo>
                  <a:lnTo>
                    <a:pt x="148" y="64"/>
                  </a:lnTo>
                  <a:lnTo>
                    <a:pt x="145" y="51"/>
                  </a:lnTo>
                  <a:lnTo>
                    <a:pt x="141" y="39"/>
                  </a:lnTo>
                  <a:lnTo>
                    <a:pt x="133" y="27"/>
                  </a:lnTo>
                  <a:lnTo>
                    <a:pt x="124" y="19"/>
                  </a:lnTo>
                  <a:lnTo>
                    <a:pt x="114" y="10"/>
                  </a:lnTo>
                  <a:lnTo>
                    <a:pt x="103" y="4"/>
                  </a:lnTo>
                  <a:lnTo>
                    <a:pt x="89" y="0"/>
                  </a:lnTo>
                  <a:lnTo>
                    <a:pt x="59"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08" name="Freeform 104"/>
            <p:cNvSpPr/>
            <p:nvPr>
              <p:custDataLst>
                <p:tags r:id="rId102"/>
              </p:custDataLst>
            </p:nvPr>
          </p:nvSpPr>
          <p:spPr bwMode="auto">
            <a:xfrm>
              <a:off x="4248150" y="1836738"/>
              <a:ext cx="52388" cy="52388"/>
            </a:xfrm>
            <a:custGeom>
              <a:avLst/>
              <a:gdLst>
                <a:gd name="T0" fmla="*/ 32 w 66"/>
                <a:gd name="T1" fmla="*/ 0 h 65"/>
                <a:gd name="T2" fmla="*/ 32 w 66"/>
                <a:gd name="T3" fmla="*/ 0 h 65"/>
                <a:gd name="T4" fmla="*/ 27 w 66"/>
                <a:gd name="T5" fmla="*/ 1 h 65"/>
                <a:gd name="T6" fmla="*/ 20 w 66"/>
                <a:gd name="T7" fmla="*/ 3 h 65"/>
                <a:gd name="T8" fmla="*/ 15 w 66"/>
                <a:gd name="T9" fmla="*/ 5 h 65"/>
                <a:gd name="T10" fmla="*/ 10 w 66"/>
                <a:gd name="T11" fmla="*/ 8 h 65"/>
                <a:gd name="T12" fmla="*/ 7 w 66"/>
                <a:gd name="T13" fmla="*/ 13 h 65"/>
                <a:gd name="T14" fmla="*/ 4 w 66"/>
                <a:gd name="T15" fmla="*/ 18 h 65"/>
                <a:gd name="T16" fmla="*/ 0 w 66"/>
                <a:gd name="T17" fmla="*/ 25 h 65"/>
                <a:gd name="T18" fmla="*/ 0 w 66"/>
                <a:gd name="T19" fmla="*/ 30 h 65"/>
                <a:gd name="T20" fmla="*/ 0 w 66"/>
                <a:gd name="T21" fmla="*/ 30 h 65"/>
                <a:gd name="T22" fmla="*/ 0 w 66"/>
                <a:gd name="T23" fmla="*/ 37 h 65"/>
                <a:gd name="T24" fmla="*/ 2 w 66"/>
                <a:gd name="T25" fmla="*/ 42 h 65"/>
                <a:gd name="T26" fmla="*/ 2 w 66"/>
                <a:gd name="T27" fmla="*/ 42 h 65"/>
                <a:gd name="T28" fmla="*/ 5 w 66"/>
                <a:gd name="T29" fmla="*/ 42 h 65"/>
                <a:gd name="T30" fmla="*/ 5 w 66"/>
                <a:gd name="T31" fmla="*/ 42 h 65"/>
                <a:gd name="T32" fmla="*/ 7 w 66"/>
                <a:gd name="T33" fmla="*/ 42 h 65"/>
                <a:gd name="T34" fmla="*/ 7 w 66"/>
                <a:gd name="T35" fmla="*/ 42 h 65"/>
                <a:gd name="T36" fmla="*/ 14 w 66"/>
                <a:gd name="T37" fmla="*/ 43 h 65"/>
                <a:gd name="T38" fmla="*/ 19 w 66"/>
                <a:gd name="T39" fmla="*/ 48 h 65"/>
                <a:gd name="T40" fmla="*/ 22 w 66"/>
                <a:gd name="T41" fmla="*/ 53 h 65"/>
                <a:gd name="T42" fmla="*/ 24 w 66"/>
                <a:gd name="T43" fmla="*/ 60 h 65"/>
                <a:gd name="T44" fmla="*/ 24 w 66"/>
                <a:gd name="T45" fmla="*/ 60 h 65"/>
                <a:gd name="T46" fmla="*/ 22 w 66"/>
                <a:gd name="T47" fmla="*/ 64 h 65"/>
                <a:gd name="T48" fmla="*/ 22 w 66"/>
                <a:gd name="T49" fmla="*/ 64 h 65"/>
                <a:gd name="T50" fmla="*/ 30 w 66"/>
                <a:gd name="T51" fmla="*/ 65 h 65"/>
                <a:gd name="T52" fmla="*/ 30 w 66"/>
                <a:gd name="T53" fmla="*/ 65 h 65"/>
                <a:gd name="T54" fmla="*/ 32 w 66"/>
                <a:gd name="T55" fmla="*/ 65 h 65"/>
                <a:gd name="T56" fmla="*/ 32 w 66"/>
                <a:gd name="T57" fmla="*/ 65 h 65"/>
                <a:gd name="T58" fmla="*/ 39 w 66"/>
                <a:gd name="T59" fmla="*/ 65 h 65"/>
                <a:gd name="T60" fmla="*/ 44 w 66"/>
                <a:gd name="T61" fmla="*/ 64 h 65"/>
                <a:gd name="T62" fmla="*/ 51 w 66"/>
                <a:gd name="T63" fmla="*/ 60 h 65"/>
                <a:gd name="T64" fmla="*/ 54 w 66"/>
                <a:gd name="T65" fmla="*/ 57 h 65"/>
                <a:gd name="T66" fmla="*/ 59 w 66"/>
                <a:gd name="T67" fmla="*/ 53 h 65"/>
                <a:gd name="T68" fmla="*/ 62 w 66"/>
                <a:gd name="T69" fmla="*/ 47 h 65"/>
                <a:gd name="T70" fmla="*/ 64 w 66"/>
                <a:gd name="T71" fmla="*/ 42 h 65"/>
                <a:gd name="T72" fmla="*/ 66 w 66"/>
                <a:gd name="T73" fmla="*/ 35 h 65"/>
                <a:gd name="T74" fmla="*/ 66 w 66"/>
                <a:gd name="T75" fmla="*/ 35 h 65"/>
                <a:gd name="T76" fmla="*/ 66 w 66"/>
                <a:gd name="T77" fmla="*/ 30 h 65"/>
                <a:gd name="T78" fmla="*/ 66 w 66"/>
                <a:gd name="T79" fmla="*/ 30 h 65"/>
                <a:gd name="T80" fmla="*/ 61 w 66"/>
                <a:gd name="T81" fmla="*/ 30 h 65"/>
                <a:gd name="T82" fmla="*/ 61 w 66"/>
                <a:gd name="T83" fmla="*/ 30 h 65"/>
                <a:gd name="T84" fmla="*/ 57 w 66"/>
                <a:gd name="T85" fmla="*/ 30 h 65"/>
                <a:gd name="T86" fmla="*/ 57 w 66"/>
                <a:gd name="T87" fmla="*/ 30 h 65"/>
                <a:gd name="T88" fmla="*/ 52 w 66"/>
                <a:gd name="T89" fmla="*/ 28 h 65"/>
                <a:gd name="T90" fmla="*/ 49 w 66"/>
                <a:gd name="T91" fmla="*/ 27 h 65"/>
                <a:gd name="T92" fmla="*/ 40 w 66"/>
                <a:gd name="T93" fmla="*/ 22 h 65"/>
                <a:gd name="T94" fmla="*/ 35 w 66"/>
                <a:gd name="T95" fmla="*/ 13 h 65"/>
                <a:gd name="T96" fmla="*/ 35 w 66"/>
                <a:gd name="T97" fmla="*/ 8 h 65"/>
                <a:gd name="T98" fmla="*/ 35 w 66"/>
                <a:gd name="T99" fmla="*/ 3 h 65"/>
                <a:gd name="T100" fmla="*/ 35 w 66"/>
                <a:gd name="T101" fmla="*/ 3 h 65"/>
                <a:gd name="T102" fmla="*/ 35 w 66"/>
                <a:gd name="T103" fmla="*/ 0 h 65"/>
                <a:gd name="T104" fmla="*/ 35 w 66"/>
                <a:gd name="T105" fmla="*/ 0 h 65"/>
                <a:gd name="T106" fmla="*/ 35 w 66"/>
                <a:gd name="T107" fmla="*/ 0 h 65"/>
                <a:gd name="T108" fmla="*/ 35 w 66"/>
                <a:gd name="T109" fmla="*/ 0 h 65"/>
                <a:gd name="T110" fmla="*/ 32 w 66"/>
                <a:gd name="T11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 h="65">
                  <a:moveTo>
                    <a:pt x="32" y="0"/>
                  </a:moveTo>
                  <a:lnTo>
                    <a:pt x="32" y="0"/>
                  </a:lnTo>
                  <a:lnTo>
                    <a:pt x="27" y="1"/>
                  </a:lnTo>
                  <a:lnTo>
                    <a:pt x="20" y="3"/>
                  </a:lnTo>
                  <a:lnTo>
                    <a:pt x="15" y="5"/>
                  </a:lnTo>
                  <a:lnTo>
                    <a:pt x="10" y="8"/>
                  </a:lnTo>
                  <a:lnTo>
                    <a:pt x="7" y="13"/>
                  </a:lnTo>
                  <a:lnTo>
                    <a:pt x="4" y="18"/>
                  </a:lnTo>
                  <a:lnTo>
                    <a:pt x="0" y="25"/>
                  </a:lnTo>
                  <a:lnTo>
                    <a:pt x="0" y="30"/>
                  </a:lnTo>
                  <a:lnTo>
                    <a:pt x="0" y="30"/>
                  </a:lnTo>
                  <a:lnTo>
                    <a:pt x="0" y="37"/>
                  </a:lnTo>
                  <a:lnTo>
                    <a:pt x="2" y="42"/>
                  </a:lnTo>
                  <a:lnTo>
                    <a:pt x="2" y="42"/>
                  </a:lnTo>
                  <a:lnTo>
                    <a:pt x="5" y="42"/>
                  </a:lnTo>
                  <a:lnTo>
                    <a:pt x="5" y="42"/>
                  </a:lnTo>
                  <a:lnTo>
                    <a:pt x="7" y="42"/>
                  </a:lnTo>
                  <a:lnTo>
                    <a:pt x="7" y="42"/>
                  </a:lnTo>
                  <a:lnTo>
                    <a:pt x="14" y="43"/>
                  </a:lnTo>
                  <a:lnTo>
                    <a:pt x="19" y="48"/>
                  </a:lnTo>
                  <a:lnTo>
                    <a:pt x="22" y="53"/>
                  </a:lnTo>
                  <a:lnTo>
                    <a:pt x="24" y="60"/>
                  </a:lnTo>
                  <a:lnTo>
                    <a:pt x="24" y="60"/>
                  </a:lnTo>
                  <a:lnTo>
                    <a:pt x="22" y="64"/>
                  </a:lnTo>
                  <a:lnTo>
                    <a:pt x="22" y="64"/>
                  </a:lnTo>
                  <a:lnTo>
                    <a:pt x="30" y="65"/>
                  </a:lnTo>
                  <a:lnTo>
                    <a:pt x="30" y="65"/>
                  </a:lnTo>
                  <a:lnTo>
                    <a:pt x="32" y="65"/>
                  </a:lnTo>
                  <a:lnTo>
                    <a:pt x="32" y="65"/>
                  </a:lnTo>
                  <a:lnTo>
                    <a:pt x="39" y="65"/>
                  </a:lnTo>
                  <a:lnTo>
                    <a:pt x="44" y="64"/>
                  </a:lnTo>
                  <a:lnTo>
                    <a:pt x="51" y="60"/>
                  </a:lnTo>
                  <a:lnTo>
                    <a:pt x="54" y="57"/>
                  </a:lnTo>
                  <a:lnTo>
                    <a:pt x="59" y="53"/>
                  </a:lnTo>
                  <a:lnTo>
                    <a:pt x="62" y="47"/>
                  </a:lnTo>
                  <a:lnTo>
                    <a:pt x="64" y="42"/>
                  </a:lnTo>
                  <a:lnTo>
                    <a:pt x="66" y="35"/>
                  </a:lnTo>
                  <a:lnTo>
                    <a:pt x="66" y="35"/>
                  </a:lnTo>
                  <a:lnTo>
                    <a:pt x="66" y="30"/>
                  </a:lnTo>
                  <a:lnTo>
                    <a:pt x="66" y="30"/>
                  </a:lnTo>
                  <a:lnTo>
                    <a:pt x="61" y="30"/>
                  </a:lnTo>
                  <a:lnTo>
                    <a:pt x="61" y="30"/>
                  </a:lnTo>
                  <a:lnTo>
                    <a:pt x="57" y="30"/>
                  </a:lnTo>
                  <a:lnTo>
                    <a:pt x="57" y="30"/>
                  </a:lnTo>
                  <a:lnTo>
                    <a:pt x="52" y="28"/>
                  </a:lnTo>
                  <a:lnTo>
                    <a:pt x="49" y="27"/>
                  </a:lnTo>
                  <a:lnTo>
                    <a:pt x="40" y="22"/>
                  </a:lnTo>
                  <a:lnTo>
                    <a:pt x="35" y="13"/>
                  </a:lnTo>
                  <a:lnTo>
                    <a:pt x="35" y="8"/>
                  </a:lnTo>
                  <a:lnTo>
                    <a:pt x="35" y="3"/>
                  </a:lnTo>
                  <a:lnTo>
                    <a:pt x="35" y="3"/>
                  </a:lnTo>
                  <a:lnTo>
                    <a:pt x="35" y="0"/>
                  </a:lnTo>
                  <a:lnTo>
                    <a:pt x="35" y="0"/>
                  </a:lnTo>
                  <a:lnTo>
                    <a:pt x="35" y="0"/>
                  </a:lnTo>
                  <a:lnTo>
                    <a:pt x="35" y="0"/>
                  </a:lnTo>
                  <a:lnTo>
                    <a:pt x="32" y="0"/>
                  </a:lnTo>
                  <a:close/>
                </a:path>
              </a:pathLst>
            </a:custGeom>
            <a:solidFill>
              <a:srgbClr val="7A7973"/>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09" name="Freeform 105"/>
            <p:cNvSpPr/>
            <p:nvPr>
              <p:custDataLst>
                <p:tags r:id="rId103"/>
              </p:custDataLst>
            </p:nvPr>
          </p:nvSpPr>
          <p:spPr bwMode="auto">
            <a:xfrm>
              <a:off x="4248150" y="1836738"/>
              <a:ext cx="52388" cy="52388"/>
            </a:xfrm>
            <a:custGeom>
              <a:avLst/>
              <a:gdLst>
                <a:gd name="T0" fmla="*/ 32 w 66"/>
                <a:gd name="T1" fmla="*/ 0 h 65"/>
                <a:gd name="T2" fmla="*/ 32 w 66"/>
                <a:gd name="T3" fmla="*/ 0 h 65"/>
                <a:gd name="T4" fmla="*/ 27 w 66"/>
                <a:gd name="T5" fmla="*/ 1 h 65"/>
                <a:gd name="T6" fmla="*/ 20 w 66"/>
                <a:gd name="T7" fmla="*/ 3 h 65"/>
                <a:gd name="T8" fmla="*/ 15 w 66"/>
                <a:gd name="T9" fmla="*/ 5 h 65"/>
                <a:gd name="T10" fmla="*/ 10 w 66"/>
                <a:gd name="T11" fmla="*/ 8 h 65"/>
                <a:gd name="T12" fmla="*/ 7 w 66"/>
                <a:gd name="T13" fmla="*/ 13 h 65"/>
                <a:gd name="T14" fmla="*/ 4 w 66"/>
                <a:gd name="T15" fmla="*/ 18 h 65"/>
                <a:gd name="T16" fmla="*/ 0 w 66"/>
                <a:gd name="T17" fmla="*/ 25 h 65"/>
                <a:gd name="T18" fmla="*/ 0 w 66"/>
                <a:gd name="T19" fmla="*/ 30 h 65"/>
                <a:gd name="T20" fmla="*/ 0 w 66"/>
                <a:gd name="T21" fmla="*/ 30 h 65"/>
                <a:gd name="T22" fmla="*/ 0 w 66"/>
                <a:gd name="T23" fmla="*/ 37 h 65"/>
                <a:gd name="T24" fmla="*/ 2 w 66"/>
                <a:gd name="T25" fmla="*/ 42 h 65"/>
                <a:gd name="T26" fmla="*/ 2 w 66"/>
                <a:gd name="T27" fmla="*/ 42 h 65"/>
                <a:gd name="T28" fmla="*/ 5 w 66"/>
                <a:gd name="T29" fmla="*/ 42 h 65"/>
                <a:gd name="T30" fmla="*/ 5 w 66"/>
                <a:gd name="T31" fmla="*/ 42 h 65"/>
                <a:gd name="T32" fmla="*/ 7 w 66"/>
                <a:gd name="T33" fmla="*/ 42 h 65"/>
                <a:gd name="T34" fmla="*/ 7 w 66"/>
                <a:gd name="T35" fmla="*/ 42 h 65"/>
                <a:gd name="T36" fmla="*/ 14 w 66"/>
                <a:gd name="T37" fmla="*/ 43 h 65"/>
                <a:gd name="T38" fmla="*/ 19 w 66"/>
                <a:gd name="T39" fmla="*/ 48 h 65"/>
                <a:gd name="T40" fmla="*/ 22 w 66"/>
                <a:gd name="T41" fmla="*/ 53 h 65"/>
                <a:gd name="T42" fmla="*/ 24 w 66"/>
                <a:gd name="T43" fmla="*/ 60 h 65"/>
                <a:gd name="T44" fmla="*/ 24 w 66"/>
                <a:gd name="T45" fmla="*/ 60 h 65"/>
                <a:gd name="T46" fmla="*/ 22 w 66"/>
                <a:gd name="T47" fmla="*/ 64 h 65"/>
                <a:gd name="T48" fmla="*/ 22 w 66"/>
                <a:gd name="T49" fmla="*/ 64 h 65"/>
                <a:gd name="T50" fmla="*/ 30 w 66"/>
                <a:gd name="T51" fmla="*/ 65 h 65"/>
                <a:gd name="T52" fmla="*/ 30 w 66"/>
                <a:gd name="T53" fmla="*/ 65 h 65"/>
                <a:gd name="T54" fmla="*/ 32 w 66"/>
                <a:gd name="T55" fmla="*/ 65 h 65"/>
                <a:gd name="T56" fmla="*/ 32 w 66"/>
                <a:gd name="T57" fmla="*/ 65 h 65"/>
                <a:gd name="T58" fmla="*/ 39 w 66"/>
                <a:gd name="T59" fmla="*/ 65 h 65"/>
                <a:gd name="T60" fmla="*/ 44 w 66"/>
                <a:gd name="T61" fmla="*/ 64 h 65"/>
                <a:gd name="T62" fmla="*/ 51 w 66"/>
                <a:gd name="T63" fmla="*/ 60 h 65"/>
                <a:gd name="T64" fmla="*/ 54 w 66"/>
                <a:gd name="T65" fmla="*/ 57 h 65"/>
                <a:gd name="T66" fmla="*/ 59 w 66"/>
                <a:gd name="T67" fmla="*/ 53 h 65"/>
                <a:gd name="T68" fmla="*/ 62 w 66"/>
                <a:gd name="T69" fmla="*/ 47 h 65"/>
                <a:gd name="T70" fmla="*/ 64 w 66"/>
                <a:gd name="T71" fmla="*/ 42 h 65"/>
                <a:gd name="T72" fmla="*/ 66 w 66"/>
                <a:gd name="T73" fmla="*/ 35 h 65"/>
                <a:gd name="T74" fmla="*/ 66 w 66"/>
                <a:gd name="T75" fmla="*/ 35 h 65"/>
                <a:gd name="T76" fmla="*/ 66 w 66"/>
                <a:gd name="T77" fmla="*/ 30 h 65"/>
                <a:gd name="T78" fmla="*/ 66 w 66"/>
                <a:gd name="T79" fmla="*/ 30 h 65"/>
                <a:gd name="T80" fmla="*/ 61 w 66"/>
                <a:gd name="T81" fmla="*/ 30 h 65"/>
                <a:gd name="T82" fmla="*/ 61 w 66"/>
                <a:gd name="T83" fmla="*/ 30 h 65"/>
                <a:gd name="T84" fmla="*/ 57 w 66"/>
                <a:gd name="T85" fmla="*/ 30 h 65"/>
                <a:gd name="T86" fmla="*/ 57 w 66"/>
                <a:gd name="T87" fmla="*/ 30 h 65"/>
                <a:gd name="T88" fmla="*/ 52 w 66"/>
                <a:gd name="T89" fmla="*/ 28 h 65"/>
                <a:gd name="T90" fmla="*/ 49 w 66"/>
                <a:gd name="T91" fmla="*/ 27 h 65"/>
                <a:gd name="T92" fmla="*/ 40 w 66"/>
                <a:gd name="T93" fmla="*/ 22 h 65"/>
                <a:gd name="T94" fmla="*/ 35 w 66"/>
                <a:gd name="T95" fmla="*/ 13 h 65"/>
                <a:gd name="T96" fmla="*/ 35 w 66"/>
                <a:gd name="T97" fmla="*/ 8 h 65"/>
                <a:gd name="T98" fmla="*/ 35 w 66"/>
                <a:gd name="T99" fmla="*/ 3 h 65"/>
                <a:gd name="T100" fmla="*/ 35 w 66"/>
                <a:gd name="T101" fmla="*/ 3 h 65"/>
                <a:gd name="T102" fmla="*/ 35 w 66"/>
                <a:gd name="T103" fmla="*/ 0 h 65"/>
                <a:gd name="T104" fmla="*/ 35 w 66"/>
                <a:gd name="T105" fmla="*/ 0 h 65"/>
                <a:gd name="T106" fmla="*/ 35 w 66"/>
                <a:gd name="T107" fmla="*/ 0 h 65"/>
                <a:gd name="T108" fmla="*/ 35 w 66"/>
                <a:gd name="T109" fmla="*/ 0 h 65"/>
                <a:gd name="T110" fmla="*/ 32 w 66"/>
                <a:gd name="T11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 h="65">
                  <a:moveTo>
                    <a:pt x="32" y="0"/>
                  </a:moveTo>
                  <a:lnTo>
                    <a:pt x="32" y="0"/>
                  </a:lnTo>
                  <a:lnTo>
                    <a:pt x="27" y="1"/>
                  </a:lnTo>
                  <a:lnTo>
                    <a:pt x="20" y="3"/>
                  </a:lnTo>
                  <a:lnTo>
                    <a:pt x="15" y="5"/>
                  </a:lnTo>
                  <a:lnTo>
                    <a:pt x="10" y="8"/>
                  </a:lnTo>
                  <a:lnTo>
                    <a:pt x="7" y="13"/>
                  </a:lnTo>
                  <a:lnTo>
                    <a:pt x="4" y="18"/>
                  </a:lnTo>
                  <a:lnTo>
                    <a:pt x="0" y="25"/>
                  </a:lnTo>
                  <a:lnTo>
                    <a:pt x="0" y="30"/>
                  </a:lnTo>
                  <a:lnTo>
                    <a:pt x="0" y="30"/>
                  </a:lnTo>
                  <a:lnTo>
                    <a:pt x="0" y="37"/>
                  </a:lnTo>
                  <a:lnTo>
                    <a:pt x="2" y="42"/>
                  </a:lnTo>
                  <a:lnTo>
                    <a:pt x="2" y="42"/>
                  </a:lnTo>
                  <a:lnTo>
                    <a:pt x="5" y="42"/>
                  </a:lnTo>
                  <a:lnTo>
                    <a:pt x="5" y="42"/>
                  </a:lnTo>
                  <a:lnTo>
                    <a:pt x="7" y="42"/>
                  </a:lnTo>
                  <a:lnTo>
                    <a:pt x="7" y="42"/>
                  </a:lnTo>
                  <a:lnTo>
                    <a:pt x="14" y="43"/>
                  </a:lnTo>
                  <a:lnTo>
                    <a:pt x="19" y="48"/>
                  </a:lnTo>
                  <a:lnTo>
                    <a:pt x="22" y="53"/>
                  </a:lnTo>
                  <a:lnTo>
                    <a:pt x="24" y="60"/>
                  </a:lnTo>
                  <a:lnTo>
                    <a:pt x="24" y="60"/>
                  </a:lnTo>
                  <a:lnTo>
                    <a:pt x="22" y="64"/>
                  </a:lnTo>
                  <a:lnTo>
                    <a:pt x="22" y="64"/>
                  </a:lnTo>
                  <a:lnTo>
                    <a:pt x="30" y="65"/>
                  </a:lnTo>
                  <a:lnTo>
                    <a:pt x="30" y="65"/>
                  </a:lnTo>
                  <a:lnTo>
                    <a:pt x="32" y="65"/>
                  </a:lnTo>
                  <a:lnTo>
                    <a:pt x="32" y="65"/>
                  </a:lnTo>
                  <a:lnTo>
                    <a:pt x="39" y="65"/>
                  </a:lnTo>
                  <a:lnTo>
                    <a:pt x="44" y="64"/>
                  </a:lnTo>
                  <a:lnTo>
                    <a:pt x="51" y="60"/>
                  </a:lnTo>
                  <a:lnTo>
                    <a:pt x="54" y="57"/>
                  </a:lnTo>
                  <a:lnTo>
                    <a:pt x="59" y="53"/>
                  </a:lnTo>
                  <a:lnTo>
                    <a:pt x="62" y="47"/>
                  </a:lnTo>
                  <a:lnTo>
                    <a:pt x="64" y="42"/>
                  </a:lnTo>
                  <a:lnTo>
                    <a:pt x="66" y="35"/>
                  </a:lnTo>
                  <a:lnTo>
                    <a:pt x="66" y="35"/>
                  </a:lnTo>
                  <a:lnTo>
                    <a:pt x="66" y="30"/>
                  </a:lnTo>
                  <a:lnTo>
                    <a:pt x="66" y="30"/>
                  </a:lnTo>
                  <a:lnTo>
                    <a:pt x="61" y="30"/>
                  </a:lnTo>
                  <a:lnTo>
                    <a:pt x="61" y="30"/>
                  </a:lnTo>
                  <a:lnTo>
                    <a:pt x="57" y="30"/>
                  </a:lnTo>
                  <a:lnTo>
                    <a:pt x="57" y="30"/>
                  </a:lnTo>
                  <a:lnTo>
                    <a:pt x="52" y="28"/>
                  </a:lnTo>
                  <a:lnTo>
                    <a:pt x="49" y="27"/>
                  </a:lnTo>
                  <a:lnTo>
                    <a:pt x="40" y="22"/>
                  </a:lnTo>
                  <a:lnTo>
                    <a:pt x="35" y="13"/>
                  </a:lnTo>
                  <a:lnTo>
                    <a:pt x="35" y="8"/>
                  </a:lnTo>
                  <a:lnTo>
                    <a:pt x="35" y="3"/>
                  </a:lnTo>
                  <a:lnTo>
                    <a:pt x="35" y="3"/>
                  </a:lnTo>
                  <a:lnTo>
                    <a:pt x="35" y="0"/>
                  </a:lnTo>
                  <a:lnTo>
                    <a:pt x="35" y="0"/>
                  </a:lnTo>
                  <a:lnTo>
                    <a:pt x="35" y="0"/>
                  </a:lnTo>
                  <a:lnTo>
                    <a:pt x="35" y="0"/>
                  </a:lnTo>
                  <a:lnTo>
                    <a:pt x="32"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10" name="Freeform 106"/>
            <p:cNvSpPr/>
            <p:nvPr>
              <p:custDataLst>
                <p:tags r:id="rId104"/>
              </p:custDataLst>
            </p:nvPr>
          </p:nvSpPr>
          <p:spPr bwMode="auto">
            <a:xfrm>
              <a:off x="4276725" y="1820863"/>
              <a:ext cx="38100" cy="39688"/>
            </a:xfrm>
            <a:custGeom>
              <a:avLst/>
              <a:gdLst>
                <a:gd name="T0" fmla="*/ 24 w 49"/>
                <a:gd name="T1" fmla="*/ 0 h 50"/>
                <a:gd name="T2" fmla="*/ 24 w 49"/>
                <a:gd name="T3" fmla="*/ 0 h 50"/>
                <a:gd name="T4" fmla="*/ 16 w 49"/>
                <a:gd name="T5" fmla="*/ 1 h 50"/>
                <a:gd name="T6" fmla="*/ 9 w 49"/>
                <a:gd name="T7" fmla="*/ 6 h 50"/>
                <a:gd name="T8" fmla="*/ 4 w 49"/>
                <a:gd name="T9" fmla="*/ 13 h 50"/>
                <a:gd name="T10" fmla="*/ 0 w 49"/>
                <a:gd name="T11" fmla="*/ 20 h 50"/>
                <a:gd name="T12" fmla="*/ 0 w 49"/>
                <a:gd name="T13" fmla="*/ 20 h 50"/>
                <a:gd name="T14" fmla="*/ 0 w 49"/>
                <a:gd name="T15" fmla="*/ 23 h 50"/>
                <a:gd name="T16" fmla="*/ 0 w 49"/>
                <a:gd name="T17" fmla="*/ 23 h 50"/>
                <a:gd name="T18" fmla="*/ 0 w 49"/>
                <a:gd name="T19" fmla="*/ 28 h 50"/>
                <a:gd name="T20" fmla="*/ 0 w 49"/>
                <a:gd name="T21" fmla="*/ 33 h 50"/>
                <a:gd name="T22" fmla="*/ 5 w 49"/>
                <a:gd name="T23" fmla="*/ 42 h 50"/>
                <a:gd name="T24" fmla="*/ 14 w 49"/>
                <a:gd name="T25" fmla="*/ 47 h 50"/>
                <a:gd name="T26" fmla="*/ 17 w 49"/>
                <a:gd name="T27" fmla="*/ 48 h 50"/>
                <a:gd name="T28" fmla="*/ 22 w 49"/>
                <a:gd name="T29" fmla="*/ 50 h 50"/>
                <a:gd name="T30" fmla="*/ 22 w 49"/>
                <a:gd name="T31" fmla="*/ 50 h 50"/>
                <a:gd name="T32" fmla="*/ 26 w 49"/>
                <a:gd name="T33" fmla="*/ 50 h 50"/>
                <a:gd name="T34" fmla="*/ 26 w 49"/>
                <a:gd name="T35" fmla="*/ 50 h 50"/>
                <a:gd name="T36" fmla="*/ 31 w 49"/>
                <a:gd name="T37" fmla="*/ 50 h 50"/>
                <a:gd name="T38" fmla="*/ 31 w 49"/>
                <a:gd name="T39" fmla="*/ 50 h 50"/>
                <a:gd name="T40" fmla="*/ 37 w 49"/>
                <a:gd name="T41" fmla="*/ 47 h 50"/>
                <a:gd name="T42" fmla="*/ 44 w 49"/>
                <a:gd name="T43" fmla="*/ 42 h 50"/>
                <a:gd name="T44" fmla="*/ 47 w 49"/>
                <a:gd name="T45" fmla="*/ 35 h 50"/>
                <a:gd name="T46" fmla="*/ 49 w 49"/>
                <a:gd name="T47" fmla="*/ 26 h 50"/>
                <a:gd name="T48" fmla="*/ 49 w 49"/>
                <a:gd name="T49" fmla="*/ 26 h 50"/>
                <a:gd name="T50" fmla="*/ 49 w 49"/>
                <a:gd name="T51" fmla="*/ 21 h 50"/>
                <a:gd name="T52" fmla="*/ 49 w 49"/>
                <a:gd name="T53" fmla="*/ 16 h 50"/>
                <a:gd name="T54" fmla="*/ 44 w 49"/>
                <a:gd name="T55" fmla="*/ 8 h 50"/>
                <a:gd name="T56" fmla="*/ 36 w 49"/>
                <a:gd name="T57" fmla="*/ 3 h 50"/>
                <a:gd name="T58" fmla="*/ 32 w 49"/>
                <a:gd name="T59" fmla="*/ 1 h 50"/>
                <a:gd name="T60" fmla="*/ 27 w 49"/>
                <a:gd name="T61" fmla="*/ 0 h 50"/>
                <a:gd name="T62" fmla="*/ 27 w 49"/>
                <a:gd name="T63" fmla="*/ 0 h 50"/>
                <a:gd name="T64" fmla="*/ 24 w 49"/>
                <a:gd name="T6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 h="50">
                  <a:moveTo>
                    <a:pt x="24" y="0"/>
                  </a:moveTo>
                  <a:lnTo>
                    <a:pt x="24" y="0"/>
                  </a:lnTo>
                  <a:lnTo>
                    <a:pt x="16" y="1"/>
                  </a:lnTo>
                  <a:lnTo>
                    <a:pt x="9" y="6"/>
                  </a:lnTo>
                  <a:lnTo>
                    <a:pt x="4" y="13"/>
                  </a:lnTo>
                  <a:lnTo>
                    <a:pt x="0" y="20"/>
                  </a:lnTo>
                  <a:lnTo>
                    <a:pt x="0" y="20"/>
                  </a:lnTo>
                  <a:lnTo>
                    <a:pt x="0" y="23"/>
                  </a:lnTo>
                  <a:lnTo>
                    <a:pt x="0" y="23"/>
                  </a:lnTo>
                  <a:lnTo>
                    <a:pt x="0" y="28"/>
                  </a:lnTo>
                  <a:lnTo>
                    <a:pt x="0" y="33"/>
                  </a:lnTo>
                  <a:lnTo>
                    <a:pt x="5" y="42"/>
                  </a:lnTo>
                  <a:lnTo>
                    <a:pt x="14" y="47"/>
                  </a:lnTo>
                  <a:lnTo>
                    <a:pt x="17" y="48"/>
                  </a:lnTo>
                  <a:lnTo>
                    <a:pt x="22" y="50"/>
                  </a:lnTo>
                  <a:lnTo>
                    <a:pt x="22" y="50"/>
                  </a:lnTo>
                  <a:lnTo>
                    <a:pt x="26" y="50"/>
                  </a:lnTo>
                  <a:lnTo>
                    <a:pt x="26" y="50"/>
                  </a:lnTo>
                  <a:lnTo>
                    <a:pt x="31" y="50"/>
                  </a:lnTo>
                  <a:lnTo>
                    <a:pt x="31" y="50"/>
                  </a:lnTo>
                  <a:lnTo>
                    <a:pt x="37" y="47"/>
                  </a:lnTo>
                  <a:lnTo>
                    <a:pt x="44" y="42"/>
                  </a:lnTo>
                  <a:lnTo>
                    <a:pt x="47" y="35"/>
                  </a:lnTo>
                  <a:lnTo>
                    <a:pt x="49" y="26"/>
                  </a:lnTo>
                  <a:lnTo>
                    <a:pt x="49" y="26"/>
                  </a:lnTo>
                  <a:lnTo>
                    <a:pt x="49" y="21"/>
                  </a:lnTo>
                  <a:lnTo>
                    <a:pt x="49" y="16"/>
                  </a:lnTo>
                  <a:lnTo>
                    <a:pt x="44" y="8"/>
                  </a:lnTo>
                  <a:lnTo>
                    <a:pt x="36" y="3"/>
                  </a:lnTo>
                  <a:lnTo>
                    <a:pt x="32" y="1"/>
                  </a:lnTo>
                  <a:lnTo>
                    <a:pt x="27" y="0"/>
                  </a:lnTo>
                  <a:lnTo>
                    <a:pt x="27" y="0"/>
                  </a:lnTo>
                  <a:lnTo>
                    <a:pt x="24" y="0"/>
                  </a:lnTo>
                  <a:close/>
                </a:path>
              </a:pathLst>
            </a:custGeom>
            <a:solidFill>
              <a:srgbClr val="F3FAF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11" name="Freeform 107"/>
            <p:cNvSpPr/>
            <p:nvPr>
              <p:custDataLst>
                <p:tags r:id="rId105"/>
              </p:custDataLst>
            </p:nvPr>
          </p:nvSpPr>
          <p:spPr bwMode="auto">
            <a:xfrm>
              <a:off x="4276725" y="1820863"/>
              <a:ext cx="38100" cy="39688"/>
            </a:xfrm>
            <a:custGeom>
              <a:avLst/>
              <a:gdLst>
                <a:gd name="T0" fmla="*/ 24 w 49"/>
                <a:gd name="T1" fmla="*/ 0 h 50"/>
                <a:gd name="T2" fmla="*/ 24 w 49"/>
                <a:gd name="T3" fmla="*/ 0 h 50"/>
                <a:gd name="T4" fmla="*/ 16 w 49"/>
                <a:gd name="T5" fmla="*/ 1 h 50"/>
                <a:gd name="T6" fmla="*/ 9 w 49"/>
                <a:gd name="T7" fmla="*/ 6 h 50"/>
                <a:gd name="T8" fmla="*/ 4 w 49"/>
                <a:gd name="T9" fmla="*/ 13 h 50"/>
                <a:gd name="T10" fmla="*/ 0 w 49"/>
                <a:gd name="T11" fmla="*/ 20 h 50"/>
                <a:gd name="T12" fmla="*/ 0 w 49"/>
                <a:gd name="T13" fmla="*/ 20 h 50"/>
                <a:gd name="T14" fmla="*/ 0 w 49"/>
                <a:gd name="T15" fmla="*/ 23 h 50"/>
                <a:gd name="T16" fmla="*/ 0 w 49"/>
                <a:gd name="T17" fmla="*/ 23 h 50"/>
                <a:gd name="T18" fmla="*/ 0 w 49"/>
                <a:gd name="T19" fmla="*/ 28 h 50"/>
                <a:gd name="T20" fmla="*/ 0 w 49"/>
                <a:gd name="T21" fmla="*/ 33 h 50"/>
                <a:gd name="T22" fmla="*/ 5 w 49"/>
                <a:gd name="T23" fmla="*/ 42 h 50"/>
                <a:gd name="T24" fmla="*/ 14 w 49"/>
                <a:gd name="T25" fmla="*/ 47 h 50"/>
                <a:gd name="T26" fmla="*/ 17 w 49"/>
                <a:gd name="T27" fmla="*/ 48 h 50"/>
                <a:gd name="T28" fmla="*/ 22 w 49"/>
                <a:gd name="T29" fmla="*/ 50 h 50"/>
                <a:gd name="T30" fmla="*/ 22 w 49"/>
                <a:gd name="T31" fmla="*/ 50 h 50"/>
                <a:gd name="T32" fmla="*/ 26 w 49"/>
                <a:gd name="T33" fmla="*/ 50 h 50"/>
                <a:gd name="T34" fmla="*/ 26 w 49"/>
                <a:gd name="T35" fmla="*/ 50 h 50"/>
                <a:gd name="T36" fmla="*/ 31 w 49"/>
                <a:gd name="T37" fmla="*/ 50 h 50"/>
                <a:gd name="T38" fmla="*/ 31 w 49"/>
                <a:gd name="T39" fmla="*/ 50 h 50"/>
                <a:gd name="T40" fmla="*/ 37 w 49"/>
                <a:gd name="T41" fmla="*/ 47 h 50"/>
                <a:gd name="T42" fmla="*/ 44 w 49"/>
                <a:gd name="T43" fmla="*/ 42 h 50"/>
                <a:gd name="T44" fmla="*/ 47 w 49"/>
                <a:gd name="T45" fmla="*/ 35 h 50"/>
                <a:gd name="T46" fmla="*/ 49 w 49"/>
                <a:gd name="T47" fmla="*/ 26 h 50"/>
                <a:gd name="T48" fmla="*/ 49 w 49"/>
                <a:gd name="T49" fmla="*/ 26 h 50"/>
                <a:gd name="T50" fmla="*/ 49 w 49"/>
                <a:gd name="T51" fmla="*/ 21 h 50"/>
                <a:gd name="T52" fmla="*/ 49 w 49"/>
                <a:gd name="T53" fmla="*/ 16 h 50"/>
                <a:gd name="T54" fmla="*/ 44 w 49"/>
                <a:gd name="T55" fmla="*/ 8 h 50"/>
                <a:gd name="T56" fmla="*/ 36 w 49"/>
                <a:gd name="T57" fmla="*/ 3 h 50"/>
                <a:gd name="T58" fmla="*/ 32 w 49"/>
                <a:gd name="T59" fmla="*/ 1 h 50"/>
                <a:gd name="T60" fmla="*/ 27 w 49"/>
                <a:gd name="T61" fmla="*/ 0 h 50"/>
                <a:gd name="T62" fmla="*/ 27 w 49"/>
                <a:gd name="T63" fmla="*/ 0 h 50"/>
                <a:gd name="T64" fmla="*/ 24 w 49"/>
                <a:gd name="T6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 h="50">
                  <a:moveTo>
                    <a:pt x="24" y="0"/>
                  </a:moveTo>
                  <a:lnTo>
                    <a:pt x="24" y="0"/>
                  </a:lnTo>
                  <a:lnTo>
                    <a:pt x="16" y="1"/>
                  </a:lnTo>
                  <a:lnTo>
                    <a:pt x="9" y="6"/>
                  </a:lnTo>
                  <a:lnTo>
                    <a:pt x="4" y="13"/>
                  </a:lnTo>
                  <a:lnTo>
                    <a:pt x="0" y="20"/>
                  </a:lnTo>
                  <a:lnTo>
                    <a:pt x="0" y="20"/>
                  </a:lnTo>
                  <a:lnTo>
                    <a:pt x="0" y="23"/>
                  </a:lnTo>
                  <a:lnTo>
                    <a:pt x="0" y="23"/>
                  </a:lnTo>
                  <a:lnTo>
                    <a:pt x="0" y="28"/>
                  </a:lnTo>
                  <a:lnTo>
                    <a:pt x="0" y="33"/>
                  </a:lnTo>
                  <a:lnTo>
                    <a:pt x="5" y="42"/>
                  </a:lnTo>
                  <a:lnTo>
                    <a:pt x="14" y="47"/>
                  </a:lnTo>
                  <a:lnTo>
                    <a:pt x="17" y="48"/>
                  </a:lnTo>
                  <a:lnTo>
                    <a:pt x="22" y="50"/>
                  </a:lnTo>
                  <a:lnTo>
                    <a:pt x="22" y="50"/>
                  </a:lnTo>
                  <a:lnTo>
                    <a:pt x="26" y="50"/>
                  </a:lnTo>
                  <a:lnTo>
                    <a:pt x="26" y="50"/>
                  </a:lnTo>
                  <a:lnTo>
                    <a:pt x="31" y="50"/>
                  </a:lnTo>
                  <a:lnTo>
                    <a:pt x="31" y="50"/>
                  </a:lnTo>
                  <a:lnTo>
                    <a:pt x="37" y="47"/>
                  </a:lnTo>
                  <a:lnTo>
                    <a:pt x="44" y="42"/>
                  </a:lnTo>
                  <a:lnTo>
                    <a:pt x="47" y="35"/>
                  </a:lnTo>
                  <a:lnTo>
                    <a:pt x="49" y="26"/>
                  </a:lnTo>
                  <a:lnTo>
                    <a:pt x="49" y="26"/>
                  </a:lnTo>
                  <a:lnTo>
                    <a:pt x="49" y="21"/>
                  </a:lnTo>
                  <a:lnTo>
                    <a:pt x="49" y="16"/>
                  </a:lnTo>
                  <a:lnTo>
                    <a:pt x="44" y="8"/>
                  </a:lnTo>
                  <a:lnTo>
                    <a:pt x="36" y="3"/>
                  </a:lnTo>
                  <a:lnTo>
                    <a:pt x="32" y="1"/>
                  </a:lnTo>
                  <a:lnTo>
                    <a:pt x="27" y="0"/>
                  </a:lnTo>
                  <a:lnTo>
                    <a:pt x="27" y="0"/>
                  </a:lnTo>
                  <a:lnTo>
                    <a:pt x="24"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12" name="Freeform 108"/>
            <p:cNvSpPr/>
            <p:nvPr>
              <p:custDataLst>
                <p:tags r:id="rId106"/>
              </p:custDataLst>
            </p:nvPr>
          </p:nvSpPr>
          <p:spPr bwMode="auto">
            <a:xfrm>
              <a:off x="4238625" y="1870075"/>
              <a:ext cx="28575" cy="28575"/>
            </a:xfrm>
            <a:custGeom>
              <a:avLst/>
              <a:gdLst>
                <a:gd name="T0" fmla="*/ 17 w 36"/>
                <a:gd name="T1" fmla="*/ 0 h 35"/>
                <a:gd name="T2" fmla="*/ 17 w 36"/>
                <a:gd name="T3" fmla="*/ 0 h 35"/>
                <a:gd name="T4" fmla="*/ 14 w 36"/>
                <a:gd name="T5" fmla="*/ 0 h 35"/>
                <a:gd name="T6" fmla="*/ 14 w 36"/>
                <a:gd name="T7" fmla="*/ 0 h 35"/>
                <a:gd name="T8" fmla="*/ 9 w 36"/>
                <a:gd name="T9" fmla="*/ 3 h 35"/>
                <a:gd name="T10" fmla="*/ 4 w 36"/>
                <a:gd name="T11" fmla="*/ 6 h 35"/>
                <a:gd name="T12" fmla="*/ 0 w 36"/>
                <a:gd name="T13" fmla="*/ 10 h 35"/>
                <a:gd name="T14" fmla="*/ 0 w 36"/>
                <a:gd name="T15" fmla="*/ 16 h 35"/>
                <a:gd name="T16" fmla="*/ 0 w 36"/>
                <a:gd name="T17" fmla="*/ 16 h 35"/>
                <a:gd name="T18" fmla="*/ 0 w 36"/>
                <a:gd name="T19" fmla="*/ 23 h 35"/>
                <a:gd name="T20" fmla="*/ 4 w 36"/>
                <a:gd name="T21" fmla="*/ 28 h 35"/>
                <a:gd name="T22" fmla="*/ 9 w 36"/>
                <a:gd name="T23" fmla="*/ 33 h 35"/>
                <a:gd name="T24" fmla="*/ 16 w 36"/>
                <a:gd name="T25" fmla="*/ 35 h 35"/>
                <a:gd name="T26" fmla="*/ 16 w 36"/>
                <a:gd name="T27" fmla="*/ 35 h 35"/>
                <a:gd name="T28" fmla="*/ 17 w 36"/>
                <a:gd name="T29" fmla="*/ 35 h 35"/>
                <a:gd name="T30" fmla="*/ 17 w 36"/>
                <a:gd name="T31" fmla="*/ 35 h 35"/>
                <a:gd name="T32" fmla="*/ 24 w 36"/>
                <a:gd name="T33" fmla="*/ 35 h 35"/>
                <a:gd name="T34" fmla="*/ 27 w 36"/>
                <a:gd name="T35" fmla="*/ 32 h 35"/>
                <a:gd name="T36" fmla="*/ 32 w 36"/>
                <a:gd name="T37" fmla="*/ 27 h 35"/>
                <a:gd name="T38" fmla="*/ 34 w 36"/>
                <a:gd name="T39" fmla="*/ 22 h 35"/>
                <a:gd name="T40" fmla="*/ 34 w 36"/>
                <a:gd name="T41" fmla="*/ 22 h 35"/>
                <a:gd name="T42" fmla="*/ 36 w 36"/>
                <a:gd name="T43" fmla="*/ 18 h 35"/>
                <a:gd name="T44" fmla="*/ 36 w 36"/>
                <a:gd name="T45" fmla="*/ 18 h 35"/>
                <a:gd name="T46" fmla="*/ 34 w 36"/>
                <a:gd name="T47" fmla="*/ 11 h 35"/>
                <a:gd name="T48" fmla="*/ 31 w 36"/>
                <a:gd name="T49" fmla="*/ 6 h 35"/>
                <a:gd name="T50" fmla="*/ 26 w 36"/>
                <a:gd name="T51" fmla="*/ 1 h 35"/>
                <a:gd name="T52" fmla="*/ 19 w 36"/>
                <a:gd name="T53" fmla="*/ 0 h 35"/>
                <a:gd name="T54" fmla="*/ 19 w 36"/>
                <a:gd name="T55" fmla="*/ 0 h 35"/>
                <a:gd name="T56" fmla="*/ 17 w 36"/>
                <a:gd name="T5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35">
                  <a:moveTo>
                    <a:pt x="17" y="0"/>
                  </a:moveTo>
                  <a:lnTo>
                    <a:pt x="17" y="0"/>
                  </a:lnTo>
                  <a:lnTo>
                    <a:pt x="14" y="0"/>
                  </a:lnTo>
                  <a:lnTo>
                    <a:pt x="14" y="0"/>
                  </a:lnTo>
                  <a:lnTo>
                    <a:pt x="9" y="3"/>
                  </a:lnTo>
                  <a:lnTo>
                    <a:pt x="4" y="6"/>
                  </a:lnTo>
                  <a:lnTo>
                    <a:pt x="0" y="10"/>
                  </a:lnTo>
                  <a:lnTo>
                    <a:pt x="0" y="16"/>
                  </a:lnTo>
                  <a:lnTo>
                    <a:pt x="0" y="16"/>
                  </a:lnTo>
                  <a:lnTo>
                    <a:pt x="0" y="23"/>
                  </a:lnTo>
                  <a:lnTo>
                    <a:pt x="4" y="28"/>
                  </a:lnTo>
                  <a:lnTo>
                    <a:pt x="9" y="33"/>
                  </a:lnTo>
                  <a:lnTo>
                    <a:pt x="16" y="35"/>
                  </a:lnTo>
                  <a:lnTo>
                    <a:pt x="16" y="35"/>
                  </a:lnTo>
                  <a:lnTo>
                    <a:pt x="17" y="35"/>
                  </a:lnTo>
                  <a:lnTo>
                    <a:pt x="17" y="35"/>
                  </a:lnTo>
                  <a:lnTo>
                    <a:pt x="24" y="35"/>
                  </a:lnTo>
                  <a:lnTo>
                    <a:pt x="27" y="32"/>
                  </a:lnTo>
                  <a:lnTo>
                    <a:pt x="32" y="27"/>
                  </a:lnTo>
                  <a:lnTo>
                    <a:pt x="34" y="22"/>
                  </a:lnTo>
                  <a:lnTo>
                    <a:pt x="34" y="22"/>
                  </a:lnTo>
                  <a:lnTo>
                    <a:pt x="36" y="18"/>
                  </a:lnTo>
                  <a:lnTo>
                    <a:pt x="36" y="18"/>
                  </a:lnTo>
                  <a:lnTo>
                    <a:pt x="34" y="11"/>
                  </a:lnTo>
                  <a:lnTo>
                    <a:pt x="31" y="6"/>
                  </a:lnTo>
                  <a:lnTo>
                    <a:pt x="26" y="1"/>
                  </a:lnTo>
                  <a:lnTo>
                    <a:pt x="19" y="0"/>
                  </a:lnTo>
                  <a:lnTo>
                    <a:pt x="19" y="0"/>
                  </a:lnTo>
                  <a:lnTo>
                    <a:pt x="17" y="0"/>
                  </a:lnTo>
                  <a:close/>
                </a:path>
              </a:pathLst>
            </a:custGeom>
            <a:solidFill>
              <a:srgbClr val="F3FAF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13" name="Freeform 109"/>
            <p:cNvSpPr/>
            <p:nvPr>
              <p:custDataLst>
                <p:tags r:id="rId107"/>
              </p:custDataLst>
            </p:nvPr>
          </p:nvSpPr>
          <p:spPr bwMode="auto">
            <a:xfrm>
              <a:off x="4238625" y="1870075"/>
              <a:ext cx="28575" cy="28575"/>
            </a:xfrm>
            <a:custGeom>
              <a:avLst/>
              <a:gdLst>
                <a:gd name="T0" fmla="*/ 17 w 36"/>
                <a:gd name="T1" fmla="*/ 0 h 35"/>
                <a:gd name="T2" fmla="*/ 17 w 36"/>
                <a:gd name="T3" fmla="*/ 0 h 35"/>
                <a:gd name="T4" fmla="*/ 14 w 36"/>
                <a:gd name="T5" fmla="*/ 0 h 35"/>
                <a:gd name="T6" fmla="*/ 14 w 36"/>
                <a:gd name="T7" fmla="*/ 0 h 35"/>
                <a:gd name="T8" fmla="*/ 9 w 36"/>
                <a:gd name="T9" fmla="*/ 3 h 35"/>
                <a:gd name="T10" fmla="*/ 4 w 36"/>
                <a:gd name="T11" fmla="*/ 6 h 35"/>
                <a:gd name="T12" fmla="*/ 0 w 36"/>
                <a:gd name="T13" fmla="*/ 10 h 35"/>
                <a:gd name="T14" fmla="*/ 0 w 36"/>
                <a:gd name="T15" fmla="*/ 16 h 35"/>
                <a:gd name="T16" fmla="*/ 0 w 36"/>
                <a:gd name="T17" fmla="*/ 16 h 35"/>
                <a:gd name="T18" fmla="*/ 0 w 36"/>
                <a:gd name="T19" fmla="*/ 23 h 35"/>
                <a:gd name="T20" fmla="*/ 4 w 36"/>
                <a:gd name="T21" fmla="*/ 28 h 35"/>
                <a:gd name="T22" fmla="*/ 9 w 36"/>
                <a:gd name="T23" fmla="*/ 33 h 35"/>
                <a:gd name="T24" fmla="*/ 16 w 36"/>
                <a:gd name="T25" fmla="*/ 35 h 35"/>
                <a:gd name="T26" fmla="*/ 16 w 36"/>
                <a:gd name="T27" fmla="*/ 35 h 35"/>
                <a:gd name="T28" fmla="*/ 17 w 36"/>
                <a:gd name="T29" fmla="*/ 35 h 35"/>
                <a:gd name="T30" fmla="*/ 17 w 36"/>
                <a:gd name="T31" fmla="*/ 35 h 35"/>
                <a:gd name="T32" fmla="*/ 24 w 36"/>
                <a:gd name="T33" fmla="*/ 35 h 35"/>
                <a:gd name="T34" fmla="*/ 27 w 36"/>
                <a:gd name="T35" fmla="*/ 32 h 35"/>
                <a:gd name="T36" fmla="*/ 32 w 36"/>
                <a:gd name="T37" fmla="*/ 27 h 35"/>
                <a:gd name="T38" fmla="*/ 34 w 36"/>
                <a:gd name="T39" fmla="*/ 22 h 35"/>
                <a:gd name="T40" fmla="*/ 34 w 36"/>
                <a:gd name="T41" fmla="*/ 22 h 35"/>
                <a:gd name="T42" fmla="*/ 36 w 36"/>
                <a:gd name="T43" fmla="*/ 18 h 35"/>
                <a:gd name="T44" fmla="*/ 36 w 36"/>
                <a:gd name="T45" fmla="*/ 18 h 35"/>
                <a:gd name="T46" fmla="*/ 34 w 36"/>
                <a:gd name="T47" fmla="*/ 11 h 35"/>
                <a:gd name="T48" fmla="*/ 31 w 36"/>
                <a:gd name="T49" fmla="*/ 6 h 35"/>
                <a:gd name="T50" fmla="*/ 26 w 36"/>
                <a:gd name="T51" fmla="*/ 1 h 35"/>
                <a:gd name="T52" fmla="*/ 19 w 36"/>
                <a:gd name="T53" fmla="*/ 0 h 35"/>
                <a:gd name="T54" fmla="*/ 19 w 36"/>
                <a:gd name="T55" fmla="*/ 0 h 35"/>
                <a:gd name="T56" fmla="*/ 17 w 36"/>
                <a:gd name="T5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 h="35">
                  <a:moveTo>
                    <a:pt x="17" y="0"/>
                  </a:moveTo>
                  <a:lnTo>
                    <a:pt x="17" y="0"/>
                  </a:lnTo>
                  <a:lnTo>
                    <a:pt x="14" y="0"/>
                  </a:lnTo>
                  <a:lnTo>
                    <a:pt x="14" y="0"/>
                  </a:lnTo>
                  <a:lnTo>
                    <a:pt x="9" y="3"/>
                  </a:lnTo>
                  <a:lnTo>
                    <a:pt x="4" y="6"/>
                  </a:lnTo>
                  <a:lnTo>
                    <a:pt x="0" y="10"/>
                  </a:lnTo>
                  <a:lnTo>
                    <a:pt x="0" y="16"/>
                  </a:lnTo>
                  <a:lnTo>
                    <a:pt x="0" y="16"/>
                  </a:lnTo>
                  <a:lnTo>
                    <a:pt x="0" y="23"/>
                  </a:lnTo>
                  <a:lnTo>
                    <a:pt x="4" y="28"/>
                  </a:lnTo>
                  <a:lnTo>
                    <a:pt x="9" y="33"/>
                  </a:lnTo>
                  <a:lnTo>
                    <a:pt x="16" y="35"/>
                  </a:lnTo>
                  <a:lnTo>
                    <a:pt x="16" y="35"/>
                  </a:lnTo>
                  <a:lnTo>
                    <a:pt x="17" y="35"/>
                  </a:lnTo>
                  <a:lnTo>
                    <a:pt x="17" y="35"/>
                  </a:lnTo>
                  <a:lnTo>
                    <a:pt x="24" y="35"/>
                  </a:lnTo>
                  <a:lnTo>
                    <a:pt x="27" y="32"/>
                  </a:lnTo>
                  <a:lnTo>
                    <a:pt x="32" y="27"/>
                  </a:lnTo>
                  <a:lnTo>
                    <a:pt x="34" y="22"/>
                  </a:lnTo>
                  <a:lnTo>
                    <a:pt x="34" y="22"/>
                  </a:lnTo>
                  <a:lnTo>
                    <a:pt x="36" y="18"/>
                  </a:lnTo>
                  <a:lnTo>
                    <a:pt x="36" y="18"/>
                  </a:lnTo>
                  <a:lnTo>
                    <a:pt x="34" y="11"/>
                  </a:lnTo>
                  <a:lnTo>
                    <a:pt x="31" y="6"/>
                  </a:lnTo>
                  <a:lnTo>
                    <a:pt x="26" y="1"/>
                  </a:lnTo>
                  <a:lnTo>
                    <a:pt x="19" y="0"/>
                  </a:lnTo>
                  <a:lnTo>
                    <a:pt x="19" y="0"/>
                  </a:lnTo>
                  <a:lnTo>
                    <a:pt x="17"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14" name="Freeform 110"/>
            <p:cNvSpPr/>
            <p:nvPr>
              <p:custDataLst>
                <p:tags r:id="rId108"/>
              </p:custDataLst>
            </p:nvPr>
          </p:nvSpPr>
          <p:spPr bwMode="auto">
            <a:xfrm>
              <a:off x="4160838" y="1897063"/>
              <a:ext cx="0" cy="25400"/>
            </a:xfrm>
            <a:custGeom>
              <a:avLst/>
              <a:gdLst>
                <a:gd name="T0" fmla="*/ 0 h 32"/>
                <a:gd name="T1" fmla="*/ 0 h 32"/>
                <a:gd name="T2" fmla="*/ 12 h 32"/>
                <a:gd name="T3" fmla="*/ 24 h 32"/>
                <a:gd name="T4" fmla="*/ 24 h 32"/>
                <a:gd name="T5" fmla="*/ 32 h 32"/>
                <a:gd name="T6" fmla="*/ 32 h 32"/>
                <a:gd name="T7" fmla="*/ 0 h 3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2">
                  <a:moveTo>
                    <a:pt x="0" y="0"/>
                  </a:moveTo>
                  <a:lnTo>
                    <a:pt x="0" y="0"/>
                  </a:lnTo>
                  <a:lnTo>
                    <a:pt x="0" y="12"/>
                  </a:lnTo>
                  <a:lnTo>
                    <a:pt x="0" y="24"/>
                  </a:lnTo>
                  <a:lnTo>
                    <a:pt x="0" y="24"/>
                  </a:lnTo>
                  <a:lnTo>
                    <a:pt x="0" y="32"/>
                  </a:lnTo>
                  <a:lnTo>
                    <a:pt x="0" y="32"/>
                  </a:lnTo>
                  <a:lnTo>
                    <a:pt x="0" y="0"/>
                  </a:lnTo>
                  <a:close/>
                </a:path>
              </a:pathLst>
            </a:custGeom>
            <a:solidFill>
              <a:srgbClr val="837F7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15" name="Freeform 111"/>
            <p:cNvSpPr/>
            <p:nvPr>
              <p:custDataLst>
                <p:tags r:id="rId109"/>
              </p:custDataLst>
            </p:nvPr>
          </p:nvSpPr>
          <p:spPr bwMode="auto">
            <a:xfrm>
              <a:off x="4160838" y="1897063"/>
              <a:ext cx="0" cy="25400"/>
            </a:xfrm>
            <a:custGeom>
              <a:avLst/>
              <a:gdLst>
                <a:gd name="T0" fmla="*/ 0 h 32"/>
                <a:gd name="T1" fmla="*/ 0 h 32"/>
                <a:gd name="T2" fmla="*/ 12 h 32"/>
                <a:gd name="T3" fmla="*/ 24 h 32"/>
                <a:gd name="T4" fmla="*/ 24 h 32"/>
                <a:gd name="T5" fmla="*/ 32 h 32"/>
                <a:gd name="T6" fmla="*/ 32 h 32"/>
                <a:gd name="T7" fmla="*/ 0 h 3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2">
                  <a:moveTo>
                    <a:pt x="0" y="0"/>
                  </a:moveTo>
                  <a:lnTo>
                    <a:pt x="0" y="0"/>
                  </a:lnTo>
                  <a:lnTo>
                    <a:pt x="0" y="12"/>
                  </a:lnTo>
                  <a:lnTo>
                    <a:pt x="0" y="24"/>
                  </a:lnTo>
                  <a:lnTo>
                    <a:pt x="0" y="24"/>
                  </a:lnTo>
                  <a:lnTo>
                    <a:pt x="0" y="32"/>
                  </a:lnTo>
                  <a:lnTo>
                    <a:pt x="0" y="32"/>
                  </a:lnTo>
                  <a:lnTo>
                    <a:pt x="0" y="0"/>
                  </a:lnTo>
                </a:path>
              </a:pathLst>
            </a:custGeom>
            <a:noFill/>
            <a:ln>
              <a:noFill/>
            </a:ln>
            <a:extLst>
              <a:ext uri="{909E8E84-426E-40DD-AFC4-6F175D3DCCD1}">
                <a14:hiddenFill xmlns:a14="http://schemas.microsoft.com/office/drawing/2010/main">
                  <a:solidFill>
                    <a:schemeClr val="lt2"/>
                  </a:solidFill>
                </a14:hiddenFill>
              </a:ex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16" name="Freeform 112"/>
            <p:cNvSpPr>
              <a:spLocks noEditPoints="1"/>
            </p:cNvSpPr>
            <p:nvPr>
              <p:custDataLst>
                <p:tags r:id="rId110"/>
              </p:custDataLst>
            </p:nvPr>
          </p:nvSpPr>
          <p:spPr bwMode="auto">
            <a:xfrm>
              <a:off x="4151313" y="1797050"/>
              <a:ext cx="322263" cy="250825"/>
            </a:xfrm>
            <a:custGeom>
              <a:avLst/>
              <a:gdLst>
                <a:gd name="T0" fmla="*/ 0 w 406"/>
                <a:gd name="T1" fmla="*/ 143 h 316"/>
                <a:gd name="T2" fmla="*/ 6 w 406"/>
                <a:gd name="T3" fmla="*/ 195 h 316"/>
                <a:gd name="T4" fmla="*/ 27 w 406"/>
                <a:gd name="T5" fmla="*/ 240 h 316"/>
                <a:gd name="T6" fmla="*/ 58 w 406"/>
                <a:gd name="T7" fmla="*/ 276 h 316"/>
                <a:gd name="T8" fmla="*/ 97 w 406"/>
                <a:gd name="T9" fmla="*/ 302 h 316"/>
                <a:gd name="T10" fmla="*/ 142 w 406"/>
                <a:gd name="T11" fmla="*/ 314 h 316"/>
                <a:gd name="T12" fmla="*/ 278 w 406"/>
                <a:gd name="T13" fmla="*/ 316 h 316"/>
                <a:gd name="T14" fmla="*/ 315 w 406"/>
                <a:gd name="T15" fmla="*/ 309 h 316"/>
                <a:gd name="T16" fmla="*/ 349 w 406"/>
                <a:gd name="T17" fmla="*/ 292 h 316"/>
                <a:gd name="T18" fmla="*/ 376 w 406"/>
                <a:gd name="T19" fmla="*/ 266 h 316"/>
                <a:gd name="T20" fmla="*/ 396 w 406"/>
                <a:gd name="T21" fmla="*/ 232 h 316"/>
                <a:gd name="T22" fmla="*/ 404 w 406"/>
                <a:gd name="T23" fmla="*/ 192 h 316"/>
                <a:gd name="T24" fmla="*/ 406 w 406"/>
                <a:gd name="T25" fmla="*/ 120 h 316"/>
                <a:gd name="T26" fmla="*/ 401 w 406"/>
                <a:gd name="T27" fmla="*/ 84 h 316"/>
                <a:gd name="T28" fmla="*/ 387 w 406"/>
                <a:gd name="T29" fmla="*/ 54 h 316"/>
                <a:gd name="T30" fmla="*/ 366 w 406"/>
                <a:gd name="T31" fmla="*/ 27 h 316"/>
                <a:gd name="T32" fmla="*/ 339 w 406"/>
                <a:gd name="T33" fmla="*/ 11 h 316"/>
                <a:gd name="T34" fmla="*/ 307 w 406"/>
                <a:gd name="T35" fmla="*/ 0 h 316"/>
                <a:gd name="T36" fmla="*/ 131 w 406"/>
                <a:gd name="T37" fmla="*/ 0 h 316"/>
                <a:gd name="T38" fmla="*/ 92 w 406"/>
                <a:gd name="T39" fmla="*/ 7 h 316"/>
                <a:gd name="T40" fmla="*/ 58 w 406"/>
                <a:gd name="T41" fmla="*/ 24 h 316"/>
                <a:gd name="T42" fmla="*/ 30 w 406"/>
                <a:gd name="T43" fmla="*/ 52 h 316"/>
                <a:gd name="T44" fmla="*/ 10 w 406"/>
                <a:gd name="T45" fmla="*/ 86 h 316"/>
                <a:gd name="T46" fmla="*/ 1 w 406"/>
                <a:gd name="T47" fmla="*/ 128 h 316"/>
                <a:gd name="T48" fmla="*/ 23 w 406"/>
                <a:gd name="T49" fmla="*/ 141 h 316"/>
                <a:gd name="T50" fmla="*/ 25 w 406"/>
                <a:gd name="T51" fmla="*/ 118 h 316"/>
                <a:gd name="T52" fmla="*/ 37 w 406"/>
                <a:gd name="T53" fmla="*/ 86 h 316"/>
                <a:gd name="T54" fmla="*/ 55 w 406"/>
                <a:gd name="T55" fmla="*/ 59 h 316"/>
                <a:gd name="T56" fmla="*/ 80 w 406"/>
                <a:gd name="T57" fmla="*/ 39 h 316"/>
                <a:gd name="T58" fmla="*/ 109 w 406"/>
                <a:gd name="T59" fmla="*/ 27 h 316"/>
                <a:gd name="T60" fmla="*/ 295 w 406"/>
                <a:gd name="T61" fmla="*/ 26 h 316"/>
                <a:gd name="T62" fmla="*/ 329 w 406"/>
                <a:gd name="T63" fmla="*/ 32 h 316"/>
                <a:gd name="T64" fmla="*/ 367 w 406"/>
                <a:gd name="T65" fmla="*/ 68 h 316"/>
                <a:gd name="T66" fmla="*/ 382 w 406"/>
                <a:gd name="T67" fmla="*/ 120 h 316"/>
                <a:gd name="T68" fmla="*/ 382 w 406"/>
                <a:gd name="T69" fmla="*/ 190 h 316"/>
                <a:gd name="T70" fmla="*/ 374 w 406"/>
                <a:gd name="T71" fmla="*/ 222 h 316"/>
                <a:gd name="T72" fmla="*/ 337 w 406"/>
                <a:gd name="T73" fmla="*/ 272 h 316"/>
                <a:gd name="T74" fmla="*/ 308 w 406"/>
                <a:gd name="T75" fmla="*/ 286 h 316"/>
                <a:gd name="T76" fmla="*/ 278 w 406"/>
                <a:gd name="T77" fmla="*/ 291 h 316"/>
                <a:gd name="T78" fmla="*/ 146 w 406"/>
                <a:gd name="T79" fmla="*/ 291 h 316"/>
                <a:gd name="T80" fmla="*/ 105 w 406"/>
                <a:gd name="T81" fmla="*/ 279 h 316"/>
                <a:gd name="T82" fmla="*/ 72 w 406"/>
                <a:gd name="T83" fmla="*/ 257 h 316"/>
                <a:gd name="T84" fmla="*/ 47 w 406"/>
                <a:gd name="T85" fmla="*/ 225 h 316"/>
                <a:gd name="T86" fmla="*/ 28 w 406"/>
                <a:gd name="T87" fmla="*/ 187 h 316"/>
                <a:gd name="T88" fmla="*/ 23 w 406"/>
                <a:gd name="T89" fmla="*/ 143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06" h="316">
                  <a:moveTo>
                    <a:pt x="0" y="141"/>
                  </a:moveTo>
                  <a:lnTo>
                    <a:pt x="0" y="143"/>
                  </a:lnTo>
                  <a:lnTo>
                    <a:pt x="0" y="143"/>
                  </a:lnTo>
                  <a:lnTo>
                    <a:pt x="1" y="161"/>
                  </a:lnTo>
                  <a:lnTo>
                    <a:pt x="3" y="178"/>
                  </a:lnTo>
                  <a:lnTo>
                    <a:pt x="6" y="195"/>
                  </a:lnTo>
                  <a:lnTo>
                    <a:pt x="13" y="210"/>
                  </a:lnTo>
                  <a:lnTo>
                    <a:pt x="20" y="225"/>
                  </a:lnTo>
                  <a:lnTo>
                    <a:pt x="27" y="240"/>
                  </a:lnTo>
                  <a:lnTo>
                    <a:pt x="37" y="254"/>
                  </a:lnTo>
                  <a:lnTo>
                    <a:pt x="47" y="266"/>
                  </a:lnTo>
                  <a:lnTo>
                    <a:pt x="58" y="276"/>
                  </a:lnTo>
                  <a:lnTo>
                    <a:pt x="70" y="286"/>
                  </a:lnTo>
                  <a:lnTo>
                    <a:pt x="84" y="296"/>
                  </a:lnTo>
                  <a:lnTo>
                    <a:pt x="97" y="302"/>
                  </a:lnTo>
                  <a:lnTo>
                    <a:pt x="112" y="307"/>
                  </a:lnTo>
                  <a:lnTo>
                    <a:pt x="127" y="312"/>
                  </a:lnTo>
                  <a:lnTo>
                    <a:pt x="142" y="314"/>
                  </a:lnTo>
                  <a:lnTo>
                    <a:pt x="159" y="316"/>
                  </a:lnTo>
                  <a:lnTo>
                    <a:pt x="278" y="316"/>
                  </a:lnTo>
                  <a:lnTo>
                    <a:pt x="278" y="316"/>
                  </a:lnTo>
                  <a:lnTo>
                    <a:pt x="292" y="316"/>
                  </a:lnTo>
                  <a:lnTo>
                    <a:pt x="303" y="312"/>
                  </a:lnTo>
                  <a:lnTo>
                    <a:pt x="315" y="309"/>
                  </a:lnTo>
                  <a:lnTo>
                    <a:pt x="327" y="306"/>
                  </a:lnTo>
                  <a:lnTo>
                    <a:pt x="339" y="299"/>
                  </a:lnTo>
                  <a:lnTo>
                    <a:pt x="349" y="292"/>
                  </a:lnTo>
                  <a:lnTo>
                    <a:pt x="359" y="284"/>
                  </a:lnTo>
                  <a:lnTo>
                    <a:pt x="369" y="276"/>
                  </a:lnTo>
                  <a:lnTo>
                    <a:pt x="376" y="266"/>
                  </a:lnTo>
                  <a:lnTo>
                    <a:pt x="384" y="255"/>
                  </a:lnTo>
                  <a:lnTo>
                    <a:pt x="391" y="244"/>
                  </a:lnTo>
                  <a:lnTo>
                    <a:pt x="396" y="232"/>
                  </a:lnTo>
                  <a:lnTo>
                    <a:pt x="399" y="219"/>
                  </a:lnTo>
                  <a:lnTo>
                    <a:pt x="402" y="207"/>
                  </a:lnTo>
                  <a:lnTo>
                    <a:pt x="404" y="192"/>
                  </a:lnTo>
                  <a:lnTo>
                    <a:pt x="406" y="178"/>
                  </a:lnTo>
                  <a:lnTo>
                    <a:pt x="406" y="120"/>
                  </a:lnTo>
                  <a:lnTo>
                    <a:pt x="406" y="120"/>
                  </a:lnTo>
                  <a:lnTo>
                    <a:pt x="406" y="108"/>
                  </a:lnTo>
                  <a:lnTo>
                    <a:pt x="404" y="96"/>
                  </a:lnTo>
                  <a:lnTo>
                    <a:pt x="401" y="84"/>
                  </a:lnTo>
                  <a:lnTo>
                    <a:pt x="397" y="74"/>
                  </a:lnTo>
                  <a:lnTo>
                    <a:pt x="392" y="63"/>
                  </a:lnTo>
                  <a:lnTo>
                    <a:pt x="387" y="54"/>
                  </a:lnTo>
                  <a:lnTo>
                    <a:pt x="381" y="44"/>
                  </a:lnTo>
                  <a:lnTo>
                    <a:pt x="374" y="36"/>
                  </a:lnTo>
                  <a:lnTo>
                    <a:pt x="366" y="27"/>
                  </a:lnTo>
                  <a:lnTo>
                    <a:pt x="357" y="21"/>
                  </a:lnTo>
                  <a:lnTo>
                    <a:pt x="347" y="16"/>
                  </a:lnTo>
                  <a:lnTo>
                    <a:pt x="339" y="11"/>
                  </a:lnTo>
                  <a:lnTo>
                    <a:pt x="329" y="5"/>
                  </a:lnTo>
                  <a:lnTo>
                    <a:pt x="317" y="4"/>
                  </a:lnTo>
                  <a:lnTo>
                    <a:pt x="307" y="0"/>
                  </a:lnTo>
                  <a:lnTo>
                    <a:pt x="295" y="0"/>
                  </a:lnTo>
                  <a:lnTo>
                    <a:pt x="131" y="0"/>
                  </a:lnTo>
                  <a:lnTo>
                    <a:pt x="131" y="0"/>
                  </a:lnTo>
                  <a:lnTo>
                    <a:pt x="117" y="0"/>
                  </a:lnTo>
                  <a:lnTo>
                    <a:pt x="104" y="4"/>
                  </a:lnTo>
                  <a:lnTo>
                    <a:pt x="92" y="7"/>
                  </a:lnTo>
                  <a:lnTo>
                    <a:pt x="80" y="12"/>
                  </a:lnTo>
                  <a:lnTo>
                    <a:pt x="69" y="17"/>
                  </a:lnTo>
                  <a:lnTo>
                    <a:pt x="58" y="24"/>
                  </a:lnTo>
                  <a:lnTo>
                    <a:pt x="48" y="32"/>
                  </a:lnTo>
                  <a:lnTo>
                    <a:pt x="38" y="42"/>
                  </a:lnTo>
                  <a:lnTo>
                    <a:pt x="30" y="52"/>
                  </a:lnTo>
                  <a:lnTo>
                    <a:pt x="23" y="63"/>
                  </a:lnTo>
                  <a:lnTo>
                    <a:pt x="16" y="74"/>
                  </a:lnTo>
                  <a:lnTo>
                    <a:pt x="10" y="86"/>
                  </a:lnTo>
                  <a:lnTo>
                    <a:pt x="6" y="99"/>
                  </a:lnTo>
                  <a:lnTo>
                    <a:pt x="3" y="113"/>
                  </a:lnTo>
                  <a:lnTo>
                    <a:pt x="1" y="128"/>
                  </a:lnTo>
                  <a:lnTo>
                    <a:pt x="0" y="141"/>
                  </a:lnTo>
                  <a:lnTo>
                    <a:pt x="0" y="141"/>
                  </a:lnTo>
                  <a:close/>
                  <a:moveTo>
                    <a:pt x="23" y="141"/>
                  </a:moveTo>
                  <a:lnTo>
                    <a:pt x="23" y="141"/>
                  </a:lnTo>
                  <a:lnTo>
                    <a:pt x="23" y="130"/>
                  </a:lnTo>
                  <a:lnTo>
                    <a:pt x="25" y="118"/>
                  </a:lnTo>
                  <a:lnTo>
                    <a:pt x="28" y="108"/>
                  </a:lnTo>
                  <a:lnTo>
                    <a:pt x="32" y="96"/>
                  </a:lnTo>
                  <a:lnTo>
                    <a:pt x="37" y="86"/>
                  </a:lnTo>
                  <a:lnTo>
                    <a:pt x="42" y="76"/>
                  </a:lnTo>
                  <a:lnTo>
                    <a:pt x="48" y="68"/>
                  </a:lnTo>
                  <a:lnTo>
                    <a:pt x="55" y="59"/>
                  </a:lnTo>
                  <a:lnTo>
                    <a:pt x="62" y="52"/>
                  </a:lnTo>
                  <a:lnTo>
                    <a:pt x="70" y="46"/>
                  </a:lnTo>
                  <a:lnTo>
                    <a:pt x="80" y="39"/>
                  </a:lnTo>
                  <a:lnTo>
                    <a:pt x="89" y="34"/>
                  </a:lnTo>
                  <a:lnTo>
                    <a:pt x="99" y="31"/>
                  </a:lnTo>
                  <a:lnTo>
                    <a:pt x="109" y="27"/>
                  </a:lnTo>
                  <a:lnTo>
                    <a:pt x="121" y="26"/>
                  </a:lnTo>
                  <a:lnTo>
                    <a:pt x="131" y="26"/>
                  </a:lnTo>
                  <a:lnTo>
                    <a:pt x="295" y="26"/>
                  </a:lnTo>
                  <a:lnTo>
                    <a:pt x="295" y="26"/>
                  </a:lnTo>
                  <a:lnTo>
                    <a:pt x="312" y="27"/>
                  </a:lnTo>
                  <a:lnTo>
                    <a:pt x="329" y="32"/>
                  </a:lnTo>
                  <a:lnTo>
                    <a:pt x="344" y="42"/>
                  </a:lnTo>
                  <a:lnTo>
                    <a:pt x="357" y="52"/>
                  </a:lnTo>
                  <a:lnTo>
                    <a:pt x="367" y="68"/>
                  </a:lnTo>
                  <a:lnTo>
                    <a:pt x="376" y="83"/>
                  </a:lnTo>
                  <a:lnTo>
                    <a:pt x="381" y="101"/>
                  </a:lnTo>
                  <a:lnTo>
                    <a:pt x="382" y="120"/>
                  </a:lnTo>
                  <a:lnTo>
                    <a:pt x="382" y="178"/>
                  </a:lnTo>
                  <a:lnTo>
                    <a:pt x="382" y="178"/>
                  </a:lnTo>
                  <a:lnTo>
                    <a:pt x="382" y="190"/>
                  </a:lnTo>
                  <a:lnTo>
                    <a:pt x="381" y="202"/>
                  </a:lnTo>
                  <a:lnTo>
                    <a:pt x="377" y="212"/>
                  </a:lnTo>
                  <a:lnTo>
                    <a:pt x="374" y="222"/>
                  </a:lnTo>
                  <a:lnTo>
                    <a:pt x="366" y="242"/>
                  </a:lnTo>
                  <a:lnTo>
                    <a:pt x="352" y="259"/>
                  </a:lnTo>
                  <a:lnTo>
                    <a:pt x="337" y="272"/>
                  </a:lnTo>
                  <a:lnTo>
                    <a:pt x="327" y="277"/>
                  </a:lnTo>
                  <a:lnTo>
                    <a:pt x="319" y="282"/>
                  </a:lnTo>
                  <a:lnTo>
                    <a:pt x="308" y="286"/>
                  </a:lnTo>
                  <a:lnTo>
                    <a:pt x="298" y="289"/>
                  </a:lnTo>
                  <a:lnTo>
                    <a:pt x="288" y="291"/>
                  </a:lnTo>
                  <a:lnTo>
                    <a:pt x="278" y="291"/>
                  </a:lnTo>
                  <a:lnTo>
                    <a:pt x="159" y="291"/>
                  </a:lnTo>
                  <a:lnTo>
                    <a:pt x="159" y="291"/>
                  </a:lnTo>
                  <a:lnTo>
                    <a:pt x="146" y="291"/>
                  </a:lnTo>
                  <a:lnTo>
                    <a:pt x="132" y="287"/>
                  </a:lnTo>
                  <a:lnTo>
                    <a:pt x="119" y="284"/>
                  </a:lnTo>
                  <a:lnTo>
                    <a:pt x="105" y="279"/>
                  </a:lnTo>
                  <a:lnTo>
                    <a:pt x="94" y="274"/>
                  </a:lnTo>
                  <a:lnTo>
                    <a:pt x="84" y="266"/>
                  </a:lnTo>
                  <a:lnTo>
                    <a:pt x="72" y="257"/>
                  </a:lnTo>
                  <a:lnTo>
                    <a:pt x="63" y="247"/>
                  </a:lnTo>
                  <a:lnTo>
                    <a:pt x="53" y="237"/>
                  </a:lnTo>
                  <a:lnTo>
                    <a:pt x="47" y="225"/>
                  </a:lnTo>
                  <a:lnTo>
                    <a:pt x="40" y="213"/>
                  </a:lnTo>
                  <a:lnTo>
                    <a:pt x="33" y="200"/>
                  </a:lnTo>
                  <a:lnTo>
                    <a:pt x="28" y="187"/>
                  </a:lnTo>
                  <a:lnTo>
                    <a:pt x="25" y="173"/>
                  </a:lnTo>
                  <a:lnTo>
                    <a:pt x="23" y="158"/>
                  </a:lnTo>
                  <a:lnTo>
                    <a:pt x="23" y="143"/>
                  </a:lnTo>
                  <a:lnTo>
                    <a:pt x="23" y="141"/>
                  </a:lnTo>
                  <a:close/>
                </a:path>
              </a:pathLst>
            </a:custGeom>
            <a:solidFill>
              <a:srgbClr val="40251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17" name="Freeform 113"/>
            <p:cNvSpPr/>
            <p:nvPr>
              <p:custDataLst>
                <p:tags r:id="rId111"/>
              </p:custDataLst>
            </p:nvPr>
          </p:nvSpPr>
          <p:spPr bwMode="auto">
            <a:xfrm>
              <a:off x="4462463" y="1874838"/>
              <a:ext cx="166688" cy="36513"/>
            </a:xfrm>
            <a:custGeom>
              <a:avLst/>
              <a:gdLst>
                <a:gd name="T0" fmla="*/ 0 w 210"/>
                <a:gd name="T1" fmla="*/ 45 h 47"/>
                <a:gd name="T2" fmla="*/ 188 w 210"/>
                <a:gd name="T3" fmla="*/ 47 h 47"/>
                <a:gd name="T4" fmla="*/ 188 w 210"/>
                <a:gd name="T5" fmla="*/ 47 h 47"/>
                <a:gd name="T6" fmla="*/ 197 w 210"/>
                <a:gd name="T7" fmla="*/ 45 h 47"/>
                <a:gd name="T8" fmla="*/ 203 w 210"/>
                <a:gd name="T9" fmla="*/ 40 h 47"/>
                <a:gd name="T10" fmla="*/ 208 w 210"/>
                <a:gd name="T11" fmla="*/ 33 h 47"/>
                <a:gd name="T12" fmla="*/ 210 w 210"/>
                <a:gd name="T13" fmla="*/ 25 h 47"/>
                <a:gd name="T14" fmla="*/ 210 w 210"/>
                <a:gd name="T15" fmla="*/ 23 h 47"/>
                <a:gd name="T16" fmla="*/ 210 w 210"/>
                <a:gd name="T17" fmla="*/ 23 h 47"/>
                <a:gd name="T18" fmla="*/ 208 w 210"/>
                <a:gd name="T19" fmla="*/ 15 h 47"/>
                <a:gd name="T20" fmla="*/ 203 w 210"/>
                <a:gd name="T21" fmla="*/ 6 h 47"/>
                <a:gd name="T22" fmla="*/ 197 w 210"/>
                <a:gd name="T23" fmla="*/ 3 h 47"/>
                <a:gd name="T24" fmla="*/ 188 w 210"/>
                <a:gd name="T25" fmla="*/ 1 h 47"/>
                <a:gd name="T26" fmla="*/ 0 w 210"/>
                <a:gd name="T27" fmla="*/ 0 h 47"/>
                <a:gd name="T28" fmla="*/ 0 w 210"/>
                <a:gd name="T29"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0" h="47">
                  <a:moveTo>
                    <a:pt x="0" y="45"/>
                  </a:moveTo>
                  <a:lnTo>
                    <a:pt x="188" y="47"/>
                  </a:lnTo>
                  <a:lnTo>
                    <a:pt x="188" y="47"/>
                  </a:lnTo>
                  <a:lnTo>
                    <a:pt x="197" y="45"/>
                  </a:lnTo>
                  <a:lnTo>
                    <a:pt x="203" y="40"/>
                  </a:lnTo>
                  <a:lnTo>
                    <a:pt x="208" y="33"/>
                  </a:lnTo>
                  <a:lnTo>
                    <a:pt x="210" y="25"/>
                  </a:lnTo>
                  <a:lnTo>
                    <a:pt x="210" y="23"/>
                  </a:lnTo>
                  <a:lnTo>
                    <a:pt x="210" y="23"/>
                  </a:lnTo>
                  <a:lnTo>
                    <a:pt x="208" y="15"/>
                  </a:lnTo>
                  <a:lnTo>
                    <a:pt x="203" y="6"/>
                  </a:lnTo>
                  <a:lnTo>
                    <a:pt x="197" y="3"/>
                  </a:lnTo>
                  <a:lnTo>
                    <a:pt x="188" y="1"/>
                  </a:lnTo>
                  <a:lnTo>
                    <a:pt x="0" y="0"/>
                  </a:lnTo>
                  <a:lnTo>
                    <a:pt x="0" y="45"/>
                  </a:lnTo>
                  <a:close/>
                </a:path>
              </a:pathLst>
            </a:custGeom>
            <a:solidFill>
              <a:srgbClr val="40251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18" name="Freeform 114"/>
            <p:cNvSpPr/>
            <p:nvPr>
              <p:custDataLst>
                <p:tags r:id="rId112"/>
              </p:custDataLst>
            </p:nvPr>
          </p:nvSpPr>
          <p:spPr bwMode="auto">
            <a:xfrm>
              <a:off x="3656013" y="2901950"/>
              <a:ext cx="795338" cy="1363663"/>
            </a:xfrm>
            <a:custGeom>
              <a:avLst/>
              <a:gdLst>
                <a:gd name="T0" fmla="*/ 616 w 1002"/>
                <a:gd name="T1" fmla="*/ 1718 h 1718"/>
                <a:gd name="T2" fmla="*/ 0 w 1002"/>
                <a:gd name="T3" fmla="*/ 1627 h 1718"/>
                <a:gd name="T4" fmla="*/ 4 w 1002"/>
                <a:gd name="T5" fmla="*/ 1538 h 1718"/>
                <a:gd name="T6" fmla="*/ 17 w 1002"/>
                <a:gd name="T7" fmla="*/ 1198 h 1718"/>
                <a:gd name="T8" fmla="*/ 47 w 1002"/>
                <a:gd name="T9" fmla="*/ 674 h 1718"/>
                <a:gd name="T10" fmla="*/ 89 w 1002"/>
                <a:gd name="T11" fmla="*/ 47 h 1718"/>
                <a:gd name="T12" fmla="*/ 116 w 1002"/>
                <a:gd name="T13" fmla="*/ 35 h 1718"/>
                <a:gd name="T14" fmla="*/ 167 w 1002"/>
                <a:gd name="T15" fmla="*/ 17 h 1718"/>
                <a:gd name="T16" fmla="*/ 215 w 1002"/>
                <a:gd name="T17" fmla="*/ 5 h 1718"/>
                <a:gd name="T18" fmla="*/ 259 w 1002"/>
                <a:gd name="T19" fmla="*/ 0 h 1718"/>
                <a:gd name="T20" fmla="*/ 299 w 1002"/>
                <a:gd name="T21" fmla="*/ 0 h 1718"/>
                <a:gd name="T22" fmla="*/ 334 w 1002"/>
                <a:gd name="T23" fmla="*/ 3 h 1718"/>
                <a:gd name="T24" fmla="*/ 383 w 1002"/>
                <a:gd name="T25" fmla="*/ 17 h 1718"/>
                <a:gd name="T26" fmla="*/ 435 w 1002"/>
                <a:gd name="T27" fmla="*/ 42 h 1718"/>
                <a:gd name="T28" fmla="*/ 474 w 1002"/>
                <a:gd name="T29" fmla="*/ 70 h 1718"/>
                <a:gd name="T30" fmla="*/ 497 w 1002"/>
                <a:gd name="T31" fmla="*/ 95 h 1718"/>
                <a:gd name="T32" fmla="*/ 512 w 1002"/>
                <a:gd name="T33" fmla="*/ 112 h 1718"/>
                <a:gd name="T34" fmla="*/ 519 w 1002"/>
                <a:gd name="T35" fmla="*/ 104 h 1718"/>
                <a:gd name="T36" fmla="*/ 558 w 1002"/>
                <a:gd name="T37" fmla="*/ 70 h 1718"/>
                <a:gd name="T38" fmla="*/ 598 w 1002"/>
                <a:gd name="T39" fmla="*/ 42 h 1718"/>
                <a:gd name="T40" fmla="*/ 652 w 1002"/>
                <a:gd name="T41" fmla="*/ 18 h 1718"/>
                <a:gd name="T42" fmla="*/ 699 w 1002"/>
                <a:gd name="T43" fmla="*/ 5 h 1718"/>
                <a:gd name="T44" fmla="*/ 734 w 1002"/>
                <a:gd name="T45" fmla="*/ 1 h 1718"/>
                <a:gd name="T46" fmla="*/ 771 w 1002"/>
                <a:gd name="T47" fmla="*/ 1 h 1718"/>
                <a:gd name="T48" fmla="*/ 811 w 1002"/>
                <a:gd name="T49" fmla="*/ 7 h 1718"/>
                <a:gd name="T50" fmla="*/ 853 w 1002"/>
                <a:gd name="T51" fmla="*/ 18 h 1718"/>
                <a:gd name="T52" fmla="*/ 897 w 1002"/>
                <a:gd name="T53" fmla="*/ 37 h 1718"/>
                <a:gd name="T54" fmla="*/ 918 w 1002"/>
                <a:gd name="T55" fmla="*/ 48 h 1718"/>
                <a:gd name="T56" fmla="*/ 959 w 1002"/>
                <a:gd name="T57" fmla="*/ 674 h 1718"/>
                <a:gd name="T58" fmla="*/ 987 w 1002"/>
                <a:gd name="T59" fmla="*/ 1198 h 1718"/>
                <a:gd name="T60" fmla="*/ 1001 w 1002"/>
                <a:gd name="T61" fmla="*/ 1536 h 1718"/>
                <a:gd name="T62" fmla="*/ 1002 w 1002"/>
                <a:gd name="T63" fmla="*/ 1627 h 1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02" h="1718">
                  <a:moveTo>
                    <a:pt x="1002" y="1627"/>
                  </a:moveTo>
                  <a:lnTo>
                    <a:pt x="616" y="1718"/>
                  </a:lnTo>
                  <a:lnTo>
                    <a:pt x="418" y="1718"/>
                  </a:lnTo>
                  <a:lnTo>
                    <a:pt x="0" y="1627"/>
                  </a:lnTo>
                  <a:lnTo>
                    <a:pt x="0" y="1627"/>
                  </a:lnTo>
                  <a:lnTo>
                    <a:pt x="4" y="1538"/>
                  </a:lnTo>
                  <a:lnTo>
                    <a:pt x="5" y="1436"/>
                  </a:lnTo>
                  <a:lnTo>
                    <a:pt x="17" y="1198"/>
                  </a:lnTo>
                  <a:lnTo>
                    <a:pt x="31" y="938"/>
                  </a:lnTo>
                  <a:lnTo>
                    <a:pt x="47" y="674"/>
                  </a:lnTo>
                  <a:lnTo>
                    <a:pt x="76" y="233"/>
                  </a:lnTo>
                  <a:lnTo>
                    <a:pt x="89" y="47"/>
                  </a:lnTo>
                  <a:lnTo>
                    <a:pt x="89" y="47"/>
                  </a:lnTo>
                  <a:lnTo>
                    <a:pt x="116" y="35"/>
                  </a:lnTo>
                  <a:lnTo>
                    <a:pt x="141" y="25"/>
                  </a:lnTo>
                  <a:lnTo>
                    <a:pt x="167" y="17"/>
                  </a:lnTo>
                  <a:lnTo>
                    <a:pt x="192" y="10"/>
                  </a:lnTo>
                  <a:lnTo>
                    <a:pt x="215" y="5"/>
                  </a:lnTo>
                  <a:lnTo>
                    <a:pt x="237" y="1"/>
                  </a:lnTo>
                  <a:lnTo>
                    <a:pt x="259" y="0"/>
                  </a:lnTo>
                  <a:lnTo>
                    <a:pt x="279" y="0"/>
                  </a:lnTo>
                  <a:lnTo>
                    <a:pt x="299" y="0"/>
                  </a:lnTo>
                  <a:lnTo>
                    <a:pt x="318" y="1"/>
                  </a:lnTo>
                  <a:lnTo>
                    <a:pt x="334" y="3"/>
                  </a:lnTo>
                  <a:lnTo>
                    <a:pt x="353" y="7"/>
                  </a:lnTo>
                  <a:lnTo>
                    <a:pt x="383" y="17"/>
                  </a:lnTo>
                  <a:lnTo>
                    <a:pt x="410" y="28"/>
                  </a:lnTo>
                  <a:lnTo>
                    <a:pt x="435" y="42"/>
                  </a:lnTo>
                  <a:lnTo>
                    <a:pt x="455" y="55"/>
                  </a:lnTo>
                  <a:lnTo>
                    <a:pt x="474" y="70"/>
                  </a:lnTo>
                  <a:lnTo>
                    <a:pt x="487" y="84"/>
                  </a:lnTo>
                  <a:lnTo>
                    <a:pt x="497" y="95"/>
                  </a:lnTo>
                  <a:lnTo>
                    <a:pt x="506" y="104"/>
                  </a:lnTo>
                  <a:lnTo>
                    <a:pt x="512" y="112"/>
                  </a:lnTo>
                  <a:lnTo>
                    <a:pt x="512" y="112"/>
                  </a:lnTo>
                  <a:lnTo>
                    <a:pt x="519" y="104"/>
                  </a:lnTo>
                  <a:lnTo>
                    <a:pt x="541" y="84"/>
                  </a:lnTo>
                  <a:lnTo>
                    <a:pt x="558" y="70"/>
                  </a:lnTo>
                  <a:lnTo>
                    <a:pt x="576" y="57"/>
                  </a:lnTo>
                  <a:lnTo>
                    <a:pt x="598" y="42"/>
                  </a:lnTo>
                  <a:lnTo>
                    <a:pt x="623" y="30"/>
                  </a:lnTo>
                  <a:lnTo>
                    <a:pt x="652" y="18"/>
                  </a:lnTo>
                  <a:lnTo>
                    <a:pt x="683" y="8"/>
                  </a:lnTo>
                  <a:lnTo>
                    <a:pt x="699" y="5"/>
                  </a:lnTo>
                  <a:lnTo>
                    <a:pt x="717" y="3"/>
                  </a:lnTo>
                  <a:lnTo>
                    <a:pt x="734" y="1"/>
                  </a:lnTo>
                  <a:lnTo>
                    <a:pt x="752" y="1"/>
                  </a:lnTo>
                  <a:lnTo>
                    <a:pt x="771" y="1"/>
                  </a:lnTo>
                  <a:lnTo>
                    <a:pt x="791" y="3"/>
                  </a:lnTo>
                  <a:lnTo>
                    <a:pt x="811" y="7"/>
                  </a:lnTo>
                  <a:lnTo>
                    <a:pt x="831" y="12"/>
                  </a:lnTo>
                  <a:lnTo>
                    <a:pt x="853" y="18"/>
                  </a:lnTo>
                  <a:lnTo>
                    <a:pt x="875" y="27"/>
                  </a:lnTo>
                  <a:lnTo>
                    <a:pt x="897" y="37"/>
                  </a:lnTo>
                  <a:lnTo>
                    <a:pt x="918" y="48"/>
                  </a:lnTo>
                  <a:lnTo>
                    <a:pt x="918" y="48"/>
                  </a:lnTo>
                  <a:lnTo>
                    <a:pt x="932" y="233"/>
                  </a:lnTo>
                  <a:lnTo>
                    <a:pt x="959" y="674"/>
                  </a:lnTo>
                  <a:lnTo>
                    <a:pt x="974" y="936"/>
                  </a:lnTo>
                  <a:lnTo>
                    <a:pt x="987" y="1198"/>
                  </a:lnTo>
                  <a:lnTo>
                    <a:pt x="997" y="1434"/>
                  </a:lnTo>
                  <a:lnTo>
                    <a:pt x="1001" y="1536"/>
                  </a:lnTo>
                  <a:lnTo>
                    <a:pt x="1002" y="1627"/>
                  </a:lnTo>
                  <a:lnTo>
                    <a:pt x="1002" y="1627"/>
                  </a:lnTo>
                  <a:close/>
                </a:path>
              </a:pathLst>
            </a:custGeom>
            <a:solidFill>
              <a:srgbClr val="D1BEA7"/>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19" name="Freeform 115"/>
            <p:cNvSpPr/>
            <p:nvPr>
              <p:custDataLst>
                <p:tags r:id="rId113"/>
              </p:custDataLst>
            </p:nvPr>
          </p:nvSpPr>
          <p:spPr bwMode="auto">
            <a:xfrm>
              <a:off x="3894138" y="2901950"/>
              <a:ext cx="334963" cy="214313"/>
            </a:xfrm>
            <a:custGeom>
              <a:avLst/>
              <a:gdLst>
                <a:gd name="T0" fmla="*/ 0 w 423"/>
                <a:gd name="T1" fmla="*/ 0 h 268"/>
                <a:gd name="T2" fmla="*/ 85 w 423"/>
                <a:gd name="T3" fmla="*/ 267 h 268"/>
                <a:gd name="T4" fmla="*/ 211 w 423"/>
                <a:gd name="T5" fmla="*/ 154 h 268"/>
                <a:gd name="T6" fmla="*/ 337 w 423"/>
                <a:gd name="T7" fmla="*/ 268 h 268"/>
                <a:gd name="T8" fmla="*/ 423 w 423"/>
                <a:gd name="T9" fmla="*/ 0 h 268"/>
                <a:gd name="T10" fmla="*/ 211 w 423"/>
                <a:gd name="T11" fmla="*/ 112 h 268"/>
                <a:gd name="T12" fmla="*/ 0 w 423"/>
                <a:gd name="T13" fmla="*/ 0 h 268"/>
              </a:gdLst>
              <a:ahLst/>
              <a:cxnLst>
                <a:cxn ang="0">
                  <a:pos x="T0" y="T1"/>
                </a:cxn>
                <a:cxn ang="0">
                  <a:pos x="T2" y="T3"/>
                </a:cxn>
                <a:cxn ang="0">
                  <a:pos x="T4" y="T5"/>
                </a:cxn>
                <a:cxn ang="0">
                  <a:pos x="T6" y="T7"/>
                </a:cxn>
                <a:cxn ang="0">
                  <a:pos x="T8" y="T9"/>
                </a:cxn>
                <a:cxn ang="0">
                  <a:pos x="T10" y="T11"/>
                </a:cxn>
                <a:cxn ang="0">
                  <a:pos x="T12" y="T13"/>
                </a:cxn>
              </a:cxnLst>
              <a:rect l="0" t="0" r="r" b="b"/>
              <a:pathLst>
                <a:path w="423" h="268">
                  <a:moveTo>
                    <a:pt x="0" y="0"/>
                  </a:moveTo>
                  <a:lnTo>
                    <a:pt x="85" y="267"/>
                  </a:lnTo>
                  <a:lnTo>
                    <a:pt x="211" y="154"/>
                  </a:lnTo>
                  <a:lnTo>
                    <a:pt x="337" y="268"/>
                  </a:lnTo>
                  <a:lnTo>
                    <a:pt x="423" y="0"/>
                  </a:lnTo>
                  <a:lnTo>
                    <a:pt x="211" y="112"/>
                  </a:lnTo>
                  <a:lnTo>
                    <a:pt x="0" y="0"/>
                  </a:lnTo>
                  <a:close/>
                </a:path>
              </a:pathLst>
            </a:custGeom>
            <a:solidFill>
              <a:srgbClr val="C2B09B"/>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20" name="Freeform 116"/>
            <p:cNvSpPr/>
            <p:nvPr>
              <p:custDataLst>
                <p:tags r:id="rId114"/>
              </p:custDataLst>
            </p:nvPr>
          </p:nvSpPr>
          <p:spPr bwMode="auto">
            <a:xfrm>
              <a:off x="3894138" y="2846388"/>
              <a:ext cx="168275" cy="227013"/>
            </a:xfrm>
            <a:custGeom>
              <a:avLst/>
              <a:gdLst>
                <a:gd name="T0" fmla="*/ 211 w 211"/>
                <a:gd name="T1" fmla="*/ 183 h 286"/>
                <a:gd name="T2" fmla="*/ 80 w 211"/>
                <a:gd name="T3" fmla="*/ 0 h 286"/>
                <a:gd name="T4" fmla="*/ 0 w 211"/>
                <a:gd name="T5" fmla="*/ 71 h 286"/>
                <a:gd name="T6" fmla="*/ 87 w 211"/>
                <a:gd name="T7" fmla="*/ 286 h 286"/>
                <a:gd name="T8" fmla="*/ 211 w 211"/>
                <a:gd name="T9" fmla="*/ 183 h 286"/>
              </a:gdLst>
              <a:ahLst/>
              <a:cxnLst>
                <a:cxn ang="0">
                  <a:pos x="T0" y="T1"/>
                </a:cxn>
                <a:cxn ang="0">
                  <a:pos x="T2" y="T3"/>
                </a:cxn>
                <a:cxn ang="0">
                  <a:pos x="T4" y="T5"/>
                </a:cxn>
                <a:cxn ang="0">
                  <a:pos x="T6" y="T7"/>
                </a:cxn>
                <a:cxn ang="0">
                  <a:pos x="T8" y="T9"/>
                </a:cxn>
              </a:cxnLst>
              <a:rect l="0" t="0" r="r" b="b"/>
              <a:pathLst>
                <a:path w="211" h="286">
                  <a:moveTo>
                    <a:pt x="211" y="183"/>
                  </a:moveTo>
                  <a:lnTo>
                    <a:pt x="80" y="0"/>
                  </a:lnTo>
                  <a:lnTo>
                    <a:pt x="0" y="71"/>
                  </a:lnTo>
                  <a:lnTo>
                    <a:pt x="87" y="286"/>
                  </a:lnTo>
                  <a:lnTo>
                    <a:pt x="211" y="183"/>
                  </a:lnTo>
                  <a:close/>
                </a:path>
              </a:pathLst>
            </a:custGeom>
            <a:solidFill>
              <a:srgbClr val="F0D4B2"/>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21" name="Freeform 117"/>
            <p:cNvSpPr/>
            <p:nvPr>
              <p:custDataLst>
                <p:tags r:id="rId115"/>
              </p:custDataLst>
            </p:nvPr>
          </p:nvSpPr>
          <p:spPr bwMode="auto">
            <a:xfrm>
              <a:off x="4062413" y="2846388"/>
              <a:ext cx="166688" cy="228600"/>
            </a:xfrm>
            <a:custGeom>
              <a:avLst/>
              <a:gdLst>
                <a:gd name="T0" fmla="*/ 0 w 212"/>
                <a:gd name="T1" fmla="*/ 183 h 287"/>
                <a:gd name="T2" fmla="*/ 131 w 212"/>
                <a:gd name="T3" fmla="*/ 0 h 287"/>
                <a:gd name="T4" fmla="*/ 212 w 212"/>
                <a:gd name="T5" fmla="*/ 71 h 287"/>
                <a:gd name="T6" fmla="*/ 123 w 212"/>
                <a:gd name="T7" fmla="*/ 287 h 287"/>
                <a:gd name="T8" fmla="*/ 0 w 212"/>
                <a:gd name="T9" fmla="*/ 183 h 287"/>
              </a:gdLst>
              <a:ahLst/>
              <a:cxnLst>
                <a:cxn ang="0">
                  <a:pos x="T0" y="T1"/>
                </a:cxn>
                <a:cxn ang="0">
                  <a:pos x="T2" y="T3"/>
                </a:cxn>
                <a:cxn ang="0">
                  <a:pos x="T4" y="T5"/>
                </a:cxn>
                <a:cxn ang="0">
                  <a:pos x="T6" y="T7"/>
                </a:cxn>
                <a:cxn ang="0">
                  <a:pos x="T8" y="T9"/>
                </a:cxn>
              </a:cxnLst>
              <a:rect l="0" t="0" r="r" b="b"/>
              <a:pathLst>
                <a:path w="212" h="287">
                  <a:moveTo>
                    <a:pt x="0" y="183"/>
                  </a:moveTo>
                  <a:lnTo>
                    <a:pt x="131" y="0"/>
                  </a:lnTo>
                  <a:lnTo>
                    <a:pt x="212" y="71"/>
                  </a:lnTo>
                  <a:lnTo>
                    <a:pt x="123" y="287"/>
                  </a:lnTo>
                  <a:lnTo>
                    <a:pt x="0" y="183"/>
                  </a:lnTo>
                  <a:close/>
                </a:path>
              </a:pathLst>
            </a:custGeom>
            <a:solidFill>
              <a:srgbClr val="F0D4B2"/>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22" name="Freeform 118"/>
            <p:cNvSpPr/>
            <p:nvPr>
              <p:custDataLst>
                <p:tags r:id="rId116"/>
              </p:custDataLst>
            </p:nvPr>
          </p:nvSpPr>
          <p:spPr bwMode="auto">
            <a:xfrm>
              <a:off x="3613150" y="2884488"/>
              <a:ext cx="300038" cy="1465263"/>
            </a:xfrm>
            <a:custGeom>
              <a:avLst/>
              <a:gdLst>
                <a:gd name="T0" fmla="*/ 379 w 379"/>
                <a:gd name="T1" fmla="*/ 0 h 1847"/>
                <a:gd name="T2" fmla="*/ 377 w 379"/>
                <a:gd name="T3" fmla="*/ 1847 h 1847"/>
                <a:gd name="T4" fmla="*/ 0 w 379"/>
                <a:gd name="T5" fmla="*/ 1847 h 1847"/>
                <a:gd name="T6" fmla="*/ 117 w 379"/>
                <a:gd name="T7" fmla="*/ 91 h 1847"/>
                <a:gd name="T8" fmla="*/ 117 w 379"/>
                <a:gd name="T9" fmla="*/ 91 h 1847"/>
                <a:gd name="T10" fmla="*/ 116 w 379"/>
                <a:gd name="T11" fmla="*/ 86 h 1847"/>
                <a:gd name="T12" fmla="*/ 116 w 379"/>
                <a:gd name="T13" fmla="*/ 81 h 1847"/>
                <a:gd name="T14" fmla="*/ 119 w 379"/>
                <a:gd name="T15" fmla="*/ 71 h 1847"/>
                <a:gd name="T16" fmla="*/ 126 w 379"/>
                <a:gd name="T17" fmla="*/ 64 h 1847"/>
                <a:gd name="T18" fmla="*/ 131 w 379"/>
                <a:gd name="T19" fmla="*/ 61 h 1847"/>
                <a:gd name="T20" fmla="*/ 136 w 379"/>
                <a:gd name="T21" fmla="*/ 59 h 1847"/>
                <a:gd name="T22" fmla="*/ 379 w 379"/>
                <a:gd name="T23" fmla="*/ 0 h 1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9" h="1847">
                  <a:moveTo>
                    <a:pt x="379" y="0"/>
                  </a:moveTo>
                  <a:lnTo>
                    <a:pt x="377" y="1847"/>
                  </a:lnTo>
                  <a:lnTo>
                    <a:pt x="0" y="1847"/>
                  </a:lnTo>
                  <a:lnTo>
                    <a:pt x="117" y="91"/>
                  </a:lnTo>
                  <a:lnTo>
                    <a:pt x="117" y="91"/>
                  </a:lnTo>
                  <a:lnTo>
                    <a:pt x="116" y="86"/>
                  </a:lnTo>
                  <a:lnTo>
                    <a:pt x="116" y="81"/>
                  </a:lnTo>
                  <a:lnTo>
                    <a:pt x="119" y="71"/>
                  </a:lnTo>
                  <a:lnTo>
                    <a:pt x="126" y="64"/>
                  </a:lnTo>
                  <a:lnTo>
                    <a:pt x="131" y="61"/>
                  </a:lnTo>
                  <a:lnTo>
                    <a:pt x="136" y="59"/>
                  </a:lnTo>
                  <a:lnTo>
                    <a:pt x="379" y="0"/>
                  </a:lnTo>
                  <a:close/>
                </a:path>
              </a:pathLst>
            </a:custGeom>
            <a:solidFill>
              <a:srgbClr val="2F344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23" name="Freeform 119"/>
            <p:cNvSpPr/>
            <p:nvPr>
              <p:custDataLst>
                <p:tags r:id="rId117"/>
              </p:custDataLst>
            </p:nvPr>
          </p:nvSpPr>
          <p:spPr bwMode="auto">
            <a:xfrm>
              <a:off x="4206875" y="2884488"/>
              <a:ext cx="300038" cy="1466850"/>
            </a:xfrm>
            <a:custGeom>
              <a:avLst/>
              <a:gdLst>
                <a:gd name="T0" fmla="*/ 2 w 378"/>
                <a:gd name="T1" fmla="*/ 0 h 1849"/>
                <a:gd name="T2" fmla="*/ 0 w 378"/>
                <a:gd name="T3" fmla="*/ 1847 h 1849"/>
                <a:gd name="T4" fmla="*/ 378 w 378"/>
                <a:gd name="T5" fmla="*/ 1849 h 1849"/>
                <a:gd name="T6" fmla="*/ 265 w 378"/>
                <a:gd name="T7" fmla="*/ 93 h 1849"/>
                <a:gd name="T8" fmla="*/ 265 w 378"/>
                <a:gd name="T9" fmla="*/ 93 h 1849"/>
                <a:gd name="T10" fmla="*/ 265 w 378"/>
                <a:gd name="T11" fmla="*/ 88 h 1849"/>
                <a:gd name="T12" fmla="*/ 265 w 378"/>
                <a:gd name="T13" fmla="*/ 81 h 1849"/>
                <a:gd name="T14" fmla="*/ 262 w 378"/>
                <a:gd name="T15" fmla="*/ 72 h 1849"/>
                <a:gd name="T16" fmla="*/ 255 w 378"/>
                <a:gd name="T17" fmla="*/ 64 h 1849"/>
                <a:gd name="T18" fmla="*/ 250 w 378"/>
                <a:gd name="T19" fmla="*/ 62 h 1849"/>
                <a:gd name="T20" fmla="*/ 245 w 378"/>
                <a:gd name="T21" fmla="*/ 61 h 1849"/>
                <a:gd name="T22" fmla="*/ 2 w 378"/>
                <a:gd name="T23" fmla="*/ 0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8" h="1849">
                  <a:moveTo>
                    <a:pt x="2" y="0"/>
                  </a:moveTo>
                  <a:lnTo>
                    <a:pt x="0" y="1847"/>
                  </a:lnTo>
                  <a:lnTo>
                    <a:pt x="378" y="1849"/>
                  </a:lnTo>
                  <a:lnTo>
                    <a:pt x="265" y="93"/>
                  </a:lnTo>
                  <a:lnTo>
                    <a:pt x="265" y="93"/>
                  </a:lnTo>
                  <a:lnTo>
                    <a:pt x="265" y="88"/>
                  </a:lnTo>
                  <a:lnTo>
                    <a:pt x="265" y="81"/>
                  </a:lnTo>
                  <a:lnTo>
                    <a:pt x="262" y="72"/>
                  </a:lnTo>
                  <a:lnTo>
                    <a:pt x="255" y="64"/>
                  </a:lnTo>
                  <a:lnTo>
                    <a:pt x="250" y="62"/>
                  </a:lnTo>
                  <a:lnTo>
                    <a:pt x="245" y="61"/>
                  </a:lnTo>
                  <a:lnTo>
                    <a:pt x="2" y="0"/>
                  </a:lnTo>
                  <a:close/>
                </a:path>
              </a:pathLst>
            </a:custGeom>
            <a:solidFill>
              <a:srgbClr val="2F344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24" name="Freeform 120"/>
            <p:cNvSpPr/>
            <p:nvPr>
              <p:custDataLst>
                <p:tags r:id="rId118"/>
              </p:custDataLst>
            </p:nvPr>
          </p:nvSpPr>
          <p:spPr bwMode="auto">
            <a:xfrm>
              <a:off x="4022725" y="2992438"/>
              <a:ext cx="77788" cy="65088"/>
            </a:xfrm>
            <a:custGeom>
              <a:avLst/>
              <a:gdLst>
                <a:gd name="T0" fmla="*/ 97 w 97"/>
                <a:gd name="T1" fmla="*/ 42 h 82"/>
                <a:gd name="T2" fmla="*/ 82 w 97"/>
                <a:gd name="T3" fmla="*/ 82 h 82"/>
                <a:gd name="T4" fmla="*/ 13 w 97"/>
                <a:gd name="T5" fmla="*/ 82 h 82"/>
                <a:gd name="T6" fmla="*/ 0 w 97"/>
                <a:gd name="T7" fmla="*/ 40 h 82"/>
                <a:gd name="T8" fmla="*/ 48 w 97"/>
                <a:gd name="T9" fmla="*/ 0 h 82"/>
                <a:gd name="T10" fmla="*/ 97 w 97"/>
                <a:gd name="T11" fmla="*/ 42 h 82"/>
              </a:gdLst>
              <a:ahLst/>
              <a:cxnLst>
                <a:cxn ang="0">
                  <a:pos x="T0" y="T1"/>
                </a:cxn>
                <a:cxn ang="0">
                  <a:pos x="T2" y="T3"/>
                </a:cxn>
                <a:cxn ang="0">
                  <a:pos x="T4" y="T5"/>
                </a:cxn>
                <a:cxn ang="0">
                  <a:pos x="T6" y="T7"/>
                </a:cxn>
                <a:cxn ang="0">
                  <a:pos x="T8" y="T9"/>
                </a:cxn>
                <a:cxn ang="0">
                  <a:pos x="T10" y="T11"/>
                </a:cxn>
              </a:cxnLst>
              <a:rect l="0" t="0" r="r" b="b"/>
              <a:pathLst>
                <a:path w="97" h="82">
                  <a:moveTo>
                    <a:pt x="97" y="42"/>
                  </a:moveTo>
                  <a:lnTo>
                    <a:pt x="82" y="82"/>
                  </a:lnTo>
                  <a:lnTo>
                    <a:pt x="13" y="82"/>
                  </a:lnTo>
                  <a:lnTo>
                    <a:pt x="0" y="40"/>
                  </a:lnTo>
                  <a:lnTo>
                    <a:pt x="48" y="0"/>
                  </a:lnTo>
                  <a:lnTo>
                    <a:pt x="97" y="42"/>
                  </a:lnTo>
                  <a:close/>
                </a:path>
              </a:pathLst>
            </a:custGeom>
            <a:solidFill>
              <a:srgbClr val="A63E2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25" name="Freeform 121"/>
            <p:cNvSpPr/>
            <p:nvPr>
              <p:custDataLst>
                <p:tags r:id="rId119"/>
              </p:custDataLst>
            </p:nvPr>
          </p:nvSpPr>
          <p:spPr bwMode="auto">
            <a:xfrm>
              <a:off x="3994150" y="3057525"/>
              <a:ext cx="133350" cy="703263"/>
            </a:xfrm>
            <a:custGeom>
              <a:avLst/>
              <a:gdLst>
                <a:gd name="T0" fmla="*/ 167 w 167"/>
                <a:gd name="T1" fmla="*/ 785 h 888"/>
                <a:gd name="T2" fmla="*/ 84 w 167"/>
                <a:gd name="T3" fmla="*/ 888 h 888"/>
                <a:gd name="T4" fmla="*/ 84 w 167"/>
                <a:gd name="T5" fmla="*/ 888 h 888"/>
                <a:gd name="T6" fmla="*/ 0 w 167"/>
                <a:gd name="T7" fmla="*/ 785 h 888"/>
                <a:gd name="T8" fmla="*/ 50 w 167"/>
                <a:gd name="T9" fmla="*/ 0 h 888"/>
                <a:gd name="T10" fmla="*/ 119 w 167"/>
                <a:gd name="T11" fmla="*/ 0 h 888"/>
                <a:gd name="T12" fmla="*/ 167 w 167"/>
                <a:gd name="T13" fmla="*/ 785 h 888"/>
              </a:gdLst>
              <a:ahLst/>
              <a:cxnLst>
                <a:cxn ang="0">
                  <a:pos x="T0" y="T1"/>
                </a:cxn>
                <a:cxn ang="0">
                  <a:pos x="T2" y="T3"/>
                </a:cxn>
                <a:cxn ang="0">
                  <a:pos x="T4" y="T5"/>
                </a:cxn>
                <a:cxn ang="0">
                  <a:pos x="T6" y="T7"/>
                </a:cxn>
                <a:cxn ang="0">
                  <a:pos x="T8" y="T9"/>
                </a:cxn>
                <a:cxn ang="0">
                  <a:pos x="T10" y="T11"/>
                </a:cxn>
                <a:cxn ang="0">
                  <a:pos x="T12" y="T13"/>
                </a:cxn>
              </a:cxnLst>
              <a:rect l="0" t="0" r="r" b="b"/>
              <a:pathLst>
                <a:path w="167" h="888">
                  <a:moveTo>
                    <a:pt x="167" y="785"/>
                  </a:moveTo>
                  <a:lnTo>
                    <a:pt x="84" y="888"/>
                  </a:lnTo>
                  <a:lnTo>
                    <a:pt x="84" y="888"/>
                  </a:lnTo>
                  <a:lnTo>
                    <a:pt x="0" y="785"/>
                  </a:lnTo>
                  <a:lnTo>
                    <a:pt x="50" y="0"/>
                  </a:lnTo>
                  <a:lnTo>
                    <a:pt x="119" y="0"/>
                  </a:lnTo>
                  <a:lnTo>
                    <a:pt x="167" y="785"/>
                  </a:lnTo>
                  <a:close/>
                </a:path>
              </a:pathLst>
            </a:custGeom>
            <a:solidFill>
              <a:srgbClr val="A63E26"/>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26" name="Freeform 122"/>
            <p:cNvSpPr/>
            <p:nvPr>
              <p:custDataLst>
                <p:tags r:id="rId120"/>
              </p:custDataLst>
            </p:nvPr>
          </p:nvSpPr>
          <p:spPr bwMode="auto">
            <a:xfrm>
              <a:off x="4775200" y="2667000"/>
              <a:ext cx="1230313" cy="1731963"/>
            </a:xfrm>
            <a:custGeom>
              <a:avLst/>
              <a:gdLst>
                <a:gd name="T0" fmla="*/ 1547 w 1551"/>
                <a:gd name="T1" fmla="*/ 2182 h 2182"/>
                <a:gd name="T2" fmla="*/ 0 w 1551"/>
                <a:gd name="T3" fmla="*/ 2181 h 2182"/>
                <a:gd name="T4" fmla="*/ 3 w 1551"/>
                <a:gd name="T5" fmla="*/ 0 h 2182"/>
                <a:gd name="T6" fmla="*/ 1551 w 1551"/>
                <a:gd name="T7" fmla="*/ 2 h 2182"/>
                <a:gd name="T8" fmla="*/ 1547 w 1551"/>
                <a:gd name="T9" fmla="*/ 2182 h 2182"/>
              </a:gdLst>
              <a:ahLst/>
              <a:cxnLst>
                <a:cxn ang="0">
                  <a:pos x="T0" y="T1"/>
                </a:cxn>
                <a:cxn ang="0">
                  <a:pos x="T2" y="T3"/>
                </a:cxn>
                <a:cxn ang="0">
                  <a:pos x="T4" y="T5"/>
                </a:cxn>
                <a:cxn ang="0">
                  <a:pos x="T6" y="T7"/>
                </a:cxn>
                <a:cxn ang="0">
                  <a:pos x="T8" y="T9"/>
                </a:cxn>
              </a:cxnLst>
              <a:rect l="0" t="0" r="r" b="b"/>
              <a:pathLst>
                <a:path w="1551" h="2182">
                  <a:moveTo>
                    <a:pt x="1547" y="2182"/>
                  </a:moveTo>
                  <a:lnTo>
                    <a:pt x="0" y="2181"/>
                  </a:lnTo>
                  <a:lnTo>
                    <a:pt x="3" y="0"/>
                  </a:lnTo>
                  <a:lnTo>
                    <a:pt x="1551" y="2"/>
                  </a:lnTo>
                  <a:lnTo>
                    <a:pt x="1547" y="2182"/>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dirty="0">
                <a:solidFill>
                  <a:schemeClr val="tx1"/>
                </a:solidFill>
                <a:latin typeface="思源黑体 Normal" panose="020B0400000000000000" charset="-122"/>
                <a:ea typeface="思源黑体 Normal" panose="020B0400000000000000" charset="-122"/>
              </a:endParaRPr>
            </a:p>
          </p:txBody>
        </p:sp>
        <p:sp>
          <p:nvSpPr>
            <p:cNvPr id="127" name="Freeform 123"/>
            <p:cNvSpPr>
              <a:spLocks noEditPoints="1"/>
            </p:cNvSpPr>
            <p:nvPr>
              <p:custDataLst>
                <p:tags r:id="rId121"/>
              </p:custDataLst>
            </p:nvPr>
          </p:nvSpPr>
          <p:spPr bwMode="auto">
            <a:xfrm>
              <a:off x="4937440" y="2694200"/>
              <a:ext cx="844126" cy="1678093"/>
            </a:xfrm>
            <a:custGeom>
              <a:avLst/>
              <a:gdLst>
                <a:gd name="T0" fmla="*/ 1480 w 1483"/>
                <a:gd name="T1" fmla="*/ 2116 h 2116"/>
                <a:gd name="T2" fmla="*/ 0 w 1483"/>
                <a:gd name="T3" fmla="*/ 2114 h 2116"/>
                <a:gd name="T4" fmla="*/ 1 w 1483"/>
                <a:gd name="T5" fmla="*/ 0 h 2116"/>
                <a:gd name="T6" fmla="*/ 1483 w 1483"/>
                <a:gd name="T7" fmla="*/ 2 h 2116"/>
                <a:gd name="T8" fmla="*/ 1480 w 1483"/>
                <a:gd name="T9" fmla="*/ 2116 h 2116"/>
                <a:gd name="T10" fmla="*/ 20 w 1483"/>
                <a:gd name="T11" fmla="*/ 2094 h 2116"/>
                <a:gd name="T12" fmla="*/ 1460 w 1483"/>
                <a:gd name="T13" fmla="*/ 2096 h 2116"/>
                <a:gd name="T14" fmla="*/ 1463 w 1483"/>
                <a:gd name="T15" fmla="*/ 22 h 2116"/>
                <a:gd name="T16" fmla="*/ 21 w 1483"/>
                <a:gd name="T17" fmla="*/ 21 h 2116"/>
                <a:gd name="T18" fmla="*/ 20 w 1483"/>
                <a:gd name="T19" fmla="*/ 2094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83" h="2116">
                  <a:moveTo>
                    <a:pt x="1480" y="2116"/>
                  </a:moveTo>
                  <a:lnTo>
                    <a:pt x="0" y="2114"/>
                  </a:lnTo>
                  <a:lnTo>
                    <a:pt x="1" y="0"/>
                  </a:lnTo>
                  <a:lnTo>
                    <a:pt x="1483" y="2"/>
                  </a:lnTo>
                  <a:lnTo>
                    <a:pt x="1480" y="2116"/>
                  </a:lnTo>
                  <a:close/>
                  <a:moveTo>
                    <a:pt x="20" y="2094"/>
                  </a:moveTo>
                  <a:lnTo>
                    <a:pt x="1460" y="2096"/>
                  </a:lnTo>
                  <a:lnTo>
                    <a:pt x="1463" y="22"/>
                  </a:lnTo>
                  <a:lnTo>
                    <a:pt x="21" y="21"/>
                  </a:lnTo>
                  <a:lnTo>
                    <a:pt x="20" y="2094"/>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28" name="Freeform 124"/>
            <p:cNvSpPr/>
            <p:nvPr>
              <p:custDataLst>
                <p:tags r:id="rId122"/>
              </p:custDataLst>
            </p:nvPr>
          </p:nvSpPr>
          <p:spPr bwMode="auto">
            <a:xfrm>
              <a:off x="5180013" y="2509838"/>
              <a:ext cx="363538" cy="273050"/>
            </a:xfrm>
            <a:custGeom>
              <a:avLst/>
              <a:gdLst>
                <a:gd name="T0" fmla="*/ 139 w 456"/>
                <a:gd name="T1" fmla="*/ 2 h 344"/>
                <a:gd name="T2" fmla="*/ 106 w 456"/>
                <a:gd name="T3" fmla="*/ 2 h 344"/>
                <a:gd name="T4" fmla="*/ 75 w 456"/>
                <a:gd name="T5" fmla="*/ 15 h 344"/>
                <a:gd name="T6" fmla="*/ 50 w 456"/>
                <a:gd name="T7" fmla="*/ 35 h 344"/>
                <a:gd name="T8" fmla="*/ 35 w 456"/>
                <a:gd name="T9" fmla="*/ 65 h 344"/>
                <a:gd name="T10" fmla="*/ 18 w 456"/>
                <a:gd name="T11" fmla="*/ 114 h 344"/>
                <a:gd name="T12" fmla="*/ 5 w 456"/>
                <a:gd name="T13" fmla="*/ 178 h 344"/>
                <a:gd name="T14" fmla="*/ 0 w 456"/>
                <a:gd name="T15" fmla="*/ 226 h 344"/>
                <a:gd name="T16" fmla="*/ 3 w 456"/>
                <a:gd name="T17" fmla="*/ 257 h 344"/>
                <a:gd name="T18" fmla="*/ 13 w 456"/>
                <a:gd name="T19" fmla="*/ 283 h 344"/>
                <a:gd name="T20" fmla="*/ 20 w 456"/>
                <a:gd name="T21" fmla="*/ 294 h 344"/>
                <a:gd name="T22" fmla="*/ 50 w 456"/>
                <a:gd name="T23" fmla="*/ 324 h 344"/>
                <a:gd name="T24" fmla="*/ 80 w 456"/>
                <a:gd name="T25" fmla="*/ 339 h 344"/>
                <a:gd name="T26" fmla="*/ 112 w 456"/>
                <a:gd name="T27" fmla="*/ 344 h 344"/>
                <a:gd name="T28" fmla="*/ 148 w 456"/>
                <a:gd name="T29" fmla="*/ 340 h 344"/>
                <a:gd name="T30" fmla="*/ 235 w 456"/>
                <a:gd name="T31" fmla="*/ 325 h 344"/>
                <a:gd name="T32" fmla="*/ 289 w 456"/>
                <a:gd name="T33" fmla="*/ 322 h 344"/>
                <a:gd name="T34" fmla="*/ 354 w 456"/>
                <a:gd name="T35" fmla="*/ 324 h 344"/>
                <a:gd name="T36" fmla="*/ 367 w 456"/>
                <a:gd name="T37" fmla="*/ 324 h 344"/>
                <a:gd name="T38" fmla="*/ 391 w 456"/>
                <a:gd name="T39" fmla="*/ 322 h 344"/>
                <a:gd name="T40" fmla="*/ 411 w 456"/>
                <a:gd name="T41" fmla="*/ 314 h 344"/>
                <a:gd name="T42" fmla="*/ 424 w 456"/>
                <a:gd name="T43" fmla="*/ 302 h 344"/>
                <a:gd name="T44" fmla="*/ 436 w 456"/>
                <a:gd name="T45" fmla="*/ 283 h 344"/>
                <a:gd name="T46" fmla="*/ 446 w 456"/>
                <a:gd name="T47" fmla="*/ 247 h 344"/>
                <a:gd name="T48" fmla="*/ 456 w 456"/>
                <a:gd name="T49" fmla="*/ 178 h 344"/>
                <a:gd name="T50" fmla="*/ 456 w 456"/>
                <a:gd name="T51" fmla="*/ 169 h 344"/>
                <a:gd name="T52" fmla="*/ 453 w 456"/>
                <a:gd name="T53" fmla="*/ 154 h 344"/>
                <a:gd name="T54" fmla="*/ 440 w 456"/>
                <a:gd name="T55" fmla="*/ 131 h 344"/>
                <a:gd name="T56" fmla="*/ 411 w 456"/>
                <a:gd name="T57" fmla="*/ 102 h 344"/>
                <a:gd name="T58" fmla="*/ 371 w 456"/>
                <a:gd name="T59" fmla="*/ 75 h 344"/>
                <a:gd name="T60" fmla="*/ 322 w 456"/>
                <a:gd name="T61" fmla="*/ 52 h 344"/>
                <a:gd name="T62" fmla="*/ 268 w 456"/>
                <a:gd name="T63" fmla="*/ 32 h 344"/>
                <a:gd name="T64" fmla="*/ 188 w 456"/>
                <a:gd name="T65" fmla="*/ 10 h 344"/>
                <a:gd name="T66" fmla="*/ 139 w 456"/>
                <a:gd name="T67" fmla="*/ 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56" h="344">
                  <a:moveTo>
                    <a:pt x="139" y="2"/>
                  </a:moveTo>
                  <a:lnTo>
                    <a:pt x="139" y="2"/>
                  </a:lnTo>
                  <a:lnTo>
                    <a:pt x="122" y="0"/>
                  </a:lnTo>
                  <a:lnTo>
                    <a:pt x="106" y="2"/>
                  </a:lnTo>
                  <a:lnTo>
                    <a:pt x="91" y="7"/>
                  </a:lnTo>
                  <a:lnTo>
                    <a:pt x="75" y="15"/>
                  </a:lnTo>
                  <a:lnTo>
                    <a:pt x="62" y="23"/>
                  </a:lnTo>
                  <a:lnTo>
                    <a:pt x="50" y="35"/>
                  </a:lnTo>
                  <a:lnTo>
                    <a:pt x="42" y="50"/>
                  </a:lnTo>
                  <a:lnTo>
                    <a:pt x="35" y="65"/>
                  </a:lnTo>
                  <a:lnTo>
                    <a:pt x="35" y="65"/>
                  </a:lnTo>
                  <a:lnTo>
                    <a:pt x="18" y="114"/>
                  </a:lnTo>
                  <a:lnTo>
                    <a:pt x="12" y="144"/>
                  </a:lnTo>
                  <a:lnTo>
                    <a:pt x="5" y="178"/>
                  </a:lnTo>
                  <a:lnTo>
                    <a:pt x="2" y="210"/>
                  </a:lnTo>
                  <a:lnTo>
                    <a:pt x="0" y="226"/>
                  </a:lnTo>
                  <a:lnTo>
                    <a:pt x="2" y="241"/>
                  </a:lnTo>
                  <a:lnTo>
                    <a:pt x="3" y="257"/>
                  </a:lnTo>
                  <a:lnTo>
                    <a:pt x="8" y="270"/>
                  </a:lnTo>
                  <a:lnTo>
                    <a:pt x="13" y="283"/>
                  </a:lnTo>
                  <a:lnTo>
                    <a:pt x="20" y="294"/>
                  </a:lnTo>
                  <a:lnTo>
                    <a:pt x="20" y="294"/>
                  </a:lnTo>
                  <a:lnTo>
                    <a:pt x="35" y="310"/>
                  </a:lnTo>
                  <a:lnTo>
                    <a:pt x="50" y="324"/>
                  </a:lnTo>
                  <a:lnTo>
                    <a:pt x="65" y="334"/>
                  </a:lnTo>
                  <a:lnTo>
                    <a:pt x="80" y="339"/>
                  </a:lnTo>
                  <a:lnTo>
                    <a:pt x="96" y="342"/>
                  </a:lnTo>
                  <a:lnTo>
                    <a:pt x="112" y="344"/>
                  </a:lnTo>
                  <a:lnTo>
                    <a:pt x="129" y="342"/>
                  </a:lnTo>
                  <a:lnTo>
                    <a:pt x="148" y="340"/>
                  </a:lnTo>
                  <a:lnTo>
                    <a:pt x="188" y="334"/>
                  </a:lnTo>
                  <a:lnTo>
                    <a:pt x="235" y="325"/>
                  </a:lnTo>
                  <a:lnTo>
                    <a:pt x="260" y="324"/>
                  </a:lnTo>
                  <a:lnTo>
                    <a:pt x="289" y="322"/>
                  </a:lnTo>
                  <a:lnTo>
                    <a:pt x="320" y="320"/>
                  </a:lnTo>
                  <a:lnTo>
                    <a:pt x="354" y="324"/>
                  </a:lnTo>
                  <a:lnTo>
                    <a:pt x="354" y="324"/>
                  </a:lnTo>
                  <a:lnTo>
                    <a:pt x="367" y="324"/>
                  </a:lnTo>
                  <a:lnTo>
                    <a:pt x="381" y="324"/>
                  </a:lnTo>
                  <a:lnTo>
                    <a:pt x="391" y="322"/>
                  </a:lnTo>
                  <a:lnTo>
                    <a:pt x="401" y="319"/>
                  </a:lnTo>
                  <a:lnTo>
                    <a:pt x="411" y="314"/>
                  </a:lnTo>
                  <a:lnTo>
                    <a:pt x="418" y="309"/>
                  </a:lnTo>
                  <a:lnTo>
                    <a:pt x="424" y="302"/>
                  </a:lnTo>
                  <a:lnTo>
                    <a:pt x="431" y="294"/>
                  </a:lnTo>
                  <a:lnTo>
                    <a:pt x="436" y="283"/>
                  </a:lnTo>
                  <a:lnTo>
                    <a:pt x="440" y="273"/>
                  </a:lnTo>
                  <a:lnTo>
                    <a:pt x="446" y="247"/>
                  </a:lnTo>
                  <a:lnTo>
                    <a:pt x="451" y="216"/>
                  </a:lnTo>
                  <a:lnTo>
                    <a:pt x="456" y="178"/>
                  </a:lnTo>
                  <a:lnTo>
                    <a:pt x="456" y="178"/>
                  </a:lnTo>
                  <a:lnTo>
                    <a:pt x="456" y="169"/>
                  </a:lnTo>
                  <a:lnTo>
                    <a:pt x="455" y="163"/>
                  </a:lnTo>
                  <a:lnTo>
                    <a:pt x="453" y="154"/>
                  </a:lnTo>
                  <a:lnTo>
                    <a:pt x="450" y="146"/>
                  </a:lnTo>
                  <a:lnTo>
                    <a:pt x="440" y="131"/>
                  </a:lnTo>
                  <a:lnTo>
                    <a:pt x="426" y="116"/>
                  </a:lnTo>
                  <a:lnTo>
                    <a:pt x="411" y="102"/>
                  </a:lnTo>
                  <a:lnTo>
                    <a:pt x="391" y="89"/>
                  </a:lnTo>
                  <a:lnTo>
                    <a:pt x="371" y="75"/>
                  </a:lnTo>
                  <a:lnTo>
                    <a:pt x="347" y="64"/>
                  </a:lnTo>
                  <a:lnTo>
                    <a:pt x="322" y="52"/>
                  </a:lnTo>
                  <a:lnTo>
                    <a:pt x="295" y="42"/>
                  </a:lnTo>
                  <a:lnTo>
                    <a:pt x="268" y="32"/>
                  </a:lnTo>
                  <a:lnTo>
                    <a:pt x="242" y="23"/>
                  </a:lnTo>
                  <a:lnTo>
                    <a:pt x="188" y="10"/>
                  </a:lnTo>
                  <a:lnTo>
                    <a:pt x="139" y="2"/>
                  </a:lnTo>
                  <a:lnTo>
                    <a:pt x="139" y="2"/>
                  </a:lnTo>
                  <a:close/>
                </a:path>
              </a:pathLst>
            </a:custGeom>
            <a:solidFill>
              <a:srgbClr val="F2BFA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grpSp>
      <p:sp>
        <p:nvSpPr>
          <p:cNvPr id="129" name="Freeform 125"/>
          <p:cNvSpPr>
            <a:spLocks noEditPoints="1"/>
          </p:cNvSpPr>
          <p:nvPr>
            <p:custDataLst>
              <p:tags r:id="rId123"/>
            </p:custDataLst>
          </p:nvPr>
        </p:nvSpPr>
        <p:spPr bwMode="auto">
          <a:xfrm>
            <a:off x="2869565" y="1646555"/>
            <a:ext cx="433705" cy="4306570"/>
          </a:xfrm>
          <a:custGeom>
            <a:avLst/>
            <a:gdLst>
              <a:gd name="T0" fmla="*/ 725 w 728"/>
              <a:gd name="T1" fmla="*/ 5969 h 5974"/>
              <a:gd name="T2" fmla="*/ 594 w 728"/>
              <a:gd name="T3" fmla="*/ 5959 h 5974"/>
              <a:gd name="T4" fmla="*/ 451 w 728"/>
              <a:gd name="T5" fmla="*/ 5947 h 5974"/>
              <a:gd name="T6" fmla="*/ 245 w 728"/>
              <a:gd name="T7" fmla="*/ 5945 h 5974"/>
              <a:gd name="T8" fmla="*/ 99 w 728"/>
              <a:gd name="T9" fmla="*/ 5954 h 5974"/>
              <a:gd name="T10" fmla="*/ 1 w 728"/>
              <a:gd name="T11" fmla="*/ 5964 h 5974"/>
              <a:gd name="T12" fmla="*/ 55 w 728"/>
              <a:gd name="T13" fmla="*/ 5964 h 5974"/>
              <a:gd name="T14" fmla="*/ 28 w 728"/>
              <a:gd name="T15" fmla="*/ 5788 h 5974"/>
              <a:gd name="T16" fmla="*/ 20 w 728"/>
              <a:gd name="T17" fmla="*/ 5640 h 5974"/>
              <a:gd name="T18" fmla="*/ 10 w 728"/>
              <a:gd name="T19" fmla="*/ 5506 h 5974"/>
              <a:gd name="T20" fmla="*/ 1 w 728"/>
              <a:gd name="T21" fmla="*/ 5385 h 5974"/>
              <a:gd name="T22" fmla="*/ 1 w 728"/>
              <a:gd name="T23" fmla="*/ 5323 h 5974"/>
              <a:gd name="T24" fmla="*/ 15 w 728"/>
              <a:gd name="T25" fmla="*/ 5197 h 5974"/>
              <a:gd name="T26" fmla="*/ 15 w 728"/>
              <a:gd name="T27" fmla="*/ 5197 h 5974"/>
              <a:gd name="T28" fmla="*/ 27 w 728"/>
              <a:gd name="T29" fmla="*/ 5054 h 5974"/>
              <a:gd name="T30" fmla="*/ 28 w 728"/>
              <a:gd name="T31" fmla="*/ 4848 h 5974"/>
              <a:gd name="T32" fmla="*/ 20 w 728"/>
              <a:gd name="T33" fmla="*/ 4700 h 5974"/>
              <a:gd name="T34" fmla="*/ 10 w 728"/>
              <a:gd name="T35" fmla="*/ 4566 h 5974"/>
              <a:gd name="T36" fmla="*/ 1 w 728"/>
              <a:gd name="T37" fmla="*/ 4445 h 5974"/>
              <a:gd name="T38" fmla="*/ 3 w 728"/>
              <a:gd name="T39" fmla="*/ 4383 h 5974"/>
              <a:gd name="T40" fmla="*/ 16 w 728"/>
              <a:gd name="T41" fmla="*/ 4258 h 5974"/>
              <a:gd name="T42" fmla="*/ 16 w 728"/>
              <a:gd name="T43" fmla="*/ 4258 h 5974"/>
              <a:gd name="T44" fmla="*/ 28 w 728"/>
              <a:gd name="T45" fmla="*/ 4115 h 5974"/>
              <a:gd name="T46" fmla="*/ 30 w 728"/>
              <a:gd name="T47" fmla="*/ 3909 h 5974"/>
              <a:gd name="T48" fmla="*/ 22 w 728"/>
              <a:gd name="T49" fmla="*/ 3761 h 5974"/>
              <a:gd name="T50" fmla="*/ 11 w 728"/>
              <a:gd name="T51" fmla="*/ 3627 h 5974"/>
              <a:gd name="T52" fmla="*/ 3 w 728"/>
              <a:gd name="T53" fmla="*/ 3506 h 5974"/>
              <a:gd name="T54" fmla="*/ 5 w 728"/>
              <a:gd name="T55" fmla="*/ 3444 h 5974"/>
              <a:gd name="T56" fmla="*/ 16 w 728"/>
              <a:gd name="T57" fmla="*/ 3318 h 5974"/>
              <a:gd name="T58" fmla="*/ 16 w 728"/>
              <a:gd name="T59" fmla="*/ 3318 h 5974"/>
              <a:gd name="T60" fmla="*/ 30 w 728"/>
              <a:gd name="T61" fmla="*/ 3176 h 5974"/>
              <a:gd name="T62" fmla="*/ 30 w 728"/>
              <a:gd name="T63" fmla="*/ 2969 h 5974"/>
              <a:gd name="T64" fmla="*/ 23 w 728"/>
              <a:gd name="T65" fmla="*/ 2822 h 5974"/>
              <a:gd name="T66" fmla="*/ 11 w 728"/>
              <a:gd name="T67" fmla="*/ 2687 h 5974"/>
              <a:gd name="T68" fmla="*/ 5 w 728"/>
              <a:gd name="T69" fmla="*/ 2567 h 5974"/>
              <a:gd name="T70" fmla="*/ 5 w 728"/>
              <a:gd name="T71" fmla="*/ 2505 h 5974"/>
              <a:gd name="T72" fmla="*/ 18 w 728"/>
              <a:gd name="T73" fmla="*/ 2379 h 5974"/>
              <a:gd name="T74" fmla="*/ 18 w 728"/>
              <a:gd name="T75" fmla="*/ 2379 h 5974"/>
              <a:gd name="T76" fmla="*/ 30 w 728"/>
              <a:gd name="T77" fmla="*/ 2236 h 5974"/>
              <a:gd name="T78" fmla="*/ 32 w 728"/>
              <a:gd name="T79" fmla="*/ 2030 h 5974"/>
              <a:gd name="T80" fmla="*/ 23 w 728"/>
              <a:gd name="T81" fmla="*/ 1882 h 5974"/>
              <a:gd name="T82" fmla="*/ 13 w 728"/>
              <a:gd name="T83" fmla="*/ 1748 h 5974"/>
              <a:gd name="T84" fmla="*/ 5 w 728"/>
              <a:gd name="T85" fmla="*/ 1627 h 5974"/>
              <a:gd name="T86" fmla="*/ 6 w 728"/>
              <a:gd name="T87" fmla="*/ 1565 h 5974"/>
              <a:gd name="T88" fmla="*/ 18 w 728"/>
              <a:gd name="T89" fmla="*/ 1439 h 5974"/>
              <a:gd name="T90" fmla="*/ 18 w 728"/>
              <a:gd name="T91" fmla="*/ 1439 h 5974"/>
              <a:gd name="T92" fmla="*/ 32 w 728"/>
              <a:gd name="T93" fmla="*/ 1297 h 5974"/>
              <a:gd name="T94" fmla="*/ 33 w 728"/>
              <a:gd name="T95" fmla="*/ 1090 h 5974"/>
              <a:gd name="T96" fmla="*/ 25 w 728"/>
              <a:gd name="T97" fmla="*/ 943 h 5974"/>
              <a:gd name="T98" fmla="*/ 15 w 728"/>
              <a:gd name="T99" fmla="*/ 809 h 5974"/>
              <a:gd name="T100" fmla="*/ 6 w 728"/>
              <a:gd name="T101" fmla="*/ 688 h 5974"/>
              <a:gd name="T102" fmla="*/ 8 w 728"/>
              <a:gd name="T103" fmla="*/ 626 h 5974"/>
              <a:gd name="T104" fmla="*/ 20 w 728"/>
              <a:gd name="T105" fmla="*/ 500 h 5974"/>
              <a:gd name="T106" fmla="*/ 20 w 728"/>
              <a:gd name="T107" fmla="*/ 500 h 5974"/>
              <a:gd name="T108" fmla="*/ 33 w 728"/>
              <a:gd name="T109" fmla="*/ 357 h 5974"/>
              <a:gd name="T110" fmla="*/ 33 w 728"/>
              <a:gd name="T111" fmla="*/ 151 h 5974"/>
              <a:gd name="T112" fmla="*/ 27 w 728"/>
              <a:gd name="T113" fmla="*/ 3 h 5974"/>
              <a:gd name="T114" fmla="*/ 617 w 728"/>
              <a:gd name="T115" fmla="*/ 2 h 5974"/>
              <a:gd name="T116" fmla="*/ 475 w 728"/>
              <a:gd name="T117" fmla="*/ 13 h 5974"/>
              <a:gd name="T118" fmla="*/ 344 w 728"/>
              <a:gd name="T119" fmla="*/ 23 h 5974"/>
              <a:gd name="T120" fmla="*/ 220 w 728"/>
              <a:gd name="T121" fmla="*/ 27 h 5974"/>
              <a:gd name="T122" fmla="*/ 287 w 728"/>
              <a:gd name="T123" fmla="*/ 27 h 5974"/>
              <a:gd name="T124" fmla="*/ 164 w 728"/>
              <a:gd name="T125" fmla="*/ 18 h 5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8" h="5974">
                <a:moveTo>
                  <a:pt x="715" y="5974"/>
                </a:moveTo>
                <a:lnTo>
                  <a:pt x="647" y="5974"/>
                </a:lnTo>
                <a:lnTo>
                  <a:pt x="647" y="5974"/>
                </a:lnTo>
                <a:lnTo>
                  <a:pt x="642" y="5972"/>
                </a:lnTo>
                <a:lnTo>
                  <a:pt x="637" y="5969"/>
                </a:lnTo>
                <a:lnTo>
                  <a:pt x="636" y="5965"/>
                </a:lnTo>
                <a:lnTo>
                  <a:pt x="634" y="5960"/>
                </a:lnTo>
                <a:lnTo>
                  <a:pt x="634" y="5960"/>
                </a:lnTo>
                <a:lnTo>
                  <a:pt x="636" y="5954"/>
                </a:lnTo>
                <a:lnTo>
                  <a:pt x="637" y="5950"/>
                </a:lnTo>
                <a:lnTo>
                  <a:pt x="642" y="5947"/>
                </a:lnTo>
                <a:lnTo>
                  <a:pt x="647" y="5947"/>
                </a:lnTo>
                <a:lnTo>
                  <a:pt x="715" y="5947"/>
                </a:lnTo>
                <a:lnTo>
                  <a:pt x="715" y="5947"/>
                </a:lnTo>
                <a:lnTo>
                  <a:pt x="720" y="5947"/>
                </a:lnTo>
                <a:lnTo>
                  <a:pt x="725" y="5950"/>
                </a:lnTo>
                <a:lnTo>
                  <a:pt x="726" y="5954"/>
                </a:lnTo>
                <a:lnTo>
                  <a:pt x="728" y="5960"/>
                </a:lnTo>
                <a:lnTo>
                  <a:pt x="728" y="5960"/>
                </a:lnTo>
                <a:lnTo>
                  <a:pt x="726" y="5965"/>
                </a:lnTo>
                <a:lnTo>
                  <a:pt x="725" y="5969"/>
                </a:lnTo>
                <a:lnTo>
                  <a:pt x="720" y="5972"/>
                </a:lnTo>
                <a:lnTo>
                  <a:pt x="715" y="5974"/>
                </a:lnTo>
                <a:lnTo>
                  <a:pt x="715" y="5974"/>
                </a:lnTo>
                <a:close/>
                <a:moveTo>
                  <a:pt x="580" y="5972"/>
                </a:moveTo>
                <a:lnTo>
                  <a:pt x="513" y="5972"/>
                </a:lnTo>
                <a:lnTo>
                  <a:pt x="513" y="5972"/>
                </a:lnTo>
                <a:lnTo>
                  <a:pt x="508" y="5972"/>
                </a:lnTo>
                <a:lnTo>
                  <a:pt x="503" y="5969"/>
                </a:lnTo>
                <a:lnTo>
                  <a:pt x="501" y="5965"/>
                </a:lnTo>
                <a:lnTo>
                  <a:pt x="500" y="5959"/>
                </a:lnTo>
                <a:lnTo>
                  <a:pt x="500" y="5959"/>
                </a:lnTo>
                <a:lnTo>
                  <a:pt x="501" y="5954"/>
                </a:lnTo>
                <a:lnTo>
                  <a:pt x="503" y="5950"/>
                </a:lnTo>
                <a:lnTo>
                  <a:pt x="508" y="5947"/>
                </a:lnTo>
                <a:lnTo>
                  <a:pt x="513" y="5945"/>
                </a:lnTo>
                <a:lnTo>
                  <a:pt x="580" y="5945"/>
                </a:lnTo>
                <a:lnTo>
                  <a:pt x="580" y="5945"/>
                </a:lnTo>
                <a:lnTo>
                  <a:pt x="585" y="5947"/>
                </a:lnTo>
                <a:lnTo>
                  <a:pt x="590" y="5950"/>
                </a:lnTo>
                <a:lnTo>
                  <a:pt x="592" y="5954"/>
                </a:lnTo>
                <a:lnTo>
                  <a:pt x="594" y="5959"/>
                </a:lnTo>
                <a:lnTo>
                  <a:pt x="594" y="5959"/>
                </a:lnTo>
                <a:lnTo>
                  <a:pt x="592" y="5965"/>
                </a:lnTo>
                <a:lnTo>
                  <a:pt x="590" y="5969"/>
                </a:lnTo>
                <a:lnTo>
                  <a:pt x="585" y="5972"/>
                </a:lnTo>
                <a:lnTo>
                  <a:pt x="580" y="5972"/>
                </a:lnTo>
                <a:lnTo>
                  <a:pt x="580" y="5972"/>
                </a:lnTo>
                <a:close/>
                <a:moveTo>
                  <a:pt x="446" y="5972"/>
                </a:moveTo>
                <a:lnTo>
                  <a:pt x="379" y="5972"/>
                </a:lnTo>
                <a:lnTo>
                  <a:pt x="379" y="5972"/>
                </a:lnTo>
                <a:lnTo>
                  <a:pt x="374" y="5972"/>
                </a:lnTo>
                <a:lnTo>
                  <a:pt x="369" y="5969"/>
                </a:lnTo>
                <a:lnTo>
                  <a:pt x="367" y="5964"/>
                </a:lnTo>
                <a:lnTo>
                  <a:pt x="366" y="5959"/>
                </a:lnTo>
                <a:lnTo>
                  <a:pt x="366" y="5959"/>
                </a:lnTo>
                <a:lnTo>
                  <a:pt x="367" y="5954"/>
                </a:lnTo>
                <a:lnTo>
                  <a:pt x="369" y="5950"/>
                </a:lnTo>
                <a:lnTo>
                  <a:pt x="374" y="5947"/>
                </a:lnTo>
                <a:lnTo>
                  <a:pt x="379" y="5945"/>
                </a:lnTo>
                <a:lnTo>
                  <a:pt x="446" y="5945"/>
                </a:lnTo>
                <a:lnTo>
                  <a:pt x="446" y="5945"/>
                </a:lnTo>
                <a:lnTo>
                  <a:pt x="451" y="5947"/>
                </a:lnTo>
                <a:lnTo>
                  <a:pt x="456" y="5950"/>
                </a:lnTo>
                <a:lnTo>
                  <a:pt x="458" y="5954"/>
                </a:lnTo>
                <a:lnTo>
                  <a:pt x="459" y="5959"/>
                </a:lnTo>
                <a:lnTo>
                  <a:pt x="459" y="5959"/>
                </a:lnTo>
                <a:lnTo>
                  <a:pt x="458" y="5965"/>
                </a:lnTo>
                <a:lnTo>
                  <a:pt x="456" y="5969"/>
                </a:lnTo>
                <a:lnTo>
                  <a:pt x="451" y="5972"/>
                </a:lnTo>
                <a:lnTo>
                  <a:pt x="446" y="5972"/>
                </a:lnTo>
                <a:lnTo>
                  <a:pt x="446" y="5972"/>
                </a:lnTo>
                <a:close/>
                <a:moveTo>
                  <a:pt x="312" y="5972"/>
                </a:moveTo>
                <a:lnTo>
                  <a:pt x="245" y="5972"/>
                </a:lnTo>
                <a:lnTo>
                  <a:pt x="245" y="5972"/>
                </a:lnTo>
                <a:lnTo>
                  <a:pt x="240" y="5972"/>
                </a:lnTo>
                <a:lnTo>
                  <a:pt x="235" y="5969"/>
                </a:lnTo>
                <a:lnTo>
                  <a:pt x="233" y="5964"/>
                </a:lnTo>
                <a:lnTo>
                  <a:pt x="231" y="5959"/>
                </a:lnTo>
                <a:lnTo>
                  <a:pt x="231" y="5959"/>
                </a:lnTo>
                <a:lnTo>
                  <a:pt x="233" y="5954"/>
                </a:lnTo>
                <a:lnTo>
                  <a:pt x="235" y="5950"/>
                </a:lnTo>
                <a:lnTo>
                  <a:pt x="240" y="5947"/>
                </a:lnTo>
                <a:lnTo>
                  <a:pt x="245" y="5945"/>
                </a:lnTo>
                <a:lnTo>
                  <a:pt x="312" y="5945"/>
                </a:lnTo>
                <a:lnTo>
                  <a:pt x="312" y="5945"/>
                </a:lnTo>
                <a:lnTo>
                  <a:pt x="317" y="5947"/>
                </a:lnTo>
                <a:lnTo>
                  <a:pt x="322" y="5950"/>
                </a:lnTo>
                <a:lnTo>
                  <a:pt x="324" y="5954"/>
                </a:lnTo>
                <a:lnTo>
                  <a:pt x="325" y="5959"/>
                </a:lnTo>
                <a:lnTo>
                  <a:pt x="325" y="5959"/>
                </a:lnTo>
                <a:lnTo>
                  <a:pt x="324" y="5964"/>
                </a:lnTo>
                <a:lnTo>
                  <a:pt x="322" y="5969"/>
                </a:lnTo>
                <a:lnTo>
                  <a:pt x="317" y="5972"/>
                </a:lnTo>
                <a:lnTo>
                  <a:pt x="312" y="5972"/>
                </a:lnTo>
                <a:lnTo>
                  <a:pt x="312" y="5972"/>
                </a:lnTo>
                <a:close/>
                <a:moveTo>
                  <a:pt x="178" y="5972"/>
                </a:moveTo>
                <a:lnTo>
                  <a:pt x="110" y="5972"/>
                </a:lnTo>
                <a:lnTo>
                  <a:pt x="110" y="5972"/>
                </a:lnTo>
                <a:lnTo>
                  <a:pt x="105" y="5972"/>
                </a:lnTo>
                <a:lnTo>
                  <a:pt x="100" y="5969"/>
                </a:lnTo>
                <a:lnTo>
                  <a:pt x="99" y="5964"/>
                </a:lnTo>
                <a:lnTo>
                  <a:pt x="97" y="5959"/>
                </a:lnTo>
                <a:lnTo>
                  <a:pt x="97" y="5959"/>
                </a:lnTo>
                <a:lnTo>
                  <a:pt x="99" y="5954"/>
                </a:lnTo>
                <a:lnTo>
                  <a:pt x="100" y="5950"/>
                </a:lnTo>
                <a:lnTo>
                  <a:pt x="105" y="5947"/>
                </a:lnTo>
                <a:lnTo>
                  <a:pt x="110" y="5945"/>
                </a:lnTo>
                <a:lnTo>
                  <a:pt x="178" y="5945"/>
                </a:lnTo>
                <a:lnTo>
                  <a:pt x="178" y="5945"/>
                </a:lnTo>
                <a:lnTo>
                  <a:pt x="183" y="5947"/>
                </a:lnTo>
                <a:lnTo>
                  <a:pt x="188" y="5950"/>
                </a:lnTo>
                <a:lnTo>
                  <a:pt x="189" y="5954"/>
                </a:lnTo>
                <a:lnTo>
                  <a:pt x="191" y="5959"/>
                </a:lnTo>
                <a:lnTo>
                  <a:pt x="191" y="5959"/>
                </a:lnTo>
                <a:lnTo>
                  <a:pt x="189" y="5964"/>
                </a:lnTo>
                <a:lnTo>
                  <a:pt x="188" y="5969"/>
                </a:lnTo>
                <a:lnTo>
                  <a:pt x="183" y="5972"/>
                </a:lnTo>
                <a:lnTo>
                  <a:pt x="178" y="5972"/>
                </a:lnTo>
                <a:lnTo>
                  <a:pt x="178" y="5972"/>
                </a:lnTo>
                <a:close/>
                <a:moveTo>
                  <a:pt x="43" y="5972"/>
                </a:moveTo>
                <a:lnTo>
                  <a:pt x="13" y="5972"/>
                </a:lnTo>
                <a:lnTo>
                  <a:pt x="13" y="5972"/>
                </a:lnTo>
                <a:lnTo>
                  <a:pt x="8" y="5970"/>
                </a:lnTo>
                <a:lnTo>
                  <a:pt x="5" y="5969"/>
                </a:lnTo>
                <a:lnTo>
                  <a:pt x="1" y="5964"/>
                </a:lnTo>
                <a:lnTo>
                  <a:pt x="0" y="5959"/>
                </a:lnTo>
                <a:lnTo>
                  <a:pt x="0" y="5922"/>
                </a:lnTo>
                <a:lnTo>
                  <a:pt x="0" y="5922"/>
                </a:lnTo>
                <a:lnTo>
                  <a:pt x="1" y="5917"/>
                </a:lnTo>
                <a:lnTo>
                  <a:pt x="5" y="5912"/>
                </a:lnTo>
                <a:lnTo>
                  <a:pt x="8" y="5908"/>
                </a:lnTo>
                <a:lnTo>
                  <a:pt x="13" y="5908"/>
                </a:lnTo>
                <a:lnTo>
                  <a:pt x="13" y="5908"/>
                </a:lnTo>
                <a:lnTo>
                  <a:pt x="20" y="5908"/>
                </a:lnTo>
                <a:lnTo>
                  <a:pt x="23" y="5912"/>
                </a:lnTo>
                <a:lnTo>
                  <a:pt x="27" y="5917"/>
                </a:lnTo>
                <a:lnTo>
                  <a:pt x="27" y="5922"/>
                </a:lnTo>
                <a:lnTo>
                  <a:pt x="27" y="5945"/>
                </a:lnTo>
                <a:lnTo>
                  <a:pt x="43" y="5945"/>
                </a:lnTo>
                <a:lnTo>
                  <a:pt x="43" y="5945"/>
                </a:lnTo>
                <a:lnTo>
                  <a:pt x="48" y="5947"/>
                </a:lnTo>
                <a:lnTo>
                  <a:pt x="53" y="5949"/>
                </a:lnTo>
                <a:lnTo>
                  <a:pt x="55" y="5954"/>
                </a:lnTo>
                <a:lnTo>
                  <a:pt x="57" y="5959"/>
                </a:lnTo>
                <a:lnTo>
                  <a:pt x="57" y="5959"/>
                </a:lnTo>
                <a:lnTo>
                  <a:pt x="55" y="5964"/>
                </a:lnTo>
                <a:lnTo>
                  <a:pt x="53" y="5969"/>
                </a:lnTo>
                <a:lnTo>
                  <a:pt x="48" y="5970"/>
                </a:lnTo>
                <a:lnTo>
                  <a:pt x="43" y="5972"/>
                </a:lnTo>
                <a:lnTo>
                  <a:pt x="43" y="5972"/>
                </a:lnTo>
                <a:close/>
                <a:moveTo>
                  <a:pt x="13" y="5868"/>
                </a:moveTo>
                <a:lnTo>
                  <a:pt x="13" y="5868"/>
                </a:lnTo>
                <a:lnTo>
                  <a:pt x="8" y="5866"/>
                </a:lnTo>
                <a:lnTo>
                  <a:pt x="5" y="5863"/>
                </a:lnTo>
                <a:lnTo>
                  <a:pt x="1" y="5860"/>
                </a:lnTo>
                <a:lnTo>
                  <a:pt x="0" y="5855"/>
                </a:lnTo>
                <a:lnTo>
                  <a:pt x="1" y="5788"/>
                </a:lnTo>
                <a:lnTo>
                  <a:pt x="1" y="5788"/>
                </a:lnTo>
                <a:lnTo>
                  <a:pt x="1" y="5782"/>
                </a:lnTo>
                <a:lnTo>
                  <a:pt x="5" y="5777"/>
                </a:lnTo>
                <a:lnTo>
                  <a:pt x="8" y="5774"/>
                </a:lnTo>
                <a:lnTo>
                  <a:pt x="15" y="5774"/>
                </a:lnTo>
                <a:lnTo>
                  <a:pt x="15" y="5774"/>
                </a:lnTo>
                <a:lnTo>
                  <a:pt x="20" y="5774"/>
                </a:lnTo>
                <a:lnTo>
                  <a:pt x="23" y="5777"/>
                </a:lnTo>
                <a:lnTo>
                  <a:pt x="27" y="5782"/>
                </a:lnTo>
                <a:lnTo>
                  <a:pt x="28" y="5788"/>
                </a:lnTo>
                <a:lnTo>
                  <a:pt x="27" y="5855"/>
                </a:lnTo>
                <a:lnTo>
                  <a:pt x="27" y="5855"/>
                </a:lnTo>
                <a:lnTo>
                  <a:pt x="27" y="5860"/>
                </a:lnTo>
                <a:lnTo>
                  <a:pt x="23" y="5863"/>
                </a:lnTo>
                <a:lnTo>
                  <a:pt x="20" y="5866"/>
                </a:lnTo>
                <a:lnTo>
                  <a:pt x="13" y="5868"/>
                </a:lnTo>
                <a:lnTo>
                  <a:pt x="13" y="5868"/>
                </a:lnTo>
                <a:close/>
                <a:moveTo>
                  <a:pt x="15" y="5734"/>
                </a:moveTo>
                <a:lnTo>
                  <a:pt x="15" y="5734"/>
                </a:lnTo>
                <a:lnTo>
                  <a:pt x="8" y="5732"/>
                </a:lnTo>
                <a:lnTo>
                  <a:pt x="5" y="5729"/>
                </a:lnTo>
                <a:lnTo>
                  <a:pt x="1" y="5725"/>
                </a:lnTo>
                <a:lnTo>
                  <a:pt x="1" y="5720"/>
                </a:lnTo>
                <a:lnTo>
                  <a:pt x="1" y="5653"/>
                </a:lnTo>
                <a:lnTo>
                  <a:pt x="1" y="5653"/>
                </a:lnTo>
                <a:lnTo>
                  <a:pt x="1" y="5648"/>
                </a:lnTo>
                <a:lnTo>
                  <a:pt x="5" y="5643"/>
                </a:lnTo>
                <a:lnTo>
                  <a:pt x="10" y="5640"/>
                </a:lnTo>
                <a:lnTo>
                  <a:pt x="15" y="5640"/>
                </a:lnTo>
                <a:lnTo>
                  <a:pt x="15" y="5640"/>
                </a:lnTo>
                <a:lnTo>
                  <a:pt x="20" y="5640"/>
                </a:lnTo>
                <a:lnTo>
                  <a:pt x="23" y="5643"/>
                </a:lnTo>
                <a:lnTo>
                  <a:pt x="27" y="5648"/>
                </a:lnTo>
                <a:lnTo>
                  <a:pt x="28" y="5653"/>
                </a:lnTo>
                <a:lnTo>
                  <a:pt x="28" y="5720"/>
                </a:lnTo>
                <a:lnTo>
                  <a:pt x="28" y="5720"/>
                </a:lnTo>
                <a:lnTo>
                  <a:pt x="27" y="5725"/>
                </a:lnTo>
                <a:lnTo>
                  <a:pt x="23" y="5729"/>
                </a:lnTo>
                <a:lnTo>
                  <a:pt x="20" y="5732"/>
                </a:lnTo>
                <a:lnTo>
                  <a:pt x="15" y="5734"/>
                </a:lnTo>
                <a:lnTo>
                  <a:pt x="15" y="5734"/>
                </a:lnTo>
                <a:close/>
                <a:moveTo>
                  <a:pt x="15" y="5600"/>
                </a:moveTo>
                <a:lnTo>
                  <a:pt x="15" y="5600"/>
                </a:lnTo>
                <a:lnTo>
                  <a:pt x="10" y="5598"/>
                </a:lnTo>
                <a:lnTo>
                  <a:pt x="5" y="5595"/>
                </a:lnTo>
                <a:lnTo>
                  <a:pt x="1" y="5591"/>
                </a:lnTo>
                <a:lnTo>
                  <a:pt x="1" y="5586"/>
                </a:lnTo>
                <a:lnTo>
                  <a:pt x="1" y="5519"/>
                </a:lnTo>
                <a:lnTo>
                  <a:pt x="1" y="5519"/>
                </a:lnTo>
                <a:lnTo>
                  <a:pt x="1" y="5514"/>
                </a:lnTo>
                <a:lnTo>
                  <a:pt x="5" y="5509"/>
                </a:lnTo>
                <a:lnTo>
                  <a:pt x="10" y="5506"/>
                </a:lnTo>
                <a:lnTo>
                  <a:pt x="15" y="5506"/>
                </a:lnTo>
                <a:lnTo>
                  <a:pt x="15" y="5506"/>
                </a:lnTo>
                <a:lnTo>
                  <a:pt x="20" y="5506"/>
                </a:lnTo>
                <a:lnTo>
                  <a:pt x="23" y="5509"/>
                </a:lnTo>
                <a:lnTo>
                  <a:pt x="27" y="5514"/>
                </a:lnTo>
                <a:lnTo>
                  <a:pt x="28" y="5519"/>
                </a:lnTo>
                <a:lnTo>
                  <a:pt x="28" y="5586"/>
                </a:lnTo>
                <a:lnTo>
                  <a:pt x="28" y="5586"/>
                </a:lnTo>
                <a:lnTo>
                  <a:pt x="27" y="5591"/>
                </a:lnTo>
                <a:lnTo>
                  <a:pt x="23" y="5595"/>
                </a:lnTo>
                <a:lnTo>
                  <a:pt x="20" y="5598"/>
                </a:lnTo>
                <a:lnTo>
                  <a:pt x="15" y="5600"/>
                </a:lnTo>
                <a:lnTo>
                  <a:pt x="15" y="5600"/>
                </a:lnTo>
                <a:close/>
                <a:moveTo>
                  <a:pt x="15" y="5465"/>
                </a:moveTo>
                <a:lnTo>
                  <a:pt x="15" y="5465"/>
                </a:lnTo>
                <a:lnTo>
                  <a:pt x="10" y="5464"/>
                </a:lnTo>
                <a:lnTo>
                  <a:pt x="5" y="5460"/>
                </a:lnTo>
                <a:lnTo>
                  <a:pt x="1" y="5457"/>
                </a:lnTo>
                <a:lnTo>
                  <a:pt x="1" y="5452"/>
                </a:lnTo>
                <a:lnTo>
                  <a:pt x="1" y="5385"/>
                </a:lnTo>
                <a:lnTo>
                  <a:pt x="1" y="5385"/>
                </a:lnTo>
                <a:lnTo>
                  <a:pt x="1" y="5380"/>
                </a:lnTo>
                <a:lnTo>
                  <a:pt x="5" y="5375"/>
                </a:lnTo>
                <a:lnTo>
                  <a:pt x="10" y="5371"/>
                </a:lnTo>
                <a:lnTo>
                  <a:pt x="15" y="5371"/>
                </a:lnTo>
                <a:lnTo>
                  <a:pt x="15" y="5371"/>
                </a:lnTo>
                <a:lnTo>
                  <a:pt x="20" y="5371"/>
                </a:lnTo>
                <a:lnTo>
                  <a:pt x="23" y="5375"/>
                </a:lnTo>
                <a:lnTo>
                  <a:pt x="27" y="5380"/>
                </a:lnTo>
                <a:lnTo>
                  <a:pt x="28" y="5385"/>
                </a:lnTo>
                <a:lnTo>
                  <a:pt x="28" y="5452"/>
                </a:lnTo>
                <a:lnTo>
                  <a:pt x="28" y="5452"/>
                </a:lnTo>
                <a:lnTo>
                  <a:pt x="27" y="5457"/>
                </a:lnTo>
                <a:lnTo>
                  <a:pt x="23" y="5460"/>
                </a:lnTo>
                <a:lnTo>
                  <a:pt x="20" y="5464"/>
                </a:lnTo>
                <a:lnTo>
                  <a:pt x="15" y="5465"/>
                </a:lnTo>
                <a:lnTo>
                  <a:pt x="15" y="5465"/>
                </a:lnTo>
                <a:close/>
                <a:moveTo>
                  <a:pt x="15" y="5331"/>
                </a:moveTo>
                <a:lnTo>
                  <a:pt x="15" y="5331"/>
                </a:lnTo>
                <a:lnTo>
                  <a:pt x="10" y="5330"/>
                </a:lnTo>
                <a:lnTo>
                  <a:pt x="5" y="5326"/>
                </a:lnTo>
                <a:lnTo>
                  <a:pt x="1" y="5323"/>
                </a:lnTo>
                <a:lnTo>
                  <a:pt x="1" y="5318"/>
                </a:lnTo>
                <a:lnTo>
                  <a:pt x="1" y="5251"/>
                </a:lnTo>
                <a:lnTo>
                  <a:pt x="1" y="5251"/>
                </a:lnTo>
                <a:lnTo>
                  <a:pt x="3" y="5246"/>
                </a:lnTo>
                <a:lnTo>
                  <a:pt x="5" y="5241"/>
                </a:lnTo>
                <a:lnTo>
                  <a:pt x="10" y="5237"/>
                </a:lnTo>
                <a:lnTo>
                  <a:pt x="15" y="5237"/>
                </a:lnTo>
                <a:lnTo>
                  <a:pt x="15" y="5237"/>
                </a:lnTo>
                <a:lnTo>
                  <a:pt x="20" y="5237"/>
                </a:lnTo>
                <a:lnTo>
                  <a:pt x="25" y="5241"/>
                </a:lnTo>
                <a:lnTo>
                  <a:pt x="27" y="5246"/>
                </a:lnTo>
                <a:lnTo>
                  <a:pt x="28" y="5251"/>
                </a:lnTo>
                <a:lnTo>
                  <a:pt x="28" y="5318"/>
                </a:lnTo>
                <a:lnTo>
                  <a:pt x="28" y="5318"/>
                </a:lnTo>
                <a:lnTo>
                  <a:pt x="27" y="5323"/>
                </a:lnTo>
                <a:lnTo>
                  <a:pt x="23" y="5326"/>
                </a:lnTo>
                <a:lnTo>
                  <a:pt x="20" y="5330"/>
                </a:lnTo>
                <a:lnTo>
                  <a:pt x="15" y="5331"/>
                </a:lnTo>
                <a:lnTo>
                  <a:pt x="15" y="5331"/>
                </a:lnTo>
                <a:close/>
                <a:moveTo>
                  <a:pt x="15" y="5197"/>
                </a:moveTo>
                <a:lnTo>
                  <a:pt x="15" y="5197"/>
                </a:lnTo>
                <a:lnTo>
                  <a:pt x="10" y="5195"/>
                </a:lnTo>
                <a:lnTo>
                  <a:pt x="5" y="5192"/>
                </a:lnTo>
                <a:lnTo>
                  <a:pt x="3" y="5189"/>
                </a:lnTo>
                <a:lnTo>
                  <a:pt x="1" y="5184"/>
                </a:lnTo>
                <a:lnTo>
                  <a:pt x="1" y="5117"/>
                </a:lnTo>
                <a:lnTo>
                  <a:pt x="1" y="5117"/>
                </a:lnTo>
                <a:lnTo>
                  <a:pt x="3" y="5111"/>
                </a:lnTo>
                <a:lnTo>
                  <a:pt x="5" y="5106"/>
                </a:lnTo>
                <a:lnTo>
                  <a:pt x="10" y="5103"/>
                </a:lnTo>
                <a:lnTo>
                  <a:pt x="15" y="5103"/>
                </a:lnTo>
                <a:lnTo>
                  <a:pt x="15" y="5103"/>
                </a:lnTo>
                <a:lnTo>
                  <a:pt x="20" y="5103"/>
                </a:lnTo>
                <a:lnTo>
                  <a:pt x="25" y="5106"/>
                </a:lnTo>
                <a:lnTo>
                  <a:pt x="27" y="5111"/>
                </a:lnTo>
                <a:lnTo>
                  <a:pt x="28" y="5117"/>
                </a:lnTo>
                <a:lnTo>
                  <a:pt x="28" y="5184"/>
                </a:lnTo>
                <a:lnTo>
                  <a:pt x="28" y="5184"/>
                </a:lnTo>
                <a:lnTo>
                  <a:pt x="27" y="5189"/>
                </a:lnTo>
                <a:lnTo>
                  <a:pt x="25" y="5192"/>
                </a:lnTo>
                <a:lnTo>
                  <a:pt x="20" y="5195"/>
                </a:lnTo>
                <a:lnTo>
                  <a:pt x="15" y="5197"/>
                </a:lnTo>
                <a:lnTo>
                  <a:pt x="15" y="5197"/>
                </a:lnTo>
                <a:close/>
                <a:moveTo>
                  <a:pt x="15" y="5063"/>
                </a:moveTo>
                <a:lnTo>
                  <a:pt x="15" y="5063"/>
                </a:lnTo>
                <a:lnTo>
                  <a:pt x="10" y="5061"/>
                </a:lnTo>
                <a:lnTo>
                  <a:pt x="5" y="5058"/>
                </a:lnTo>
                <a:lnTo>
                  <a:pt x="3" y="5054"/>
                </a:lnTo>
                <a:lnTo>
                  <a:pt x="1" y="5049"/>
                </a:lnTo>
                <a:lnTo>
                  <a:pt x="1" y="4982"/>
                </a:lnTo>
                <a:lnTo>
                  <a:pt x="1" y="4982"/>
                </a:lnTo>
                <a:lnTo>
                  <a:pt x="3" y="4977"/>
                </a:lnTo>
                <a:lnTo>
                  <a:pt x="5" y="4972"/>
                </a:lnTo>
                <a:lnTo>
                  <a:pt x="10" y="4969"/>
                </a:lnTo>
                <a:lnTo>
                  <a:pt x="15" y="4969"/>
                </a:lnTo>
                <a:lnTo>
                  <a:pt x="15" y="4969"/>
                </a:lnTo>
                <a:lnTo>
                  <a:pt x="20" y="4969"/>
                </a:lnTo>
                <a:lnTo>
                  <a:pt x="25" y="4972"/>
                </a:lnTo>
                <a:lnTo>
                  <a:pt x="27" y="4977"/>
                </a:lnTo>
                <a:lnTo>
                  <a:pt x="28" y="4982"/>
                </a:lnTo>
                <a:lnTo>
                  <a:pt x="28" y="5049"/>
                </a:lnTo>
                <a:lnTo>
                  <a:pt x="28" y="5049"/>
                </a:lnTo>
                <a:lnTo>
                  <a:pt x="27" y="5054"/>
                </a:lnTo>
                <a:lnTo>
                  <a:pt x="25" y="5058"/>
                </a:lnTo>
                <a:lnTo>
                  <a:pt x="20" y="5061"/>
                </a:lnTo>
                <a:lnTo>
                  <a:pt x="15" y="5063"/>
                </a:lnTo>
                <a:lnTo>
                  <a:pt x="15" y="5063"/>
                </a:lnTo>
                <a:close/>
                <a:moveTo>
                  <a:pt x="15" y="4929"/>
                </a:moveTo>
                <a:lnTo>
                  <a:pt x="15" y="4929"/>
                </a:lnTo>
                <a:lnTo>
                  <a:pt x="10" y="4927"/>
                </a:lnTo>
                <a:lnTo>
                  <a:pt x="5" y="4924"/>
                </a:lnTo>
                <a:lnTo>
                  <a:pt x="3" y="4920"/>
                </a:lnTo>
                <a:lnTo>
                  <a:pt x="1" y="4915"/>
                </a:lnTo>
                <a:lnTo>
                  <a:pt x="1" y="4848"/>
                </a:lnTo>
                <a:lnTo>
                  <a:pt x="1" y="4848"/>
                </a:lnTo>
                <a:lnTo>
                  <a:pt x="3" y="4843"/>
                </a:lnTo>
                <a:lnTo>
                  <a:pt x="6" y="4838"/>
                </a:lnTo>
                <a:lnTo>
                  <a:pt x="10" y="4835"/>
                </a:lnTo>
                <a:lnTo>
                  <a:pt x="15" y="4835"/>
                </a:lnTo>
                <a:lnTo>
                  <a:pt x="15" y="4835"/>
                </a:lnTo>
                <a:lnTo>
                  <a:pt x="20" y="4835"/>
                </a:lnTo>
                <a:lnTo>
                  <a:pt x="25" y="4838"/>
                </a:lnTo>
                <a:lnTo>
                  <a:pt x="28" y="4843"/>
                </a:lnTo>
                <a:lnTo>
                  <a:pt x="28" y="4848"/>
                </a:lnTo>
                <a:lnTo>
                  <a:pt x="28" y="4915"/>
                </a:lnTo>
                <a:lnTo>
                  <a:pt x="28" y="4915"/>
                </a:lnTo>
                <a:lnTo>
                  <a:pt x="27" y="4920"/>
                </a:lnTo>
                <a:lnTo>
                  <a:pt x="25" y="4924"/>
                </a:lnTo>
                <a:lnTo>
                  <a:pt x="20" y="4927"/>
                </a:lnTo>
                <a:lnTo>
                  <a:pt x="15" y="4929"/>
                </a:lnTo>
                <a:lnTo>
                  <a:pt x="15" y="4929"/>
                </a:lnTo>
                <a:close/>
                <a:moveTo>
                  <a:pt x="15" y="4794"/>
                </a:moveTo>
                <a:lnTo>
                  <a:pt x="15" y="4794"/>
                </a:lnTo>
                <a:lnTo>
                  <a:pt x="10" y="4793"/>
                </a:lnTo>
                <a:lnTo>
                  <a:pt x="6" y="4789"/>
                </a:lnTo>
                <a:lnTo>
                  <a:pt x="3" y="4786"/>
                </a:lnTo>
                <a:lnTo>
                  <a:pt x="1" y="4781"/>
                </a:lnTo>
                <a:lnTo>
                  <a:pt x="1" y="4714"/>
                </a:lnTo>
                <a:lnTo>
                  <a:pt x="1" y="4714"/>
                </a:lnTo>
                <a:lnTo>
                  <a:pt x="3" y="4709"/>
                </a:lnTo>
                <a:lnTo>
                  <a:pt x="6" y="4704"/>
                </a:lnTo>
                <a:lnTo>
                  <a:pt x="10" y="4700"/>
                </a:lnTo>
                <a:lnTo>
                  <a:pt x="15" y="4700"/>
                </a:lnTo>
                <a:lnTo>
                  <a:pt x="15" y="4700"/>
                </a:lnTo>
                <a:lnTo>
                  <a:pt x="20" y="4700"/>
                </a:lnTo>
                <a:lnTo>
                  <a:pt x="25" y="4704"/>
                </a:lnTo>
                <a:lnTo>
                  <a:pt x="28" y="4709"/>
                </a:lnTo>
                <a:lnTo>
                  <a:pt x="28" y="4714"/>
                </a:lnTo>
                <a:lnTo>
                  <a:pt x="28" y="4781"/>
                </a:lnTo>
                <a:lnTo>
                  <a:pt x="28" y="4781"/>
                </a:lnTo>
                <a:lnTo>
                  <a:pt x="28" y="4786"/>
                </a:lnTo>
                <a:lnTo>
                  <a:pt x="25" y="4789"/>
                </a:lnTo>
                <a:lnTo>
                  <a:pt x="20" y="4793"/>
                </a:lnTo>
                <a:lnTo>
                  <a:pt x="15" y="4794"/>
                </a:lnTo>
                <a:lnTo>
                  <a:pt x="15" y="4794"/>
                </a:lnTo>
                <a:close/>
                <a:moveTo>
                  <a:pt x="15" y="4660"/>
                </a:moveTo>
                <a:lnTo>
                  <a:pt x="15" y="4660"/>
                </a:lnTo>
                <a:lnTo>
                  <a:pt x="10" y="4659"/>
                </a:lnTo>
                <a:lnTo>
                  <a:pt x="6" y="4655"/>
                </a:lnTo>
                <a:lnTo>
                  <a:pt x="3" y="4652"/>
                </a:lnTo>
                <a:lnTo>
                  <a:pt x="1" y="4647"/>
                </a:lnTo>
                <a:lnTo>
                  <a:pt x="1" y="4580"/>
                </a:lnTo>
                <a:lnTo>
                  <a:pt x="1" y="4580"/>
                </a:lnTo>
                <a:lnTo>
                  <a:pt x="3" y="4575"/>
                </a:lnTo>
                <a:lnTo>
                  <a:pt x="6" y="4570"/>
                </a:lnTo>
                <a:lnTo>
                  <a:pt x="10" y="4566"/>
                </a:lnTo>
                <a:lnTo>
                  <a:pt x="15" y="4566"/>
                </a:lnTo>
                <a:lnTo>
                  <a:pt x="15" y="4566"/>
                </a:lnTo>
                <a:lnTo>
                  <a:pt x="20" y="4566"/>
                </a:lnTo>
                <a:lnTo>
                  <a:pt x="25" y="4570"/>
                </a:lnTo>
                <a:lnTo>
                  <a:pt x="28" y="4575"/>
                </a:lnTo>
                <a:lnTo>
                  <a:pt x="28" y="4580"/>
                </a:lnTo>
                <a:lnTo>
                  <a:pt x="28" y="4647"/>
                </a:lnTo>
                <a:lnTo>
                  <a:pt x="28" y="4647"/>
                </a:lnTo>
                <a:lnTo>
                  <a:pt x="28" y="4652"/>
                </a:lnTo>
                <a:lnTo>
                  <a:pt x="25" y="4655"/>
                </a:lnTo>
                <a:lnTo>
                  <a:pt x="20" y="4659"/>
                </a:lnTo>
                <a:lnTo>
                  <a:pt x="15" y="4660"/>
                </a:lnTo>
                <a:lnTo>
                  <a:pt x="15" y="4660"/>
                </a:lnTo>
                <a:close/>
                <a:moveTo>
                  <a:pt x="15" y="4526"/>
                </a:moveTo>
                <a:lnTo>
                  <a:pt x="15" y="4526"/>
                </a:lnTo>
                <a:lnTo>
                  <a:pt x="10" y="4524"/>
                </a:lnTo>
                <a:lnTo>
                  <a:pt x="6" y="4521"/>
                </a:lnTo>
                <a:lnTo>
                  <a:pt x="3" y="4518"/>
                </a:lnTo>
                <a:lnTo>
                  <a:pt x="1" y="4513"/>
                </a:lnTo>
                <a:lnTo>
                  <a:pt x="1" y="4445"/>
                </a:lnTo>
                <a:lnTo>
                  <a:pt x="1" y="4445"/>
                </a:lnTo>
                <a:lnTo>
                  <a:pt x="3" y="4440"/>
                </a:lnTo>
                <a:lnTo>
                  <a:pt x="6" y="4435"/>
                </a:lnTo>
                <a:lnTo>
                  <a:pt x="10" y="4432"/>
                </a:lnTo>
                <a:lnTo>
                  <a:pt x="15" y="4432"/>
                </a:lnTo>
                <a:lnTo>
                  <a:pt x="15" y="4432"/>
                </a:lnTo>
                <a:lnTo>
                  <a:pt x="22" y="4432"/>
                </a:lnTo>
                <a:lnTo>
                  <a:pt x="25" y="4435"/>
                </a:lnTo>
                <a:lnTo>
                  <a:pt x="28" y="4440"/>
                </a:lnTo>
                <a:lnTo>
                  <a:pt x="28" y="4445"/>
                </a:lnTo>
                <a:lnTo>
                  <a:pt x="28" y="4513"/>
                </a:lnTo>
                <a:lnTo>
                  <a:pt x="28" y="4513"/>
                </a:lnTo>
                <a:lnTo>
                  <a:pt x="28" y="4518"/>
                </a:lnTo>
                <a:lnTo>
                  <a:pt x="25" y="4521"/>
                </a:lnTo>
                <a:lnTo>
                  <a:pt x="20" y="4524"/>
                </a:lnTo>
                <a:lnTo>
                  <a:pt x="15" y="4526"/>
                </a:lnTo>
                <a:lnTo>
                  <a:pt x="15" y="4526"/>
                </a:lnTo>
                <a:close/>
                <a:moveTo>
                  <a:pt x="15" y="4392"/>
                </a:moveTo>
                <a:lnTo>
                  <a:pt x="15" y="4392"/>
                </a:lnTo>
                <a:lnTo>
                  <a:pt x="10" y="4390"/>
                </a:lnTo>
                <a:lnTo>
                  <a:pt x="6" y="4387"/>
                </a:lnTo>
                <a:lnTo>
                  <a:pt x="3" y="4383"/>
                </a:lnTo>
                <a:lnTo>
                  <a:pt x="1" y="4378"/>
                </a:lnTo>
                <a:lnTo>
                  <a:pt x="3" y="4311"/>
                </a:lnTo>
                <a:lnTo>
                  <a:pt x="3" y="4311"/>
                </a:lnTo>
                <a:lnTo>
                  <a:pt x="3" y="4306"/>
                </a:lnTo>
                <a:lnTo>
                  <a:pt x="6" y="4301"/>
                </a:lnTo>
                <a:lnTo>
                  <a:pt x="10" y="4298"/>
                </a:lnTo>
                <a:lnTo>
                  <a:pt x="16" y="4298"/>
                </a:lnTo>
                <a:lnTo>
                  <a:pt x="16" y="4298"/>
                </a:lnTo>
                <a:lnTo>
                  <a:pt x="22" y="4298"/>
                </a:lnTo>
                <a:lnTo>
                  <a:pt x="25" y="4301"/>
                </a:lnTo>
                <a:lnTo>
                  <a:pt x="28" y="4306"/>
                </a:lnTo>
                <a:lnTo>
                  <a:pt x="30" y="4311"/>
                </a:lnTo>
                <a:lnTo>
                  <a:pt x="28" y="4378"/>
                </a:lnTo>
                <a:lnTo>
                  <a:pt x="28" y="4378"/>
                </a:lnTo>
                <a:lnTo>
                  <a:pt x="28" y="4383"/>
                </a:lnTo>
                <a:lnTo>
                  <a:pt x="25" y="4387"/>
                </a:lnTo>
                <a:lnTo>
                  <a:pt x="22" y="4390"/>
                </a:lnTo>
                <a:lnTo>
                  <a:pt x="15" y="4392"/>
                </a:lnTo>
                <a:lnTo>
                  <a:pt x="15" y="4392"/>
                </a:lnTo>
                <a:close/>
                <a:moveTo>
                  <a:pt x="16" y="4258"/>
                </a:moveTo>
                <a:lnTo>
                  <a:pt x="16" y="4258"/>
                </a:lnTo>
                <a:lnTo>
                  <a:pt x="10" y="4256"/>
                </a:lnTo>
                <a:lnTo>
                  <a:pt x="6" y="4253"/>
                </a:lnTo>
                <a:lnTo>
                  <a:pt x="3" y="4249"/>
                </a:lnTo>
                <a:lnTo>
                  <a:pt x="3" y="4244"/>
                </a:lnTo>
                <a:lnTo>
                  <a:pt x="3" y="4177"/>
                </a:lnTo>
                <a:lnTo>
                  <a:pt x="3" y="4177"/>
                </a:lnTo>
                <a:lnTo>
                  <a:pt x="3" y="4172"/>
                </a:lnTo>
                <a:lnTo>
                  <a:pt x="6" y="4167"/>
                </a:lnTo>
                <a:lnTo>
                  <a:pt x="10" y="4164"/>
                </a:lnTo>
                <a:lnTo>
                  <a:pt x="16" y="4164"/>
                </a:lnTo>
                <a:lnTo>
                  <a:pt x="16" y="4164"/>
                </a:lnTo>
                <a:lnTo>
                  <a:pt x="22" y="4164"/>
                </a:lnTo>
                <a:lnTo>
                  <a:pt x="25" y="4167"/>
                </a:lnTo>
                <a:lnTo>
                  <a:pt x="28" y="4172"/>
                </a:lnTo>
                <a:lnTo>
                  <a:pt x="30" y="4177"/>
                </a:lnTo>
                <a:lnTo>
                  <a:pt x="30" y="4244"/>
                </a:lnTo>
                <a:lnTo>
                  <a:pt x="30" y="4244"/>
                </a:lnTo>
                <a:lnTo>
                  <a:pt x="28" y="4249"/>
                </a:lnTo>
                <a:lnTo>
                  <a:pt x="25" y="4253"/>
                </a:lnTo>
                <a:lnTo>
                  <a:pt x="22" y="4256"/>
                </a:lnTo>
                <a:lnTo>
                  <a:pt x="16" y="4258"/>
                </a:lnTo>
                <a:lnTo>
                  <a:pt x="16" y="4258"/>
                </a:lnTo>
                <a:close/>
                <a:moveTo>
                  <a:pt x="16" y="4123"/>
                </a:moveTo>
                <a:lnTo>
                  <a:pt x="16" y="4123"/>
                </a:lnTo>
                <a:lnTo>
                  <a:pt x="11" y="4122"/>
                </a:lnTo>
                <a:lnTo>
                  <a:pt x="6" y="4118"/>
                </a:lnTo>
                <a:lnTo>
                  <a:pt x="3" y="4115"/>
                </a:lnTo>
                <a:lnTo>
                  <a:pt x="3" y="4110"/>
                </a:lnTo>
                <a:lnTo>
                  <a:pt x="3" y="4043"/>
                </a:lnTo>
                <a:lnTo>
                  <a:pt x="3" y="4043"/>
                </a:lnTo>
                <a:lnTo>
                  <a:pt x="3" y="4038"/>
                </a:lnTo>
                <a:lnTo>
                  <a:pt x="6" y="4033"/>
                </a:lnTo>
                <a:lnTo>
                  <a:pt x="11" y="4029"/>
                </a:lnTo>
                <a:lnTo>
                  <a:pt x="16" y="4029"/>
                </a:lnTo>
                <a:lnTo>
                  <a:pt x="16" y="4029"/>
                </a:lnTo>
                <a:lnTo>
                  <a:pt x="22" y="4029"/>
                </a:lnTo>
                <a:lnTo>
                  <a:pt x="25" y="4033"/>
                </a:lnTo>
                <a:lnTo>
                  <a:pt x="28" y="4038"/>
                </a:lnTo>
                <a:lnTo>
                  <a:pt x="30" y="4043"/>
                </a:lnTo>
                <a:lnTo>
                  <a:pt x="30" y="4110"/>
                </a:lnTo>
                <a:lnTo>
                  <a:pt x="30" y="4110"/>
                </a:lnTo>
                <a:lnTo>
                  <a:pt x="28" y="4115"/>
                </a:lnTo>
                <a:lnTo>
                  <a:pt x="25" y="4118"/>
                </a:lnTo>
                <a:lnTo>
                  <a:pt x="22" y="4122"/>
                </a:lnTo>
                <a:lnTo>
                  <a:pt x="16" y="4123"/>
                </a:lnTo>
                <a:lnTo>
                  <a:pt x="16" y="4123"/>
                </a:lnTo>
                <a:close/>
                <a:moveTo>
                  <a:pt x="16" y="3989"/>
                </a:moveTo>
                <a:lnTo>
                  <a:pt x="16" y="3989"/>
                </a:lnTo>
                <a:lnTo>
                  <a:pt x="11" y="3988"/>
                </a:lnTo>
                <a:lnTo>
                  <a:pt x="6" y="3984"/>
                </a:lnTo>
                <a:lnTo>
                  <a:pt x="3" y="3981"/>
                </a:lnTo>
                <a:lnTo>
                  <a:pt x="3" y="3976"/>
                </a:lnTo>
                <a:lnTo>
                  <a:pt x="3" y="3909"/>
                </a:lnTo>
                <a:lnTo>
                  <a:pt x="3" y="3909"/>
                </a:lnTo>
                <a:lnTo>
                  <a:pt x="3" y="3904"/>
                </a:lnTo>
                <a:lnTo>
                  <a:pt x="6" y="3899"/>
                </a:lnTo>
                <a:lnTo>
                  <a:pt x="11" y="3895"/>
                </a:lnTo>
                <a:lnTo>
                  <a:pt x="16" y="3895"/>
                </a:lnTo>
                <a:lnTo>
                  <a:pt x="16" y="3895"/>
                </a:lnTo>
                <a:lnTo>
                  <a:pt x="22" y="3895"/>
                </a:lnTo>
                <a:lnTo>
                  <a:pt x="25" y="3899"/>
                </a:lnTo>
                <a:lnTo>
                  <a:pt x="28" y="3904"/>
                </a:lnTo>
                <a:lnTo>
                  <a:pt x="30" y="3909"/>
                </a:lnTo>
                <a:lnTo>
                  <a:pt x="30" y="3976"/>
                </a:lnTo>
                <a:lnTo>
                  <a:pt x="30" y="3976"/>
                </a:lnTo>
                <a:lnTo>
                  <a:pt x="28" y="3981"/>
                </a:lnTo>
                <a:lnTo>
                  <a:pt x="25" y="3984"/>
                </a:lnTo>
                <a:lnTo>
                  <a:pt x="22" y="3988"/>
                </a:lnTo>
                <a:lnTo>
                  <a:pt x="16" y="3989"/>
                </a:lnTo>
                <a:lnTo>
                  <a:pt x="16" y="3989"/>
                </a:lnTo>
                <a:close/>
                <a:moveTo>
                  <a:pt x="16" y="3855"/>
                </a:moveTo>
                <a:lnTo>
                  <a:pt x="16" y="3855"/>
                </a:lnTo>
                <a:lnTo>
                  <a:pt x="11" y="3853"/>
                </a:lnTo>
                <a:lnTo>
                  <a:pt x="6" y="3850"/>
                </a:lnTo>
                <a:lnTo>
                  <a:pt x="3" y="3847"/>
                </a:lnTo>
                <a:lnTo>
                  <a:pt x="3" y="3842"/>
                </a:lnTo>
                <a:lnTo>
                  <a:pt x="3" y="3774"/>
                </a:lnTo>
                <a:lnTo>
                  <a:pt x="3" y="3774"/>
                </a:lnTo>
                <a:lnTo>
                  <a:pt x="5" y="3769"/>
                </a:lnTo>
                <a:lnTo>
                  <a:pt x="6" y="3764"/>
                </a:lnTo>
                <a:lnTo>
                  <a:pt x="11" y="3761"/>
                </a:lnTo>
                <a:lnTo>
                  <a:pt x="16" y="3761"/>
                </a:lnTo>
                <a:lnTo>
                  <a:pt x="16" y="3761"/>
                </a:lnTo>
                <a:lnTo>
                  <a:pt x="22" y="3761"/>
                </a:lnTo>
                <a:lnTo>
                  <a:pt x="27" y="3764"/>
                </a:lnTo>
                <a:lnTo>
                  <a:pt x="28" y="3769"/>
                </a:lnTo>
                <a:lnTo>
                  <a:pt x="30" y="3774"/>
                </a:lnTo>
                <a:lnTo>
                  <a:pt x="30" y="3842"/>
                </a:lnTo>
                <a:lnTo>
                  <a:pt x="30" y="3842"/>
                </a:lnTo>
                <a:lnTo>
                  <a:pt x="28" y="3847"/>
                </a:lnTo>
                <a:lnTo>
                  <a:pt x="25" y="3850"/>
                </a:lnTo>
                <a:lnTo>
                  <a:pt x="22" y="3853"/>
                </a:lnTo>
                <a:lnTo>
                  <a:pt x="16" y="3855"/>
                </a:lnTo>
                <a:lnTo>
                  <a:pt x="16" y="3855"/>
                </a:lnTo>
                <a:close/>
                <a:moveTo>
                  <a:pt x="16" y="3721"/>
                </a:moveTo>
                <a:lnTo>
                  <a:pt x="16" y="3721"/>
                </a:lnTo>
                <a:lnTo>
                  <a:pt x="11" y="3719"/>
                </a:lnTo>
                <a:lnTo>
                  <a:pt x="6" y="3716"/>
                </a:lnTo>
                <a:lnTo>
                  <a:pt x="5" y="3712"/>
                </a:lnTo>
                <a:lnTo>
                  <a:pt x="3" y="3707"/>
                </a:lnTo>
                <a:lnTo>
                  <a:pt x="3" y="3640"/>
                </a:lnTo>
                <a:lnTo>
                  <a:pt x="3" y="3640"/>
                </a:lnTo>
                <a:lnTo>
                  <a:pt x="5" y="3635"/>
                </a:lnTo>
                <a:lnTo>
                  <a:pt x="6" y="3630"/>
                </a:lnTo>
                <a:lnTo>
                  <a:pt x="11" y="3627"/>
                </a:lnTo>
                <a:lnTo>
                  <a:pt x="16" y="3627"/>
                </a:lnTo>
                <a:lnTo>
                  <a:pt x="16" y="3627"/>
                </a:lnTo>
                <a:lnTo>
                  <a:pt x="22" y="3627"/>
                </a:lnTo>
                <a:lnTo>
                  <a:pt x="27" y="3630"/>
                </a:lnTo>
                <a:lnTo>
                  <a:pt x="28" y="3635"/>
                </a:lnTo>
                <a:lnTo>
                  <a:pt x="30" y="3640"/>
                </a:lnTo>
                <a:lnTo>
                  <a:pt x="30" y="3707"/>
                </a:lnTo>
                <a:lnTo>
                  <a:pt x="30" y="3707"/>
                </a:lnTo>
                <a:lnTo>
                  <a:pt x="28" y="3712"/>
                </a:lnTo>
                <a:lnTo>
                  <a:pt x="27" y="3716"/>
                </a:lnTo>
                <a:lnTo>
                  <a:pt x="22" y="3719"/>
                </a:lnTo>
                <a:lnTo>
                  <a:pt x="16" y="3721"/>
                </a:lnTo>
                <a:lnTo>
                  <a:pt x="16" y="3721"/>
                </a:lnTo>
                <a:close/>
                <a:moveTo>
                  <a:pt x="16" y="3587"/>
                </a:moveTo>
                <a:lnTo>
                  <a:pt x="16" y="3587"/>
                </a:lnTo>
                <a:lnTo>
                  <a:pt x="11" y="3585"/>
                </a:lnTo>
                <a:lnTo>
                  <a:pt x="6" y="3582"/>
                </a:lnTo>
                <a:lnTo>
                  <a:pt x="5" y="3578"/>
                </a:lnTo>
                <a:lnTo>
                  <a:pt x="3" y="3573"/>
                </a:lnTo>
                <a:lnTo>
                  <a:pt x="3" y="3506"/>
                </a:lnTo>
                <a:lnTo>
                  <a:pt x="3" y="3506"/>
                </a:lnTo>
                <a:lnTo>
                  <a:pt x="5" y="3501"/>
                </a:lnTo>
                <a:lnTo>
                  <a:pt x="6" y="3496"/>
                </a:lnTo>
                <a:lnTo>
                  <a:pt x="11" y="3493"/>
                </a:lnTo>
                <a:lnTo>
                  <a:pt x="16" y="3493"/>
                </a:lnTo>
                <a:lnTo>
                  <a:pt x="16" y="3493"/>
                </a:lnTo>
                <a:lnTo>
                  <a:pt x="22" y="3493"/>
                </a:lnTo>
                <a:lnTo>
                  <a:pt x="27" y="3496"/>
                </a:lnTo>
                <a:lnTo>
                  <a:pt x="28" y="3501"/>
                </a:lnTo>
                <a:lnTo>
                  <a:pt x="30" y="3506"/>
                </a:lnTo>
                <a:lnTo>
                  <a:pt x="30" y="3573"/>
                </a:lnTo>
                <a:lnTo>
                  <a:pt x="30" y="3573"/>
                </a:lnTo>
                <a:lnTo>
                  <a:pt x="28" y="3578"/>
                </a:lnTo>
                <a:lnTo>
                  <a:pt x="27" y="3582"/>
                </a:lnTo>
                <a:lnTo>
                  <a:pt x="22" y="3585"/>
                </a:lnTo>
                <a:lnTo>
                  <a:pt x="16" y="3587"/>
                </a:lnTo>
                <a:lnTo>
                  <a:pt x="16" y="3587"/>
                </a:lnTo>
                <a:close/>
                <a:moveTo>
                  <a:pt x="16" y="3452"/>
                </a:moveTo>
                <a:lnTo>
                  <a:pt x="16" y="3452"/>
                </a:lnTo>
                <a:lnTo>
                  <a:pt x="11" y="3451"/>
                </a:lnTo>
                <a:lnTo>
                  <a:pt x="6" y="3447"/>
                </a:lnTo>
                <a:lnTo>
                  <a:pt x="5" y="3444"/>
                </a:lnTo>
                <a:lnTo>
                  <a:pt x="3" y="3439"/>
                </a:lnTo>
                <a:lnTo>
                  <a:pt x="3" y="3372"/>
                </a:lnTo>
                <a:lnTo>
                  <a:pt x="3" y="3372"/>
                </a:lnTo>
                <a:lnTo>
                  <a:pt x="5" y="3367"/>
                </a:lnTo>
                <a:lnTo>
                  <a:pt x="6" y="3362"/>
                </a:lnTo>
                <a:lnTo>
                  <a:pt x="11" y="3358"/>
                </a:lnTo>
                <a:lnTo>
                  <a:pt x="16" y="3358"/>
                </a:lnTo>
                <a:lnTo>
                  <a:pt x="16" y="3358"/>
                </a:lnTo>
                <a:lnTo>
                  <a:pt x="22" y="3358"/>
                </a:lnTo>
                <a:lnTo>
                  <a:pt x="27" y="3362"/>
                </a:lnTo>
                <a:lnTo>
                  <a:pt x="30" y="3367"/>
                </a:lnTo>
                <a:lnTo>
                  <a:pt x="30" y="3372"/>
                </a:lnTo>
                <a:lnTo>
                  <a:pt x="30" y="3439"/>
                </a:lnTo>
                <a:lnTo>
                  <a:pt x="30" y="3439"/>
                </a:lnTo>
                <a:lnTo>
                  <a:pt x="28" y="3444"/>
                </a:lnTo>
                <a:lnTo>
                  <a:pt x="27" y="3447"/>
                </a:lnTo>
                <a:lnTo>
                  <a:pt x="22" y="3451"/>
                </a:lnTo>
                <a:lnTo>
                  <a:pt x="16" y="3452"/>
                </a:lnTo>
                <a:lnTo>
                  <a:pt x="16" y="3452"/>
                </a:lnTo>
                <a:close/>
                <a:moveTo>
                  <a:pt x="16" y="3318"/>
                </a:moveTo>
                <a:lnTo>
                  <a:pt x="16" y="3318"/>
                </a:lnTo>
                <a:lnTo>
                  <a:pt x="11" y="3317"/>
                </a:lnTo>
                <a:lnTo>
                  <a:pt x="8" y="3313"/>
                </a:lnTo>
                <a:lnTo>
                  <a:pt x="5" y="3310"/>
                </a:lnTo>
                <a:lnTo>
                  <a:pt x="3" y="3305"/>
                </a:lnTo>
                <a:lnTo>
                  <a:pt x="3" y="3238"/>
                </a:lnTo>
                <a:lnTo>
                  <a:pt x="3" y="3238"/>
                </a:lnTo>
                <a:lnTo>
                  <a:pt x="5" y="3233"/>
                </a:lnTo>
                <a:lnTo>
                  <a:pt x="8" y="3228"/>
                </a:lnTo>
                <a:lnTo>
                  <a:pt x="11" y="3224"/>
                </a:lnTo>
                <a:lnTo>
                  <a:pt x="16" y="3224"/>
                </a:lnTo>
                <a:lnTo>
                  <a:pt x="16" y="3224"/>
                </a:lnTo>
                <a:lnTo>
                  <a:pt x="22" y="3224"/>
                </a:lnTo>
                <a:lnTo>
                  <a:pt x="27" y="3228"/>
                </a:lnTo>
                <a:lnTo>
                  <a:pt x="30" y="3233"/>
                </a:lnTo>
                <a:lnTo>
                  <a:pt x="30" y="3238"/>
                </a:lnTo>
                <a:lnTo>
                  <a:pt x="30" y="3305"/>
                </a:lnTo>
                <a:lnTo>
                  <a:pt x="30" y="3305"/>
                </a:lnTo>
                <a:lnTo>
                  <a:pt x="30" y="3310"/>
                </a:lnTo>
                <a:lnTo>
                  <a:pt x="27" y="3313"/>
                </a:lnTo>
                <a:lnTo>
                  <a:pt x="22" y="3317"/>
                </a:lnTo>
                <a:lnTo>
                  <a:pt x="16" y="3318"/>
                </a:lnTo>
                <a:lnTo>
                  <a:pt x="16" y="3318"/>
                </a:lnTo>
                <a:close/>
                <a:moveTo>
                  <a:pt x="16" y="3184"/>
                </a:moveTo>
                <a:lnTo>
                  <a:pt x="16" y="3184"/>
                </a:lnTo>
                <a:lnTo>
                  <a:pt x="11" y="3182"/>
                </a:lnTo>
                <a:lnTo>
                  <a:pt x="8" y="3179"/>
                </a:lnTo>
                <a:lnTo>
                  <a:pt x="5" y="3176"/>
                </a:lnTo>
                <a:lnTo>
                  <a:pt x="3" y="3171"/>
                </a:lnTo>
                <a:lnTo>
                  <a:pt x="3" y="3103"/>
                </a:lnTo>
                <a:lnTo>
                  <a:pt x="3" y="3103"/>
                </a:lnTo>
                <a:lnTo>
                  <a:pt x="5" y="3098"/>
                </a:lnTo>
                <a:lnTo>
                  <a:pt x="8" y="3093"/>
                </a:lnTo>
                <a:lnTo>
                  <a:pt x="11" y="3090"/>
                </a:lnTo>
                <a:lnTo>
                  <a:pt x="16" y="3090"/>
                </a:lnTo>
                <a:lnTo>
                  <a:pt x="16" y="3090"/>
                </a:lnTo>
                <a:lnTo>
                  <a:pt x="22" y="3090"/>
                </a:lnTo>
                <a:lnTo>
                  <a:pt x="27" y="3093"/>
                </a:lnTo>
                <a:lnTo>
                  <a:pt x="30" y="3098"/>
                </a:lnTo>
                <a:lnTo>
                  <a:pt x="30" y="3103"/>
                </a:lnTo>
                <a:lnTo>
                  <a:pt x="30" y="3171"/>
                </a:lnTo>
                <a:lnTo>
                  <a:pt x="30" y="3171"/>
                </a:lnTo>
                <a:lnTo>
                  <a:pt x="30" y="3176"/>
                </a:lnTo>
                <a:lnTo>
                  <a:pt x="27" y="3179"/>
                </a:lnTo>
                <a:lnTo>
                  <a:pt x="22" y="3182"/>
                </a:lnTo>
                <a:lnTo>
                  <a:pt x="16" y="3184"/>
                </a:lnTo>
                <a:lnTo>
                  <a:pt x="16" y="3184"/>
                </a:lnTo>
                <a:close/>
                <a:moveTo>
                  <a:pt x="16" y="3050"/>
                </a:moveTo>
                <a:lnTo>
                  <a:pt x="16" y="3050"/>
                </a:lnTo>
                <a:lnTo>
                  <a:pt x="11" y="3048"/>
                </a:lnTo>
                <a:lnTo>
                  <a:pt x="8" y="3045"/>
                </a:lnTo>
                <a:lnTo>
                  <a:pt x="5" y="3041"/>
                </a:lnTo>
                <a:lnTo>
                  <a:pt x="3" y="3036"/>
                </a:lnTo>
                <a:lnTo>
                  <a:pt x="3" y="2969"/>
                </a:lnTo>
                <a:lnTo>
                  <a:pt x="3" y="2969"/>
                </a:lnTo>
                <a:lnTo>
                  <a:pt x="5" y="2964"/>
                </a:lnTo>
                <a:lnTo>
                  <a:pt x="8" y="2959"/>
                </a:lnTo>
                <a:lnTo>
                  <a:pt x="11" y="2956"/>
                </a:lnTo>
                <a:lnTo>
                  <a:pt x="16" y="2956"/>
                </a:lnTo>
                <a:lnTo>
                  <a:pt x="16" y="2956"/>
                </a:lnTo>
                <a:lnTo>
                  <a:pt x="23" y="2956"/>
                </a:lnTo>
                <a:lnTo>
                  <a:pt x="27" y="2959"/>
                </a:lnTo>
                <a:lnTo>
                  <a:pt x="30" y="2964"/>
                </a:lnTo>
                <a:lnTo>
                  <a:pt x="30" y="2969"/>
                </a:lnTo>
                <a:lnTo>
                  <a:pt x="30" y="3036"/>
                </a:lnTo>
                <a:lnTo>
                  <a:pt x="30" y="3036"/>
                </a:lnTo>
                <a:lnTo>
                  <a:pt x="30" y="3041"/>
                </a:lnTo>
                <a:lnTo>
                  <a:pt x="27" y="3045"/>
                </a:lnTo>
                <a:lnTo>
                  <a:pt x="22" y="3048"/>
                </a:lnTo>
                <a:lnTo>
                  <a:pt x="16" y="3050"/>
                </a:lnTo>
                <a:lnTo>
                  <a:pt x="16" y="3050"/>
                </a:lnTo>
                <a:close/>
                <a:moveTo>
                  <a:pt x="16" y="2916"/>
                </a:moveTo>
                <a:lnTo>
                  <a:pt x="16" y="2916"/>
                </a:lnTo>
                <a:lnTo>
                  <a:pt x="11" y="2914"/>
                </a:lnTo>
                <a:lnTo>
                  <a:pt x="8" y="2911"/>
                </a:lnTo>
                <a:lnTo>
                  <a:pt x="5" y="2907"/>
                </a:lnTo>
                <a:lnTo>
                  <a:pt x="3" y="2902"/>
                </a:lnTo>
                <a:lnTo>
                  <a:pt x="3" y="2835"/>
                </a:lnTo>
                <a:lnTo>
                  <a:pt x="3" y="2835"/>
                </a:lnTo>
                <a:lnTo>
                  <a:pt x="5" y="2830"/>
                </a:lnTo>
                <a:lnTo>
                  <a:pt x="8" y="2825"/>
                </a:lnTo>
                <a:lnTo>
                  <a:pt x="11" y="2822"/>
                </a:lnTo>
                <a:lnTo>
                  <a:pt x="18" y="2822"/>
                </a:lnTo>
                <a:lnTo>
                  <a:pt x="18" y="2822"/>
                </a:lnTo>
                <a:lnTo>
                  <a:pt x="23" y="2822"/>
                </a:lnTo>
                <a:lnTo>
                  <a:pt x="27" y="2825"/>
                </a:lnTo>
                <a:lnTo>
                  <a:pt x="30" y="2830"/>
                </a:lnTo>
                <a:lnTo>
                  <a:pt x="30" y="2835"/>
                </a:lnTo>
                <a:lnTo>
                  <a:pt x="30" y="2902"/>
                </a:lnTo>
                <a:lnTo>
                  <a:pt x="30" y="2902"/>
                </a:lnTo>
                <a:lnTo>
                  <a:pt x="30" y="2907"/>
                </a:lnTo>
                <a:lnTo>
                  <a:pt x="27" y="2911"/>
                </a:lnTo>
                <a:lnTo>
                  <a:pt x="23" y="2914"/>
                </a:lnTo>
                <a:lnTo>
                  <a:pt x="16" y="2916"/>
                </a:lnTo>
                <a:lnTo>
                  <a:pt x="16" y="2916"/>
                </a:lnTo>
                <a:close/>
                <a:moveTo>
                  <a:pt x="18" y="2781"/>
                </a:moveTo>
                <a:lnTo>
                  <a:pt x="18" y="2781"/>
                </a:lnTo>
                <a:lnTo>
                  <a:pt x="11" y="2780"/>
                </a:lnTo>
                <a:lnTo>
                  <a:pt x="8" y="2776"/>
                </a:lnTo>
                <a:lnTo>
                  <a:pt x="5" y="2773"/>
                </a:lnTo>
                <a:lnTo>
                  <a:pt x="5" y="2768"/>
                </a:lnTo>
                <a:lnTo>
                  <a:pt x="5" y="2701"/>
                </a:lnTo>
                <a:lnTo>
                  <a:pt x="5" y="2701"/>
                </a:lnTo>
                <a:lnTo>
                  <a:pt x="5" y="2696"/>
                </a:lnTo>
                <a:lnTo>
                  <a:pt x="8" y="2691"/>
                </a:lnTo>
                <a:lnTo>
                  <a:pt x="11" y="2687"/>
                </a:lnTo>
                <a:lnTo>
                  <a:pt x="18" y="2687"/>
                </a:lnTo>
                <a:lnTo>
                  <a:pt x="18" y="2687"/>
                </a:lnTo>
                <a:lnTo>
                  <a:pt x="23" y="2687"/>
                </a:lnTo>
                <a:lnTo>
                  <a:pt x="27" y="2691"/>
                </a:lnTo>
                <a:lnTo>
                  <a:pt x="30" y="2696"/>
                </a:lnTo>
                <a:lnTo>
                  <a:pt x="32" y="2701"/>
                </a:lnTo>
                <a:lnTo>
                  <a:pt x="32" y="2768"/>
                </a:lnTo>
                <a:lnTo>
                  <a:pt x="32" y="2768"/>
                </a:lnTo>
                <a:lnTo>
                  <a:pt x="30" y="2773"/>
                </a:lnTo>
                <a:lnTo>
                  <a:pt x="27" y="2776"/>
                </a:lnTo>
                <a:lnTo>
                  <a:pt x="23" y="2780"/>
                </a:lnTo>
                <a:lnTo>
                  <a:pt x="18" y="2781"/>
                </a:lnTo>
                <a:lnTo>
                  <a:pt x="18" y="2781"/>
                </a:lnTo>
                <a:close/>
                <a:moveTo>
                  <a:pt x="18" y="2647"/>
                </a:moveTo>
                <a:lnTo>
                  <a:pt x="18" y="2647"/>
                </a:lnTo>
                <a:lnTo>
                  <a:pt x="13" y="2645"/>
                </a:lnTo>
                <a:lnTo>
                  <a:pt x="8" y="2642"/>
                </a:lnTo>
                <a:lnTo>
                  <a:pt x="5" y="2639"/>
                </a:lnTo>
                <a:lnTo>
                  <a:pt x="5" y="2634"/>
                </a:lnTo>
                <a:lnTo>
                  <a:pt x="5" y="2567"/>
                </a:lnTo>
                <a:lnTo>
                  <a:pt x="5" y="2567"/>
                </a:lnTo>
                <a:lnTo>
                  <a:pt x="5" y="2562"/>
                </a:lnTo>
                <a:lnTo>
                  <a:pt x="8" y="2557"/>
                </a:lnTo>
                <a:lnTo>
                  <a:pt x="13" y="2553"/>
                </a:lnTo>
                <a:lnTo>
                  <a:pt x="18" y="2553"/>
                </a:lnTo>
                <a:lnTo>
                  <a:pt x="18" y="2553"/>
                </a:lnTo>
                <a:lnTo>
                  <a:pt x="23" y="2553"/>
                </a:lnTo>
                <a:lnTo>
                  <a:pt x="27" y="2557"/>
                </a:lnTo>
                <a:lnTo>
                  <a:pt x="30" y="2562"/>
                </a:lnTo>
                <a:lnTo>
                  <a:pt x="32" y="2567"/>
                </a:lnTo>
                <a:lnTo>
                  <a:pt x="32" y="2634"/>
                </a:lnTo>
                <a:lnTo>
                  <a:pt x="32" y="2634"/>
                </a:lnTo>
                <a:lnTo>
                  <a:pt x="30" y="2639"/>
                </a:lnTo>
                <a:lnTo>
                  <a:pt x="27" y="2642"/>
                </a:lnTo>
                <a:lnTo>
                  <a:pt x="23" y="2645"/>
                </a:lnTo>
                <a:lnTo>
                  <a:pt x="18" y="2647"/>
                </a:lnTo>
                <a:lnTo>
                  <a:pt x="18" y="2647"/>
                </a:lnTo>
                <a:close/>
                <a:moveTo>
                  <a:pt x="18" y="2513"/>
                </a:moveTo>
                <a:lnTo>
                  <a:pt x="18" y="2513"/>
                </a:lnTo>
                <a:lnTo>
                  <a:pt x="13" y="2511"/>
                </a:lnTo>
                <a:lnTo>
                  <a:pt x="8" y="2508"/>
                </a:lnTo>
                <a:lnTo>
                  <a:pt x="5" y="2505"/>
                </a:lnTo>
                <a:lnTo>
                  <a:pt x="5" y="2500"/>
                </a:lnTo>
                <a:lnTo>
                  <a:pt x="5" y="2432"/>
                </a:lnTo>
                <a:lnTo>
                  <a:pt x="5" y="2432"/>
                </a:lnTo>
                <a:lnTo>
                  <a:pt x="5" y="2427"/>
                </a:lnTo>
                <a:lnTo>
                  <a:pt x="8" y="2422"/>
                </a:lnTo>
                <a:lnTo>
                  <a:pt x="13" y="2419"/>
                </a:lnTo>
                <a:lnTo>
                  <a:pt x="18" y="2419"/>
                </a:lnTo>
                <a:lnTo>
                  <a:pt x="18" y="2419"/>
                </a:lnTo>
                <a:lnTo>
                  <a:pt x="23" y="2419"/>
                </a:lnTo>
                <a:lnTo>
                  <a:pt x="27" y="2422"/>
                </a:lnTo>
                <a:lnTo>
                  <a:pt x="30" y="2427"/>
                </a:lnTo>
                <a:lnTo>
                  <a:pt x="32" y="2432"/>
                </a:lnTo>
                <a:lnTo>
                  <a:pt x="32" y="2500"/>
                </a:lnTo>
                <a:lnTo>
                  <a:pt x="32" y="2500"/>
                </a:lnTo>
                <a:lnTo>
                  <a:pt x="30" y="2505"/>
                </a:lnTo>
                <a:lnTo>
                  <a:pt x="27" y="2508"/>
                </a:lnTo>
                <a:lnTo>
                  <a:pt x="23" y="2511"/>
                </a:lnTo>
                <a:lnTo>
                  <a:pt x="18" y="2513"/>
                </a:lnTo>
                <a:lnTo>
                  <a:pt x="18" y="2513"/>
                </a:lnTo>
                <a:close/>
                <a:moveTo>
                  <a:pt x="18" y="2379"/>
                </a:moveTo>
                <a:lnTo>
                  <a:pt x="18" y="2379"/>
                </a:lnTo>
                <a:lnTo>
                  <a:pt x="13" y="2377"/>
                </a:lnTo>
                <a:lnTo>
                  <a:pt x="8" y="2374"/>
                </a:lnTo>
                <a:lnTo>
                  <a:pt x="5" y="2370"/>
                </a:lnTo>
                <a:lnTo>
                  <a:pt x="5" y="2365"/>
                </a:lnTo>
                <a:lnTo>
                  <a:pt x="5" y="2298"/>
                </a:lnTo>
                <a:lnTo>
                  <a:pt x="5" y="2298"/>
                </a:lnTo>
                <a:lnTo>
                  <a:pt x="5" y="2293"/>
                </a:lnTo>
                <a:lnTo>
                  <a:pt x="8" y="2288"/>
                </a:lnTo>
                <a:lnTo>
                  <a:pt x="13" y="2285"/>
                </a:lnTo>
                <a:lnTo>
                  <a:pt x="18" y="2285"/>
                </a:lnTo>
                <a:lnTo>
                  <a:pt x="18" y="2285"/>
                </a:lnTo>
                <a:lnTo>
                  <a:pt x="23" y="2285"/>
                </a:lnTo>
                <a:lnTo>
                  <a:pt x="28" y="2288"/>
                </a:lnTo>
                <a:lnTo>
                  <a:pt x="30" y="2293"/>
                </a:lnTo>
                <a:lnTo>
                  <a:pt x="32" y="2298"/>
                </a:lnTo>
                <a:lnTo>
                  <a:pt x="32" y="2365"/>
                </a:lnTo>
                <a:lnTo>
                  <a:pt x="32" y="2365"/>
                </a:lnTo>
                <a:lnTo>
                  <a:pt x="30" y="2370"/>
                </a:lnTo>
                <a:lnTo>
                  <a:pt x="27" y="2374"/>
                </a:lnTo>
                <a:lnTo>
                  <a:pt x="23" y="2377"/>
                </a:lnTo>
                <a:lnTo>
                  <a:pt x="18" y="2379"/>
                </a:lnTo>
                <a:lnTo>
                  <a:pt x="18" y="2379"/>
                </a:lnTo>
                <a:close/>
                <a:moveTo>
                  <a:pt x="18" y="2245"/>
                </a:moveTo>
                <a:lnTo>
                  <a:pt x="18" y="2245"/>
                </a:lnTo>
                <a:lnTo>
                  <a:pt x="13" y="2243"/>
                </a:lnTo>
                <a:lnTo>
                  <a:pt x="8" y="2240"/>
                </a:lnTo>
                <a:lnTo>
                  <a:pt x="6" y="2236"/>
                </a:lnTo>
                <a:lnTo>
                  <a:pt x="5" y="2231"/>
                </a:lnTo>
                <a:lnTo>
                  <a:pt x="5" y="2164"/>
                </a:lnTo>
                <a:lnTo>
                  <a:pt x="5" y="2164"/>
                </a:lnTo>
                <a:lnTo>
                  <a:pt x="6" y="2159"/>
                </a:lnTo>
                <a:lnTo>
                  <a:pt x="8" y="2154"/>
                </a:lnTo>
                <a:lnTo>
                  <a:pt x="13" y="2151"/>
                </a:lnTo>
                <a:lnTo>
                  <a:pt x="18" y="2151"/>
                </a:lnTo>
                <a:lnTo>
                  <a:pt x="18" y="2151"/>
                </a:lnTo>
                <a:lnTo>
                  <a:pt x="23" y="2151"/>
                </a:lnTo>
                <a:lnTo>
                  <a:pt x="28" y="2154"/>
                </a:lnTo>
                <a:lnTo>
                  <a:pt x="30" y="2159"/>
                </a:lnTo>
                <a:lnTo>
                  <a:pt x="32" y="2164"/>
                </a:lnTo>
                <a:lnTo>
                  <a:pt x="32" y="2231"/>
                </a:lnTo>
                <a:lnTo>
                  <a:pt x="32" y="2231"/>
                </a:lnTo>
                <a:lnTo>
                  <a:pt x="30" y="2236"/>
                </a:lnTo>
                <a:lnTo>
                  <a:pt x="28" y="2240"/>
                </a:lnTo>
                <a:lnTo>
                  <a:pt x="23" y="2243"/>
                </a:lnTo>
                <a:lnTo>
                  <a:pt x="18" y="2245"/>
                </a:lnTo>
                <a:lnTo>
                  <a:pt x="18" y="2245"/>
                </a:lnTo>
                <a:close/>
                <a:moveTo>
                  <a:pt x="18" y="2110"/>
                </a:moveTo>
                <a:lnTo>
                  <a:pt x="18" y="2110"/>
                </a:lnTo>
                <a:lnTo>
                  <a:pt x="13" y="2109"/>
                </a:lnTo>
                <a:lnTo>
                  <a:pt x="8" y="2105"/>
                </a:lnTo>
                <a:lnTo>
                  <a:pt x="6" y="2102"/>
                </a:lnTo>
                <a:lnTo>
                  <a:pt x="5" y="2097"/>
                </a:lnTo>
                <a:lnTo>
                  <a:pt x="5" y="2030"/>
                </a:lnTo>
                <a:lnTo>
                  <a:pt x="5" y="2030"/>
                </a:lnTo>
                <a:lnTo>
                  <a:pt x="6" y="2025"/>
                </a:lnTo>
                <a:lnTo>
                  <a:pt x="8" y="2020"/>
                </a:lnTo>
                <a:lnTo>
                  <a:pt x="13" y="2016"/>
                </a:lnTo>
                <a:lnTo>
                  <a:pt x="18" y="2016"/>
                </a:lnTo>
                <a:lnTo>
                  <a:pt x="18" y="2016"/>
                </a:lnTo>
                <a:lnTo>
                  <a:pt x="23" y="2016"/>
                </a:lnTo>
                <a:lnTo>
                  <a:pt x="28" y="2020"/>
                </a:lnTo>
                <a:lnTo>
                  <a:pt x="30" y="2025"/>
                </a:lnTo>
                <a:lnTo>
                  <a:pt x="32" y="2030"/>
                </a:lnTo>
                <a:lnTo>
                  <a:pt x="32" y="2097"/>
                </a:lnTo>
                <a:lnTo>
                  <a:pt x="32" y="2097"/>
                </a:lnTo>
                <a:lnTo>
                  <a:pt x="30" y="2102"/>
                </a:lnTo>
                <a:lnTo>
                  <a:pt x="28" y="2105"/>
                </a:lnTo>
                <a:lnTo>
                  <a:pt x="23" y="2109"/>
                </a:lnTo>
                <a:lnTo>
                  <a:pt x="18" y="2110"/>
                </a:lnTo>
                <a:lnTo>
                  <a:pt x="18" y="2110"/>
                </a:lnTo>
                <a:close/>
                <a:moveTo>
                  <a:pt x="18" y="1976"/>
                </a:moveTo>
                <a:lnTo>
                  <a:pt x="18" y="1976"/>
                </a:lnTo>
                <a:lnTo>
                  <a:pt x="13" y="1974"/>
                </a:lnTo>
                <a:lnTo>
                  <a:pt x="8" y="1971"/>
                </a:lnTo>
                <a:lnTo>
                  <a:pt x="6" y="1968"/>
                </a:lnTo>
                <a:lnTo>
                  <a:pt x="5" y="1963"/>
                </a:lnTo>
                <a:lnTo>
                  <a:pt x="5" y="1896"/>
                </a:lnTo>
                <a:lnTo>
                  <a:pt x="5" y="1896"/>
                </a:lnTo>
                <a:lnTo>
                  <a:pt x="6" y="1891"/>
                </a:lnTo>
                <a:lnTo>
                  <a:pt x="8" y="1886"/>
                </a:lnTo>
                <a:lnTo>
                  <a:pt x="13" y="1882"/>
                </a:lnTo>
                <a:lnTo>
                  <a:pt x="18" y="1882"/>
                </a:lnTo>
                <a:lnTo>
                  <a:pt x="18" y="1882"/>
                </a:lnTo>
                <a:lnTo>
                  <a:pt x="23" y="1882"/>
                </a:lnTo>
                <a:lnTo>
                  <a:pt x="28" y="1886"/>
                </a:lnTo>
                <a:lnTo>
                  <a:pt x="32" y="1891"/>
                </a:lnTo>
                <a:lnTo>
                  <a:pt x="32" y="1896"/>
                </a:lnTo>
                <a:lnTo>
                  <a:pt x="32" y="1963"/>
                </a:lnTo>
                <a:lnTo>
                  <a:pt x="32" y="1963"/>
                </a:lnTo>
                <a:lnTo>
                  <a:pt x="30" y="1968"/>
                </a:lnTo>
                <a:lnTo>
                  <a:pt x="28" y="1971"/>
                </a:lnTo>
                <a:lnTo>
                  <a:pt x="23" y="1974"/>
                </a:lnTo>
                <a:lnTo>
                  <a:pt x="18" y="1976"/>
                </a:lnTo>
                <a:lnTo>
                  <a:pt x="18" y="1976"/>
                </a:lnTo>
                <a:close/>
                <a:moveTo>
                  <a:pt x="18" y="1842"/>
                </a:moveTo>
                <a:lnTo>
                  <a:pt x="18" y="1842"/>
                </a:lnTo>
                <a:lnTo>
                  <a:pt x="13" y="1840"/>
                </a:lnTo>
                <a:lnTo>
                  <a:pt x="10" y="1837"/>
                </a:lnTo>
                <a:lnTo>
                  <a:pt x="6" y="1834"/>
                </a:lnTo>
                <a:lnTo>
                  <a:pt x="5" y="1829"/>
                </a:lnTo>
                <a:lnTo>
                  <a:pt x="5" y="1761"/>
                </a:lnTo>
                <a:lnTo>
                  <a:pt x="5" y="1761"/>
                </a:lnTo>
                <a:lnTo>
                  <a:pt x="6" y="1756"/>
                </a:lnTo>
                <a:lnTo>
                  <a:pt x="10" y="1751"/>
                </a:lnTo>
                <a:lnTo>
                  <a:pt x="13" y="1748"/>
                </a:lnTo>
                <a:lnTo>
                  <a:pt x="18" y="1748"/>
                </a:lnTo>
                <a:lnTo>
                  <a:pt x="18" y="1748"/>
                </a:lnTo>
                <a:lnTo>
                  <a:pt x="23" y="1748"/>
                </a:lnTo>
                <a:lnTo>
                  <a:pt x="28" y="1751"/>
                </a:lnTo>
                <a:lnTo>
                  <a:pt x="32" y="1756"/>
                </a:lnTo>
                <a:lnTo>
                  <a:pt x="32" y="1761"/>
                </a:lnTo>
                <a:lnTo>
                  <a:pt x="32" y="1829"/>
                </a:lnTo>
                <a:lnTo>
                  <a:pt x="32" y="1829"/>
                </a:lnTo>
                <a:lnTo>
                  <a:pt x="32" y="1834"/>
                </a:lnTo>
                <a:lnTo>
                  <a:pt x="28" y="1837"/>
                </a:lnTo>
                <a:lnTo>
                  <a:pt x="23" y="1840"/>
                </a:lnTo>
                <a:lnTo>
                  <a:pt x="18" y="1842"/>
                </a:lnTo>
                <a:lnTo>
                  <a:pt x="18" y="1842"/>
                </a:lnTo>
                <a:close/>
                <a:moveTo>
                  <a:pt x="18" y="1708"/>
                </a:moveTo>
                <a:lnTo>
                  <a:pt x="18" y="1708"/>
                </a:lnTo>
                <a:lnTo>
                  <a:pt x="13" y="1706"/>
                </a:lnTo>
                <a:lnTo>
                  <a:pt x="10" y="1703"/>
                </a:lnTo>
                <a:lnTo>
                  <a:pt x="6" y="1699"/>
                </a:lnTo>
                <a:lnTo>
                  <a:pt x="5" y="1694"/>
                </a:lnTo>
                <a:lnTo>
                  <a:pt x="5" y="1627"/>
                </a:lnTo>
                <a:lnTo>
                  <a:pt x="5" y="1627"/>
                </a:lnTo>
                <a:lnTo>
                  <a:pt x="6" y="1622"/>
                </a:lnTo>
                <a:lnTo>
                  <a:pt x="10" y="1617"/>
                </a:lnTo>
                <a:lnTo>
                  <a:pt x="13" y="1614"/>
                </a:lnTo>
                <a:lnTo>
                  <a:pt x="18" y="1614"/>
                </a:lnTo>
                <a:lnTo>
                  <a:pt x="18" y="1614"/>
                </a:lnTo>
                <a:lnTo>
                  <a:pt x="23" y="1614"/>
                </a:lnTo>
                <a:lnTo>
                  <a:pt x="28" y="1617"/>
                </a:lnTo>
                <a:lnTo>
                  <a:pt x="32" y="1622"/>
                </a:lnTo>
                <a:lnTo>
                  <a:pt x="32" y="1627"/>
                </a:lnTo>
                <a:lnTo>
                  <a:pt x="32" y="1694"/>
                </a:lnTo>
                <a:lnTo>
                  <a:pt x="32" y="1694"/>
                </a:lnTo>
                <a:lnTo>
                  <a:pt x="32" y="1699"/>
                </a:lnTo>
                <a:lnTo>
                  <a:pt x="28" y="1703"/>
                </a:lnTo>
                <a:lnTo>
                  <a:pt x="23" y="1706"/>
                </a:lnTo>
                <a:lnTo>
                  <a:pt x="18" y="1708"/>
                </a:lnTo>
                <a:lnTo>
                  <a:pt x="18" y="1708"/>
                </a:lnTo>
                <a:close/>
                <a:moveTo>
                  <a:pt x="18" y="1574"/>
                </a:moveTo>
                <a:lnTo>
                  <a:pt x="18" y="1574"/>
                </a:lnTo>
                <a:lnTo>
                  <a:pt x="13" y="1572"/>
                </a:lnTo>
                <a:lnTo>
                  <a:pt x="10" y="1569"/>
                </a:lnTo>
                <a:lnTo>
                  <a:pt x="6" y="1565"/>
                </a:lnTo>
                <a:lnTo>
                  <a:pt x="5" y="1560"/>
                </a:lnTo>
                <a:lnTo>
                  <a:pt x="5" y="1493"/>
                </a:lnTo>
                <a:lnTo>
                  <a:pt x="5" y="1493"/>
                </a:lnTo>
                <a:lnTo>
                  <a:pt x="6" y="1488"/>
                </a:lnTo>
                <a:lnTo>
                  <a:pt x="10" y="1483"/>
                </a:lnTo>
                <a:lnTo>
                  <a:pt x="13" y="1480"/>
                </a:lnTo>
                <a:lnTo>
                  <a:pt x="18" y="1480"/>
                </a:lnTo>
                <a:lnTo>
                  <a:pt x="18" y="1480"/>
                </a:lnTo>
                <a:lnTo>
                  <a:pt x="25" y="1480"/>
                </a:lnTo>
                <a:lnTo>
                  <a:pt x="28" y="1483"/>
                </a:lnTo>
                <a:lnTo>
                  <a:pt x="32" y="1488"/>
                </a:lnTo>
                <a:lnTo>
                  <a:pt x="32" y="1493"/>
                </a:lnTo>
                <a:lnTo>
                  <a:pt x="32" y="1560"/>
                </a:lnTo>
                <a:lnTo>
                  <a:pt x="32" y="1560"/>
                </a:lnTo>
                <a:lnTo>
                  <a:pt x="32" y="1565"/>
                </a:lnTo>
                <a:lnTo>
                  <a:pt x="28" y="1569"/>
                </a:lnTo>
                <a:lnTo>
                  <a:pt x="23" y="1572"/>
                </a:lnTo>
                <a:lnTo>
                  <a:pt x="18" y="1574"/>
                </a:lnTo>
                <a:lnTo>
                  <a:pt x="18" y="1574"/>
                </a:lnTo>
                <a:close/>
                <a:moveTo>
                  <a:pt x="18" y="1439"/>
                </a:moveTo>
                <a:lnTo>
                  <a:pt x="18" y="1439"/>
                </a:lnTo>
                <a:lnTo>
                  <a:pt x="13" y="1438"/>
                </a:lnTo>
                <a:lnTo>
                  <a:pt x="10" y="1434"/>
                </a:lnTo>
                <a:lnTo>
                  <a:pt x="6" y="1431"/>
                </a:lnTo>
                <a:lnTo>
                  <a:pt x="5" y="1426"/>
                </a:lnTo>
                <a:lnTo>
                  <a:pt x="5" y="1359"/>
                </a:lnTo>
                <a:lnTo>
                  <a:pt x="5" y="1359"/>
                </a:lnTo>
                <a:lnTo>
                  <a:pt x="6" y="1354"/>
                </a:lnTo>
                <a:lnTo>
                  <a:pt x="10" y="1349"/>
                </a:lnTo>
                <a:lnTo>
                  <a:pt x="13" y="1345"/>
                </a:lnTo>
                <a:lnTo>
                  <a:pt x="18" y="1345"/>
                </a:lnTo>
                <a:lnTo>
                  <a:pt x="18" y="1345"/>
                </a:lnTo>
                <a:lnTo>
                  <a:pt x="25" y="1345"/>
                </a:lnTo>
                <a:lnTo>
                  <a:pt x="28" y="1349"/>
                </a:lnTo>
                <a:lnTo>
                  <a:pt x="32" y="1354"/>
                </a:lnTo>
                <a:lnTo>
                  <a:pt x="32" y="1359"/>
                </a:lnTo>
                <a:lnTo>
                  <a:pt x="32" y="1426"/>
                </a:lnTo>
                <a:lnTo>
                  <a:pt x="32" y="1426"/>
                </a:lnTo>
                <a:lnTo>
                  <a:pt x="32" y="1431"/>
                </a:lnTo>
                <a:lnTo>
                  <a:pt x="28" y="1434"/>
                </a:lnTo>
                <a:lnTo>
                  <a:pt x="25" y="1438"/>
                </a:lnTo>
                <a:lnTo>
                  <a:pt x="18" y="1439"/>
                </a:lnTo>
                <a:lnTo>
                  <a:pt x="18" y="1439"/>
                </a:lnTo>
                <a:close/>
                <a:moveTo>
                  <a:pt x="20" y="1305"/>
                </a:moveTo>
                <a:lnTo>
                  <a:pt x="20" y="1305"/>
                </a:lnTo>
                <a:lnTo>
                  <a:pt x="13" y="1303"/>
                </a:lnTo>
                <a:lnTo>
                  <a:pt x="10" y="1300"/>
                </a:lnTo>
                <a:lnTo>
                  <a:pt x="6" y="1297"/>
                </a:lnTo>
                <a:lnTo>
                  <a:pt x="6" y="1292"/>
                </a:lnTo>
                <a:lnTo>
                  <a:pt x="6" y="1225"/>
                </a:lnTo>
                <a:lnTo>
                  <a:pt x="6" y="1225"/>
                </a:lnTo>
                <a:lnTo>
                  <a:pt x="6" y="1220"/>
                </a:lnTo>
                <a:lnTo>
                  <a:pt x="10" y="1215"/>
                </a:lnTo>
                <a:lnTo>
                  <a:pt x="13" y="1211"/>
                </a:lnTo>
                <a:lnTo>
                  <a:pt x="20" y="1211"/>
                </a:lnTo>
                <a:lnTo>
                  <a:pt x="20" y="1211"/>
                </a:lnTo>
                <a:lnTo>
                  <a:pt x="25" y="1211"/>
                </a:lnTo>
                <a:lnTo>
                  <a:pt x="28" y="1215"/>
                </a:lnTo>
                <a:lnTo>
                  <a:pt x="32" y="1220"/>
                </a:lnTo>
                <a:lnTo>
                  <a:pt x="33" y="1225"/>
                </a:lnTo>
                <a:lnTo>
                  <a:pt x="33" y="1292"/>
                </a:lnTo>
                <a:lnTo>
                  <a:pt x="33" y="1292"/>
                </a:lnTo>
                <a:lnTo>
                  <a:pt x="32" y="1297"/>
                </a:lnTo>
                <a:lnTo>
                  <a:pt x="28" y="1300"/>
                </a:lnTo>
                <a:lnTo>
                  <a:pt x="25" y="1303"/>
                </a:lnTo>
                <a:lnTo>
                  <a:pt x="20" y="1305"/>
                </a:lnTo>
                <a:lnTo>
                  <a:pt x="20" y="1305"/>
                </a:lnTo>
                <a:close/>
                <a:moveTo>
                  <a:pt x="20" y="1171"/>
                </a:moveTo>
                <a:lnTo>
                  <a:pt x="20" y="1171"/>
                </a:lnTo>
                <a:lnTo>
                  <a:pt x="13" y="1169"/>
                </a:lnTo>
                <a:lnTo>
                  <a:pt x="10" y="1166"/>
                </a:lnTo>
                <a:lnTo>
                  <a:pt x="6" y="1163"/>
                </a:lnTo>
                <a:lnTo>
                  <a:pt x="6" y="1158"/>
                </a:lnTo>
                <a:lnTo>
                  <a:pt x="6" y="1090"/>
                </a:lnTo>
                <a:lnTo>
                  <a:pt x="6" y="1090"/>
                </a:lnTo>
                <a:lnTo>
                  <a:pt x="6" y="1085"/>
                </a:lnTo>
                <a:lnTo>
                  <a:pt x="10" y="1080"/>
                </a:lnTo>
                <a:lnTo>
                  <a:pt x="15" y="1077"/>
                </a:lnTo>
                <a:lnTo>
                  <a:pt x="20" y="1077"/>
                </a:lnTo>
                <a:lnTo>
                  <a:pt x="20" y="1077"/>
                </a:lnTo>
                <a:lnTo>
                  <a:pt x="25" y="1077"/>
                </a:lnTo>
                <a:lnTo>
                  <a:pt x="28" y="1080"/>
                </a:lnTo>
                <a:lnTo>
                  <a:pt x="32" y="1085"/>
                </a:lnTo>
                <a:lnTo>
                  <a:pt x="33" y="1090"/>
                </a:lnTo>
                <a:lnTo>
                  <a:pt x="33" y="1158"/>
                </a:lnTo>
                <a:lnTo>
                  <a:pt x="33" y="1158"/>
                </a:lnTo>
                <a:lnTo>
                  <a:pt x="32" y="1163"/>
                </a:lnTo>
                <a:lnTo>
                  <a:pt x="28" y="1166"/>
                </a:lnTo>
                <a:lnTo>
                  <a:pt x="25" y="1169"/>
                </a:lnTo>
                <a:lnTo>
                  <a:pt x="20" y="1171"/>
                </a:lnTo>
                <a:lnTo>
                  <a:pt x="20" y="1171"/>
                </a:lnTo>
                <a:close/>
                <a:moveTo>
                  <a:pt x="20" y="1037"/>
                </a:moveTo>
                <a:lnTo>
                  <a:pt x="20" y="1037"/>
                </a:lnTo>
                <a:lnTo>
                  <a:pt x="15" y="1035"/>
                </a:lnTo>
                <a:lnTo>
                  <a:pt x="10" y="1032"/>
                </a:lnTo>
                <a:lnTo>
                  <a:pt x="6" y="1028"/>
                </a:lnTo>
                <a:lnTo>
                  <a:pt x="6" y="1023"/>
                </a:lnTo>
                <a:lnTo>
                  <a:pt x="6" y="956"/>
                </a:lnTo>
                <a:lnTo>
                  <a:pt x="6" y="956"/>
                </a:lnTo>
                <a:lnTo>
                  <a:pt x="6" y="951"/>
                </a:lnTo>
                <a:lnTo>
                  <a:pt x="10" y="946"/>
                </a:lnTo>
                <a:lnTo>
                  <a:pt x="15" y="943"/>
                </a:lnTo>
                <a:lnTo>
                  <a:pt x="20" y="943"/>
                </a:lnTo>
                <a:lnTo>
                  <a:pt x="20" y="943"/>
                </a:lnTo>
                <a:lnTo>
                  <a:pt x="25" y="943"/>
                </a:lnTo>
                <a:lnTo>
                  <a:pt x="28" y="946"/>
                </a:lnTo>
                <a:lnTo>
                  <a:pt x="32" y="951"/>
                </a:lnTo>
                <a:lnTo>
                  <a:pt x="33" y="956"/>
                </a:lnTo>
                <a:lnTo>
                  <a:pt x="33" y="1023"/>
                </a:lnTo>
                <a:lnTo>
                  <a:pt x="33" y="1023"/>
                </a:lnTo>
                <a:lnTo>
                  <a:pt x="32" y="1028"/>
                </a:lnTo>
                <a:lnTo>
                  <a:pt x="28" y="1032"/>
                </a:lnTo>
                <a:lnTo>
                  <a:pt x="25" y="1035"/>
                </a:lnTo>
                <a:lnTo>
                  <a:pt x="20" y="1037"/>
                </a:lnTo>
                <a:lnTo>
                  <a:pt x="20" y="1037"/>
                </a:lnTo>
                <a:close/>
                <a:moveTo>
                  <a:pt x="20" y="903"/>
                </a:moveTo>
                <a:lnTo>
                  <a:pt x="20" y="903"/>
                </a:lnTo>
                <a:lnTo>
                  <a:pt x="15" y="901"/>
                </a:lnTo>
                <a:lnTo>
                  <a:pt x="10" y="897"/>
                </a:lnTo>
                <a:lnTo>
                  <a:pt x="6" y="894"/>
                </a:lnTo>
                <a:lnTo>
                  <a:pt x="6" y="889"/>
                </a:lnTo>
                <a:lnTo>
                  <a:pt x="6" y="822"/>
                </a:lnTo>
                <a:lnTo>
                  <a:pt x="6" y="822"/>
                </a:lnTo>
                <a:lnTo>
                  <a:pt x="6" y="817"/>
                </a:lnTo>
                <a:lnTo>
                  <a:pt x="10" y="812"/>
                </a:lnTo>
                <a:lnTo>
                  <a:pt x="15" y="809"/>
                </a:lnTo>
                <a:lnTo>
                  <a:pt x="20" y="809"/>
                </a:lnTo>
                <a:lnTo>
                  <a:pt x="20" y="809"/>
                </a:lnTo>
                <a:lnTo>
                  <a:pt x="25" y="809"/>
                </a:lnTo>
                <a:lnTo>
                  <a:pt x="30" y="812"/>
                </a:lnTo>
                <a:lnTo>
                  <a:pt x="32" y="817"/>
                </a:lnTo>
                <a:lnTo>
                  <a:pt x="33" y="822"/>
                </a:lnTo>
                <a:lnTo>
                  <a:pt x="33" y="889"/>
                </a:lnTo>
                <a:lnTo>
                  <a:pt x="33" y="889"/>
                </a:lnTo>
                <a:lnTo>
                  <a:pt x="32" y="894"/>
                </a:lnTo>
                <a:lnTo>
                  <a:pt x="28" y="897"/>
                </a:lnTo>
                <a:lnTo>
                  <a:pt x="25" y="901"/>
                </a:lnTo>
                <a:lnTo>
                  <a:pt x="20" y="903"/>
                </a:lnTo>
                <a:lnTo>
                  <a:pt x="20" y="903"/>
                </a:lnTo>
                <a:close/>
                <a:moveTo>
                  <a:pt x="20" y="768"/>
                </a:moveTo>
                <a:lnTo>
                  <a:pt x="20" y="768"/>
                </a:lnTo>
                <a:lnTo>
                  <a:pt x="15" y="767"/>
                </a:lnTo>
                <a:lnTo>
                  <a:pt x="10" y="763"/>
                </a:lnTo>
                <a:lnTo>
                  <a:pt x="8" y="760"/>
                </a:lnTo>
                <a:lnTo>
                  <a:pt x="6" y="755"/>
                </a:lnTo>
                <a:lnTo>
                  <a:pt x="6" y="688"/>
                </a:lnTo>
                <a:lnTo>
                  <a:pt x="6" y="688"/>
                </a:lnTo>
                <a:lnTo>
                  <a:pt x="8" y="683"/>
                </a:lnTo>
                <a:lnTo>
                  <a:pt x="10" y="678"/>
                </a:lnTo>
                <a:lnTo>
                  <a:pt x="15" y="674"/>
                </a:lnTo>
                <a:lnTo>
                  <a:pt x="20" y="674"/>
                </a:lnTo>
                <a:lnTo>
                  <a:pt x="20" y="674"/>
                </a:lnTo>
                <a:lnTo>
                  <a:pt x="25" y="674"/>
                </a:lnTo>
                <a:lnTo>
                  <a:pt x="30" y="678"/>
                </a:lnTo>
                <a:lnTo>
                  <a:pt x="32" y="683"/>
                </a:lnTo>
                <a:lnTo>
                  <a:pt x="33" y="688"/>
                </a:lnTo>
                <a:lnTo>
                  <a:pt x="33" y="755"/>
                </a:lnTo>
                <a:lnTo>
                  <a:pt x="33" y="755"/>
                </a:lnTo>
                <a:lnTo>
                  <a:pt x="32" y="760"/>
                </a:lnTo>
                <a:lnTo>
                  <a:pt x="30" y="763"/>
                </a:lnTo>
                <a:lnTo>
                  <a:pt x="25" y="767"/>
                </a:lnTo>
                <a:lnTo>
                  <a:pt x="20" y="768"/>
                </a:lnTo>
                <a:lnTo>
                  <a:pt x="20" y="768"/>
                </a:lnTo>
                <a:close/>
                <a:moveTo>
                  <a:pt x="20" y="634"/>
                </a:moveTo>
                <a:lnTo>
                  <a:pt x="20" y="634"/>
                </a:lnTo>
                <a:lnTo>
                  <a:pt x="15" y="632"/>
                </a:lnTo>
                <a:lnTo>
                  <a:pt x="10" y="629"/>
                </a:lnTo>
                <a:lnTo>
                  <a:pt x="8" y="626"/>
                </a:lnTo>
                <a:lnTo>
                  <a:pt x="6" y="621"/>
                </a:lnTo>
                <a:lnTo>
                  <a:pt x="6" y="554"/>
                </a:lnTo>
                <a:lnTo>
                  <a:pt x="6" y="554"/>
                </a:lnTo>
                <a:lnTo>
                  <a:pt x="8" y="549"/>
                </a:lnTo>
                <a:lnTo>
                  <a:pt x="10" y="544"/>
                </a:lnTo>
                <a:lnTo>
                  <a:pt x="15" y="540"/>
                </a:lnTo>
                <a:lnTo>
                  <a:pt x="20" y="540"/>
                </a:lnTo>
                <a:lnTo>
                  <a:pt x="20" y="540"/>
                </a:lnTo>
                <a:lnTo>
                  <a:pt x="25" y="540"/>
                </a:lnTo>
                <a:lnTo>
                  <a:pt x="30" y="544"/>
                </a:lnTo>
                <a:lnTo>
                  <a:pt x="32" y="549"/>
                </a:lnTo>
                <a:lnTo>
                  <a:pt x="33" y="554"/>
                </a:lnTo>
                <a:lnTo>
                  <a:pt x="33" y="621"/>
                </a:lnTo>
                <a:lnTo>
                  <a:pt x="33" y="621"/>
                </a:lnTo>
                <a:lnTo>
                  <a:pt x="32" y="626"/>
                </a:lnTo>
                <a:lnTo>
                  <a:pt x="30" y="629"/>
                </a:lnTo>
                <a:lnTo>
                  <a:pt x="25" y="632"/>
                </a:lnTo>
                <a:lnTo>
                  <a:pt x="20" y="634"/>
                </a:lnTo>
                <a:lnTo>
                  <a:pt x="20" y="634"/>
                </a:lnTo>
                <a:close/>
                <a:moveTo>
                  <a:pt x="20" y="500"/>
                </a:moveTo>
                <a:lnTo>
                  <a:pt x="20" y="500"/>
                </a:lnTo>
                <a:lnTo>
                  <a:pt x="15" y="498"/>
                </a:lnTo>
                <a:lnTo>
                  <a:pt x="10" y="495"/>
                </a:lnTo>
                <a:lnTo>
                  <a:pt x="8" y="492"/>
                </a:lnTo>
                <a:lnTo>
                  <a:pt x="6" y="486"/>
                </a:lnTo>
                <a:lnTo>
                  <a:pt x="6" y="419"/>
                </a:lnTo>
                <a:lnTo>
                  <a:pt x="6" y="419"/>
                </a:lnTo>
                <a:lnTo>
                  <a:pt x="8" y="414"/>
                </a:lnTo>
                <a:lnTo>
                  <a:pt x="10" y="409"/>
                </a:lnTo>
                <a:lnTo>
                  <a:pt x="15" y="406"/>
                </a:lnTo>
                <a:lnTo>
                  <a:pt x="20" y="406"/>
                </a:lnTo>
                <a:lnTo>
                  <a:pt x="20" y="406"/>
                </a:lnTo>
                <a:lnTo>
                  <a:pt x="25" y="406"/>
                </a:lnTo>
                <a:lnTo>
                  <a:pt x="30" y="409"/>
                </a:lnTo>
                <a:lnTo>
                  <a:pt x="32" y="414"/>
                </a:lnTo>
                <a:lnTo>
                  <a:pt x="33" y="419"/>
                </a:lnTo>
                <a:lnTo>
                  <a:pt x="33" y="486"/>
                </a:lnTo>
                <a:lnTo>
                  <a:pt x="33" y="486"/>
                </a:lnTo>
                <a:lnTo>
                  <a:pt x="32" y="492"/>
                </a:lnTo>
                <a:lnTo>
                  <a:pt x="30" y="495"/>
                </a:lnTo>
                <a:lnTo>
                  <a:pt x="25" y="498"/>
                </a:lnTo>
                <a:lnTo>
                  <a:pt x="20" y="500"/>
                </a:lnTo>
                <a:lnTo>
                  <a:pt x="20" y="500"/>
                </a:lnTo>
                <a:close/>
                <a:moveTo>
                  <a:pt x="20" y="366"/>
                </a:moveTo>
                <a:lnTo>
                  <a:pt x="20" y="366"/>
                </a:lnTo>
                <a:lnTo>
                  <a:pt x="15" y="364"/>
                </a:lnTo>
                <a:lnTo>
                  <a:pt x="10" y="361"/>
                </a:lnTo>
                <a:lnTo>
                  <a:pt x="8" y="357"/>
                </a:lnTo>
                <a:lnTo>
                  <a:pt x="6" y="352"/>
                </a:lnTo>
                <a:lnTo>
                  <a:pt x="6" y="285"/>
                </a:lnTo>
                <a:lnTo>
                  <a:pt x="6" y="285"/>
                </a:lnTo>
                <a:lnTo>
                  <a:pt x="8" y="280"/>
                </a:lnTo>
                <a:lnTo>
                  <a:pt x="11" y="275"/>
                </a:lnTo>
                <a:lnTo>
                  <a:pt x="15" y="272"/>
                </a:lnTo>
                <a:lnTo>
                  <a:pt x="20" y="272"/>
                </a:lnTo>
                <a:lnTo>
                  <a:pt x="20" y="272"/>
                </a:lnTo>
                <a:lnTo>
                  <a:pt x="25" y="272"/>
                </a:lnTo>
                <a:lnTo>
                  <a:pt x="30" y="275"/>
                </a:lnTo>
                <a:lnTo>
                  <a:pt x="33" y="280"/>
                </a:lnTo>
                <a:lnTo>
                  <a:pt x="33" y="285"/>
                </a:lnTo>
                <a:lnTo>
                  <a:pt x="33" y="352"/>
                </a:lnTo>
                <a:lnTo>
                  <a:pt x="33" y="352"/>
                </a:lnTo>
                <a:lnTo>
                  <a:pt x="33" y="357"/>
                </a:lnTo>
                <a:lnTo>
                  <a:pt x="30" y="361"/>
                </a:lnTo>
                <a:lnTo>
                  <a:pt x="25" y="364"/>
                </a:lnTo>
                <a:lnTo>
                  <a:pt x="20" y="366"/>
                </a:lnTo>
                <a:lnTo>
                  <a:pt x="20" y="366"/>
                </a:lnTo>
                <a:close/>
                <a:moveTo>
                  <a:pt x="20" y="232"/>
                </a:moveTo>
                <a:lnTo>
                  <a:pt x="20" y="232"/>
                </a:lnTo>
                <a:lnTo>
                  <a:pt x="15" y="230"/>
                </a:lnTo>
                <a:lnTo>
                  <a:pt x="11" y="226"/>
                </a:lnTo>
                <a:lnTo>
                  <a:pt x="8" y="223"/>
                </a:lnTo>
                <a:lnTo>
                  <a:pt x="6" y="218"/>
                </a:lnTo>
                <a:lnTo>
                  <a:pt x="6" y="151"/>
                </a:lnTo>
                <a:lnTo>
                  <a:pt x="6" y="151"/>
                </a:lnTo>
                <a:lnTo>
                  <a:pt x="8" y="146"/>
                </a:lnTo>
                <a:lnTo>
                  <a:pt x="11" y="141"/>
                </a:lnTo>
                <a:lnTo>
                  <a:pt x="15" y="138"/>
                </a:lnTo>
                <a:lnTo>
                  <a:pt x="20" y="138"/>
                </a:lnTo>
                <a:lnTo>
                  <a:pt x="20" y="138"/>
                </a:lnTo>
                <a:lnTo>
                  <a:pt x="25" y="138"/>
                </a:lnTo>
                <a:lnTo>
                  <a:pt x="30" y="141"/>
                </a:lnTo>
                <a:lnTo>
                  <a:pt x="33" y="146"/>
                </a:lnTo>
                <a:lnTo>
                  <a:pt x="33" y="151"/>
                </a:lnTo>
                <a:lnTo>
                  <a:pt x="33" y="218"/>
                </a:lnTo>
                <a:lnTo>
                  <a:pt x="33" y="218"/>
                </a:lnTo>
                <a:lnTo>
                  <a:pt x="33" y="223"/>
                </a:lnTo>
                <a:lnTo>
                  <a:pt x="30" y="226"/>
                </a:lnTo>
                <a:lnTo>
                  <a:pt x="25" y="230"/>
                </a:lnTo>
                <a:lnTo>
                  <a:pt x="20" y="232"/>
                </a:lnTo>
                <a:lnTo>
                  <a:pt x="20" y="232"/>
                </a:lnTo>
                <a:close/>
                <a:moveTo>
                  <a:pt x="20" y="97"/>
                </a:moveTo>
                <a:lnTo>
                  <a:pt x="20" y="97"/>
                </a:lnTo>
                <a:lnTo>
                  <a:pt x="15" y="96"/>
                </a:lnTo>
                <a:lnTo>
                  <a:pt x="11" y="92"/>
                </a:lnTo>
                <a:lnTo>
                  <a:pt x="8" y="89"/>
                </a:lnTo>
                <a:lnTo>
                  <a:pt x="6" y="84"/>
                </a:lnTo>
                <a:lnTo>
                  <a:pt x="6" y="17"/>
                </a:lnTo>
                <a:lnTo>
                  <a:pt x="6" y="17"/>
                </a:lnTo>
                <a:lnTo>
                  <a:pt x="8" y="12"/>
                </a:lnTo>
                <a:lnTo>
                  <a:pt x="11" y="7"/>
                </a:lnTo>
                <a:lnTo>
                  <a:pt x="15" y="3"/>
                </a:lnTo>
                <a:lnTo>
                  <a:pt x="20" y="3"/>
                </a:lnTo>
                <a:lnTo>
                  <a:pt x="20" y="3"/>
                </a:lnTo>
                <a:lnTo>
                  <a:pt x="27" y="3"/>
                </a:lnTo>
                <a:lnTo>
                  <a:pt x="30" y="7"/>
                </a:lnTo>
                <a:lnTo>
                  <a:pt x="33" y="12"/>
                </a:lnTo>
                <a:lnTo>
                  <a:pt x="33" y="17"/>
                </a:lnTo>
                <a:lnTo>
                  <a:pt x="33" y="84"/>
                </a:lnTo>
                <a:lnTo>
                  <a:pt x="33" y="84"/>
                </a:lnTo>
                <a:lnTo>
                  <a:pt x="33" y="89"/>
                </a:lnTo>
                <a:lnTo>
                  <a:pt x="30" y="92"/>
                </a:lnTo>
                <a:lnTo>
                  <a:pt x="25" y="96"/>
                </a:lnTo>
                <a:lnTo>
                  <a:pt x="20" y="97"/>
                </a:lnTo>
                <a:lnTo>
                  <a:pt x="20" y="97"/>
                </a:lnTo>
                <a:close/>
                <a:moveTo>
                  <a:pt x="689" y="29"/>
                </a:moveTo>
                <a:lnTo>
                  <a:pt x="622" y="29"/>
                </a:lnTo>
                <a:lnTo>
                  <a:pt x="622" y="29"/>
                </a:lnTo>
                <a:lnTo>
                  <a:pt x="617" y="27"/>
                </a:lnTo>
                <a:lnTo>
                  <a:pt x="612" y="23"/>
                </a:lnTo>
                <a:lnTo>
                  <a:pt x="609" y="20"/>
                </a:lnTo>
                <a:lnTo>
                  <a:pt x="609" y="15"/>
                </a:lnTo>
                <a:lnTo>
                  <a:pt x="609" y="15"/>
                </a:lnTo>
                <a:lnTo>
                  <a:pt x="609" y="8"/>
                </a:lnTo>
                <a:lnTo>
                  <a:pt x="612" y="5"/>
                </a:lnTo>
                <a:lnTo>
                  <a:pt x="617" y="2"/>
                </a:lnTo>
                <a:lnTo>
                  <a:pt x="622" y="2"/>
                </a:lnTo>
                <a:lnTo>
                  <a:pt x="689" y="2"/>
                </a:lnTo>
                <a:lnTo>
                  <a:pt x="689" y="2"/>
                </a:lnTo>
                <a:lnTo>
                  <a:pt x="694" y="2"/>
                </a:lnTo>
                <a:lnTo>
                  <a:pt x="699" y="5"/>
                </a:lnTo>
                <a:lnTo>
                  <a:pt x="701" y="8"/>
                </a:lnTo>
                <a:lnTo>
                  <a:pt x="703" y="15"/>
                </a:lnTo>
                <a:lnTo>
                  <a:pt x="703" y="15"/>
                </a:lnTo>
                <a:lnTo>
                  <a:pt x="701" y="20"/>
                </a:lnTo>
                <a:lnTo>
                  <a:pt x="698" y="23"/>
                </a:lnTo>
                <a:lnTo>
                  <a:pt x="694" y="27"/>
                </a:lnTo>
                <a:lnTo>
                  <a:pt x="689" y="29"/>
                </a:lnTo>
                <a:lnTo>
                  <a:pt x="689" y="29"/>
                </a:lnTo>
                <a:close/>
                <a:moveTo>
                  <a:pt x="555" y="27"/>
                </a:moveTo>
                <a:lnTo>
                  <a:pt x="488" y="27"/>
                </a:lnTo>
                <a:lnTo>
                  <a:pt x="488" y="27"/>
                </a:lnTo>
                <a:lnTo>
                  <a:pt x="483" y="27"/>
                </a:lnTo>
                <a:lnTo>
                  <a:pt x="478" y="23"/>
                </a:lnTo>
                <a:lnTo>
                  <a:pt x="475" y="20"/>
                </a:lnTo>
                <a:lnTo>
                  <a:pt x="475" y="13"/>
                </a:lnTo>
                <a:lnTo>
                  <a:pt x="475" y="13"/>
                </a:lnTo>
                <a:lnTo>
                  <a:pt x="475" y="8"/>
                </a:lnTo>
                <a:lnTo>
                  <a:pt x="478" y="5"/>
                </a:lnTo>
                <a:lnTo>
                  <a:pt x="483" y="2"/>
                </a:lnTo>
                <a:lnTo>
                  <a:pt x="488" y="0"/>
                </a:lnTo>
                <a:lnTo>
                  <a:pt x="555" y="0"/>
                </a:lnTo>
                <a:lnTo>
                  <a:pt x="555" y="0"/>
                </a:lnTo>
                <a:lnTo>
                  <a:pt x="560" y="2"/>
                </a:lnTo>
                <a:lnTo>
                  <a:pt x="565" y="5"/>
                </a:lnTo>
                <a:lnTo>
                  <a:pt x="567" y="8"/>
                </a:lnTo>
                <a:lnTo>
                  <a:pt x="569" y="13"/>
                </a:lnTo>
                <a:lnTo>
                  <a:pt x="569" y="13"/>
                </a:lnTo>
                <a:lnTo>
                  <a:pt x="567" y="20"/>
                </a:lnTo>
                <a:lnTo>
                  <a:pt x="564" y="23"/>
                </a:lnTo>
                <a:lnTo>
                  <a:pt x="560" y="27"/>
                </a:lnTo>
                <a:lnTo>
                  <a:pt x="555" y="27"/>
                </a:lnTo>
                <a:lnTo>
                  <a:pt x="555" y="27"/>
                </a:lnTo>
                <a:close/>
                <a:moveTo>
                  <a:pt x="421" y="27"/>
                </a:moveTo>
                <a:lnTo>
                  <a:pt x="354" y="27"/>
                </a:lnTo>
                <a:lnTo>
                  <a:pt x="354" y="27"/>
                </a:lnTo>
                <a:lnTo>
                  <a:pt x="349" y="27"/>
                </a:lnTo>
                <a:lnTo>
                  <a:pt x="344" y="23"/>
                </a:lnTo>
                <a:lnTo>
                  <a:pt x="340" y="18"/>
                </a:lnTo>
                <a:lnTo>
                  <a:pt x="340" y="13"/>
                </a:lnTo>
                <a:lnTo>
                  <a:pt x="340" y="13"/>
                </a:lnTo>
                <a:lnTo>
                  <a:pt x="340" y="8"/>
                </a:lnTo>
                <a:lnTo>
                  <a:pt x="344" y="5"/>
                </a:lnTo>
                <a:lnTo>
                  <a:pt x="349" y="2"/>
                </a:lnTo>
                <a:lnTo>
                  <a:pt x="354" y="0"/>
                </a:lnTo>
                <a:lnTo>
                  <a:pt x="421" y="0"/>
                </a:lnTo>
                <a:lnTo>
                  <a:pt x="421" y="0"/>
                </a:lnTo>
                <a:lnTo>
                  <a:pt x="426" y="2"/>
                </a:lnTo>
                <a:lnTo>
                  <a:pt x="431" y="5"/>
                </a:lnTo>
                <a:lnTo>
                  <a:pt x="433" y="8"/>
                </a:lnTo>
                <a:lnTo>
                  <a:pt x="434" y="13"/>
                </a:lnTo>
                <a:lnTo>
                  <a:pt x="434" y="13"/>
                </a:lnTo>
                <a:lnTo>
                  <a:pt x="433" y="20"/>
                </a:lnTo>
                <a:lnTo>
                  <a:pt x="429" y="23"/>
                </a:lnTo>
                <a:lnTo>
                  <a:pt x="426" y="27"/>
                </a:lnTo>
                <a:lnTo>
                  <a:pt x="421" y="27"/>
                </a:lnTo>
                <a:lnTo>
                  <a:pt x="421" y="27"/>
                </a:lnTo>
                <a:close/>
                <a:moveTo>
                  <a:pt x="287" y="27"/>
                </a:moveTo>
                <a:lnTo>
                  <a:pt x="220" y="27"/>
                </a:lnTo>
                <a:lnTo>
                  <a:pt x="220" y="27"/>
                </a:lnTo>
                <a:lnTo>
                  <a:pt x="214" y="27"/>
                </a:lnTo>
                <a:lnTo>
                  <a:pt x="209" y="23"/>
                </a:lnTo>
                <a:lnTo>
                  <a:pt x="206" y="18"/>
                </a:lnTo>
                <a:lnTo>
                  <a:pt x="206" y="13"/>
                </a:lnTo>
                <a:lnTo>
                  <a:pt x="206" y="13"/>
                </a:lnTo>
                <a:lnTo>
                  <a:pt x="206" y="8"/>
                </a:lnTo>
                <a:lnTo>
                  <a:pt x="209" y="5"/>
                </a:lnTo>
                <a:lnTo>
                  <a:pt x="214" y="2"/>
                </a:lnTo>
                <a:lnTo>
                  <a:pt x="220" y="0"/>
                </a:lnTo>
                <a:lnTo>
                  <a:pt x="287" y="0"/>
                </a:lnTo>
                <a:lnTo>
                  <a:pt x="287" y="0"/>
                </a:lnTo>
                <a:lnTo>
                  <a:pt x="292" y="2"/>
                </a:lnTo>
                <a:lnTo>
                  <a:pt x="297" y="5"/>
                </a:lnTo>
                <a:lnTo>
                  <a:pt x="298" y="8"/>
                </a:lnTo>
                <a:lnTo>
                  <a:pt x="300" y="13"/>
                </a:lnTo>
                <a:lnTo>
                  <a:pt x="300" y="13"/>
                </a:lnTo>
                <a:lnTo>
                  <a:pt x="298" y="18"/>
                </a:lnTo>
                <a:lnTo>
                  <a:pt x="295" y="23"/>
                </a:lnTo>
                <a:lnTo>
                  <a:pt x="292" y="27"/>
                </a:lnTo>
                <a:lnTo>
                  <a:pt x="287" y="27"/>
                </a:lnTo>
                <a:lnTo>
                  <a:pt x="287" y="27"/>
                </a:lnTo>
                <a:close/>
                <a:moveTo>
                  <a:pt x="152" y="27"/>
                </a:moveTo>
                <a:lnTo>
                  <a:pt x="85" y="27"/>
                </a:lnTo>
                <a:lnTo>
                  <a:pt x="85" y="27"/>
                </a:lnTo>
                <a:lnTo>
                  <a:pt x="80" y="27"/>
                </a:lnTo>
                <a:lnTo>
                  <a:pt x="75" y="23"/>
                </a:lnTo>
                <a:lnTo>
                  <a:pt x="72" y="18"/>
                </a:lnTo>
                <a:lnTo>
                  <a:pt x="72" y="13"/>
                </a:lnTo>
                <a:lnTo>
                  <a:pt x="72" y="13"/>
                </a:lnTo>
                <a:lnTo>
                  <a:pt x="72" y="8"/>
                </a:lnTo>
                <a:lnTo>
                  <a:pt x="75" y="5"/>
                </a:lnTo>
                <a:lnTo>
                  <a:pt x="80" y="2"/>
                </a:lnTo>
                <a:lnTo>
                  <a:pt x="85" y="0"/>
                </a:lnTo>
                <a:lnTo>
                  <a:pt x="152" y="0"/>
                </a:lnTo>
                <a:lnTo>
                  <a:pt x="152" y="0"/>
                </a:lnTo>
                <a:lnTo>
                  <a:pt x="157" y="2"/>
                </a:lnTo>
                <a:lnTo>
                  <a:pt x="162" y="5"/>
                </a:lnTo>
                <a:lnTo>
                  <a:pt x="164" y="8"/>
                </a:lnTo>
                <a:lnTo>
                  <a:pt x="166" y="13"/>
                </a:lnTo>
                <a:lnTo>
                  <a:pt x="166" y="13"/>
                </a:lnTo>
                <a:lnTo>
                  <a:pt x="164" y="18"/>
                </a:lnTo>
                <a:lnTo>
                  <a:pt x="161" y="23"/>
                </a:lnTo>
                <a:lnTo>
                  <a:pt x="157" y="27"/>
                </a:lnTo>
                <a:lnTo>
                  <a:pt x="152" y="27"/>
                </a:lnTo>
                <a:lnTo>
                  <a:pt x="152" y="27"/>
                </a:lnTo>
                <a:close/>
              </a:path>
            </a:pathLst>
          </a:custGeom>
          <a:solidFill>
            <a:schemeClr val="tx2">
              <a:lumMod val="60000"/>
              <a:lumOff val="40000"/>
            </a:schemeClr>
          </a:solidFill>
          <a:ln>
            <a:noFill/>
          </a:ln>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grpSp>
        <p:nvGrpSpPr>
          <p:cNvPr id="169" name="组合 168"/>
          <p:cNvGrpSpPr/>
          <p:nvPr>
            <p:custDataLst>
              <p:tags r:id="rId124"/>
            </p:custDataLst>
          </p:nvPr>
        </p:nvGrpSpPr>
        <p:grpSpPr>
          <a:xfrm>
            <a:off x="3326247" y="1380570"/>
            <a:ext cx="491228" cy="495300"/>
            <a:chOff x="6873087" y="811213"/>
            <a:chExt cx="654971" cy="660400"/>
          </a:xfrm>
        </p:grpSpPr>
        <p:sp>
          <p:nvSpPr>
            <p:cNvPr id="136" name="圆角矩形 135"/>
            <p:cNvSpPr/>
            <p:nvPr>
              <p:custDataLst>
                <p:tags r:id="rId125"/>
              </p:custDataLst>
            </p:nvPr>
          </p:nvSpPr>
          <p:spPr>
            <a:xfrm>
              <a:off x="6873087" y="811213"/>
              <a:ext cx="654971" cy="6604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dirty="0">
                <a:solidFill>
                  <a:schemeClr val="tx1"/>
                </a:solidFill>
                <a:latin typeface="思源黑体 Normal" panose="020B0400000000000000" charset="-122"/>
                <a:ea typeface="思源黑体 Normal" panose="020B0400000000000000" charset="-122"/>
              </a:endParaRPr>
            </a:p>
          </p:txBody>
        </p:sp>
        <p:sp>
          <p:nvSpPr>
            <p:cNvPr id="166" name="Freeform 63"/>
            <p:cNvSpPr>
              <a:spLocks noEditPoints="1"/>
            </p:cNvSpPr>
            <p:nvPr>
              <p:custDataLst>
                <p:tags r:id="rId126"/>
              </p:custDataLst>
            </p:nvPr>
          </p:nvSpPr>
          <p:spPr bwMode="auto">
            <a:xfrm>
              <a:off x="7041860" y="985984"/>
              <a:ext cx="308893" cy="303093"/>
            </a:xfrm>
            <a:custGeom>
              <a:avLst/>
              <a:gdLst>
                <a:gd name="T0" fmla="*/ 38 w 59"/>
                <a:gd name="T1" fmla="*/ 34 h 58"/>
                <a:gd name="T2" fmla="*/ 36 w 59"/>
                <a:gd name="T3" fmla="*/ 7 h 58"/>
                <a:gd name="T4" fmla="*/ 8 w 59"/>
                <a:gd name="T5" fmla="*/ 7 h 58"/>
                <a:gd name="T6" fmla="*/ 8 w 59"/>
                <a:gd name="T7" fmla="*/ 35 h 58"/>
                <a:gd name="T8" fmla="*/ 34 w 59"/>
                <a:gd name="T9" fmla="*/ 37 h 58"/>
                <a:gd name="T10" fmla="*/ 38 w 59"/>
                <a:gd name="T11" fmla="*/ 40 h 58"/>
                <a:gd name="T12" fmla="*/ 38 w 59"/>
                <a:gd name="T13" fmla="*/ 44 h 58"/>
                <a:gd name="T14" fmla="*/ 51 w 59"/>
                <a:gd name="T15" fmla="*/ 57 h 58"/>
                <a:gd name="T16" fmla="*/ 55 w 59"/>
                <a:gd name="T17" fmla="*/ 57 h 58"/>
                <a:gd name="T18" fmla="*/ 58 w 59"/>
                <a:gd name="T19" fmla="*/ 55 h 58"/>
                <a:gd name="T20" fmla="*/ 58 w 59"/>
                <a:gd name="T21" fmla="*/ 50 h 58"/>
                <a:gd name="T22" fmla="*/ 44 w 59"/>
                <a:gd name="T23" fmla="*/ 37 h 58"/>
                <a:gd name="T24" fmla="*/ 41 w 59"/>
                <a:gd name="T25" fmla="*/ 37 h 58"/>
                <a:gd name="T26" fmla="*/ 38 w 59"/>
                <a:gd name="T27" fmla="*/ 34 h 58"/>
                <a:gd name="T28" fmla="*/ 33 w 59"/>
                <a:gd name="T29" fmla="*/ 32 h 58"/>
                <a:gd name="T30" fmla="*/ 33 w 59"/>
                <a:gd name="T31" fmla="*/ 11 h 58"/>
                <a:gd name="T32" fmla="*/ 11 w 59"/>
                <a:gd name="T33" fmla="*/ 11 h 58"/>
                <a:gd name="T34" fmla="*/ 11 w 59"/>
                <a:gd name="T35" fmla="*/ 32 h 58"/>
                <a:gd name="T36" fmla="*/ 33 w 59"/>
                <a:gd name="T37" fmla="*/ 32 h 58"/>
                <a:gd name="T38" fmla="*/ 33 w 59"/>
                <a:gd name="T39" fmla="*/ 32 h 58"/>
                <a:gd name="T40" fmla="*/ 28 w 59"/>
                <a:gd name="T41" fmla="*/ 11 h 58"/>
                <a:gd name="T42" fmla="*/ 14 w 59"/>
                <a:gd name="T43" fmla="*/ 13 h 58"/>
                <a:gd name="T44" fmla="*/ 14 w 59"/>
                <a:gd name="T45" fmla="*/ 29 h 58"/>
                <a:gd name="T46" fmla="*/ 15 w 59"/>
                <a:gd name="T47" fmla="*/ 31 h 58"/>
                <a:gd name="T48" fmla="*/ 16 w 59"/>
                <a:gd name="T49" fmla="*/ 14 h 58"/>
                <a:gd name="T50" fmla="*/ 28 w 59"/>
                <a:gd name="T51" fmla="*/ 11 h 58"/>
                <a:gd name="T52" fmla="*/ 28 w 59"/>
                <a:gd name="T53" fmla="*/ 1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9" h="58">
                  <a:moveTo>
                    <a:pt x="38" y="34"/>
                  </a:moveTo>
                  <a:cubicBezTo>
                    <a:pt x="44" y="26"/>
                    <a:pt x="43" y="14"/>
                    <a:pt x="36" y="7"/>
                  </a:cubicBezTo>
                  <a:cubicBezTo>
                    <a:pt x="28" y="0"/>
                    <a:pt x="16" y="0"/>
                    <a:pt x="8" y="7"/>
                  </a:cubicBezTo>
                  <a:cubicBezTo>
                    <a:pt x="0" y="15"/>
                    <a:pt x="0" y="28"/>
                    <a:pt x="8" y="35"/>
                  </a:cubicBezTo>
                  <a:cubicBezTo>
                    <a:pt x="15" y="42"/>
                    <a:pt x="27" y="43"/>
                    <a:pt x="34" y="37"/>
                  </a:cubicBezTo>
                  <a:cubicBezTo>
                    <a:pt x="38" y="40"/>
                    <a:pt x="38" y="40"/>
                    <a:pt x="38" y="40"/>
                  </a:cubicBezTo>
                  <a:cubicBezTo>
                    <a:pt x="37" y="41"/>
                    <a:pt x="37" y="43"/>
                    <a:pt x="38" y="44"/>
                  </a:cubicBezTo>
                  <a:cubicBezTo>
                    <a:pt x="51" y="57"/>
                    <a:pt x="51" y="57"/>
                    <a:pt x="51" y="57"/>
                  </a:cubicBezTo>
                  <a:cubicBezTo>
                    <a:pt x="52" y="58"/>
                    <a:pt x="54" y="58"/>
                    <a:pt x="55" y="57"/>
                  </a:cubicBezTo>
                  <a:cubicBezTo>
                    <a:pt x="58" y="55"/>
                    <a:pt x="58" y="55"/>
                    <a:pt x="58" y="55"/>
                  </a:cubicBezTo>
                  <a:cubicBezTo>
                    <a:pt x="59" y="53"/>
                    <a:pt x="59" y="51"/>
                    <a:pt x="58" y="50"/>
                  </a:cubicBezTo>
                  <a:cubicBezTo>
                    <a:pt x="44" y="37"/>
                    <a:pt x="44" y="37"/>
                    <a:pt x="44" y="37"/>
                  </a:cubicBezTo>
                  <a:cubicBezTo>
                    <a:pt x="44" y="36"/>
                    <a:pt x="42" y="36"/>
                    <a:pt x="41" y="37"/>
                  </a:cubicBezTo>
                  <a:cubicBezTo>
                    <a:pt x="38" y="34"/>
                    <a:pt x="38" y="34"/>
                    <a:pt x="38" y="34"/>
                  </a:cubicBezTo>
                  <a:close/>
                  <a:moveTo>
                    <a:pt x="33" y="32"/>
                  </a:moveTo>
                  <a:cubicBezTo>
                    <a:pt x="38" y="26"/>
                    <a:pt x="38" y="17"/>
                    <a:pt x="33" y="11"/>
                  </a:cubicBezTo>
                  <a:cubicBezTo>
                    <a:pt x="27" y="5"/>
                    <a:pt x="17" y="5"/>
                    <a:pt x="11" y="11"/>
                  </a:cubicBezTo>
                  <a:cubicBezTo>
                    <a:pt x="6" y="17"/>
                    <a:pt x="6" y="26"/>
                    <a:pt x="11" y="32"/>
                  </a:cubicBezTo>
                  <a:cubicBezTo>
                    <a:pt x="17" y="38"/>
                    <a:pt x="27" y="38"/>
                    <a:pt x="33" y="32"/>
                  </a:cubicBezTo>
                  <a:cubicBezTo>
                    <a:pt x="33" y="32"/>
                    <a:pt x="33" y="32"/>
                    <a:pt x="33" y="32"/>
                  </a:cubicBezTo>
                  <a:close/>
                  <a:moveTo>
                    <a:pt x="28" y="11"/>
                  </a:moveTo>
                  <a:cubicBezTo>
                    <a:pt x="23" y="9"/>
                    <a:pt x="18" y="9"/>
                    <a:pt x="14" y="13"/>
                  </a:cubicBezTo>
                  <a:cubicBezTo>
                    <a:pt x="9" y="18"/>
                    <a:pt x="9" y="25"/>
                    <a:pt x="14" y="29"/>
                  </a:cubicBezTo>
                  <a:cubicBezTo>
                    <a:pt x="14" y="30"/>
                    <a:pt x="15" y="30"/>
                    <a:pt x="15" y="31"/>
                  </a:cubicBezTo>
                  <a:cubicBezTo>
                    <a:pt x="12" y="26"/>
                    <a:pt x="12" y="19"/>
                    <a:pt x="16" y="14"/>
                  </a:cubicBezTo>
                  <a:cubicBezTo>
                    <a:pt x="19" y="11"/>
                    <a:pt x="24" y="10"/>
                    <a:pt x="28" y="11"/>
                  </a:cubicBezTo>
                  <a:cubicBezTo>
                    <a:pt x="28" y="11"/>
                    <a:pt x="28" y="11"/>
                    <a:pt x="28" y="11"/>
                  </a:cubicBezTo>
                  <a:close/>
                </a:path>
              </a:pathLst>
            </a:custGeom>
            <a:solidFill>
              <a:schemeClr val="lt2"/>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grpSp>
      <p:sp>
        <p:nvSpPr>
          <p:cNvPr id="175" name="文本框 174"/>
          <p:cNvSpPr txBox="1"/>
          <p:nvPr>
            <p:custDataLst>
              <p:tags r:id="rId127"/>
            </p:custDataLst>
          </p:nvPr>
        </p:nvSpPr>
        <p:spPr>
          <a:xfrm>
            <a:off x="3842385" y="1268095"/>
            <a:ext cx="7618730" cy="730885"/>
          </a:xfrm>
          <a:prstGeom prst="rect">
            <a:avLst/>
          </a:prstGeom>
          <a:noFill/>
        </p:spPr>
        <p:txBody>
          <a:bodyPr wrap="square" rtlCol="0">
            <a:spAutoFit/>
          </a:bodyPr>
          <a:p>
            <a:pPr algn="just">
              <a:lnSpc>
                <a:spcPct val="130000"/>
              </a:lnSpc>
            </a:pPr>
            <a:r>
              <a:rPr lang="zh-CN" altLang="en-US" sz="1600" b="1" spc="100">
                <a:solidFill>
                  <a:schemeClr val="tx1"/>
                </a:solidFill>
                <a:uFillTx/>
                <a:latin typeface="思源黑体 Normal" panose="020B0400000000000000" charset="-122"/>
                <a:ea typeface="思源黑体 Normal" panose="020B0400000000000000" charset="-122"/>
              </a:rPr>
              <a:t>主体不同：</a:t>
            </a:r>
            <a:r>
              <a:rPr lang="zh-CN" altLang="en-US" sz="1600" spc="100">
                <a:solidFill>
                  <a:schemeClr val="tx1"/>
                </a:solidFill>
                <a:uFillTx/>
                <a:latin typeface="思源黑体 Normal" panose="020B0400000000000000" charset="-122"/>
                <a:ea typeface="思源黑体 Normal" panose="020B0400000000000000" charset="-122"/>
              </a:rPr>
              <a:t>就业协议主体有三方，毕业生、用人单位、学校。劳动合同只有劳动者和用人单位。</a:t>
            </a:r>
            <a:endParaRPr lang="zh-CN" altLang="en-US" sz="1600" spc="100">
              <a:solidFill>
                <a:schemeClr val="tx1"/>
              </a:solidFill>
              <a:uFillTx/>
              <a:latin typeface="思源黑体 Normal" panose="020B0400000000000000" charset="-122"/>
              <a:ea typeface="思源黑体 Normal" panose="020B0400000000000000" charset="-122"/>
            </a:endParaRPr>
          </a:p>
        </p:txBody>
      </p:sp>
      <p:grpSp>
        <p:nvGrpSpPr>
          <p:cNvPr id="135" name="组合 134"/>
          <p:cNvGrpSpPr/>
          <p:nvPr>
            <p:custDataLst>
              <p:tags r:id="rId128"/>
            </p:custDataLst>
          </p:nvPr>
        </p:nvGrpSpPr>
        <p:grpSpPr>
          <a:xfrm>
            <a:off x="3326247" y="2459911"/>
            <a:ext cx="491228" cy="495300"/>
            <a:chOff x="7517017" y="1782975"/>
            <a:chExt cx="654971" cy="660400"/>
          </a:xfrm>
        </p:grpSpPr>
        <p:sp>
          <p:nvSpPr>
            <p:cNvPr id="144" name="圆角矩形 143"/>
            <p:cNvSpPr/>
            <p:nvPr>
              <p:custDataLst>
                <p:tags r:id="rId129"/>
              </p:custDataLst>
            </p:nvPr>
          </p:nvSpPr>
          <p:spPr>
            <a:xfrm>
              <a:off x="7517017" y="1782975"/>
              <a:ext cx="654971" cy="6604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tx1"/>
                </a:solidFill>
                <a:latin typeface="思源黑体 Normal" panose="020B0400000000000000" charset="-122"/>
                <a:ea typeface="思源黑体 Normal" panose="020B0400000000000000" charset="-122"/>
              </a:endParaRPr>
            </a:p>
          </p:txBody>
        </p:sp>
        <p:grpSp>
          <p:nvGrpSpPr>
            <p:cNvPr id="163" name="组合 162"/>
            <p:cNvGrpSpPr/>
            <p:nvPr/>
          </p:nvGrpSpPr>
          <p:grpSpPr>
            <a:xfrm>
              <a:off x="7679179" y="1940313"/>
              <a:ext cx="330647" cy="329197"/>
              <a:chOff x="8456368" y="5632577"/>
              <a:chExt cx="330647" cy="329197"/>
            </a:xfrm>
          </p:grpSpPr>
          <p:sp>
            <p:nvSpPr>
              <p:cNvPr id="164" name="Freeform 65"/>
              <p:cNvSpPr>
                <a:spLocks noEditPoints="1"/>
              </p:cNvSpPr>
              <p:nvPr>
                <p:custDataLst>
                  <p:tags r:id="rId130"/>
                </p:custDataLst>
              </p:nvPr>
            </p:nvSpPr>
            <p:spPr bwMode="auto">
              <a:xfrm>
                <a:off x="8576735" y="5758745"/>
                <a:ext cx="184176" cy="176925"/>
              </a:xfrm>
              <a:custGeom>
                <a:avLst/>
                <a:gdLst>
                  <a:gd name="T0" fmla="*/ 7 w 35"/>
                  <a:gd name="T1" fmla="*/ 1 h 34"/>
                  <a:gd name="T2" fmla="*/ 7 w 35"/>
                  <a:gd name="T3" fmla="*/ 1 h 34"/>
                  <a:gd name="T4" fmla="*/ 11 w 35"/>
                  <a:gd name="T5" fmla="*/ 0 h 34"/>
                  <a:gd name="T6" fmla="*/ 18 w 35"/>
                  <a:gd name="T7" fmla="*/ 5 h 34"/>
                  <a:gd name="T8" fmla="*/ 17 w 35"/>
                  <a:gd name="T9" fmla="*/ 10 h 34"/>
                  <a:gd name="T10" fmla="*/ 16 w 35"/>
                  <a:gd name="T11" fmla="*/ 11 h 34"/>
                  <a:gd name="T12" fmla="*/ 34 w 35"/>
                  <a:gd name="T13" fmla="*/ 27 h 34"/>
                  <a:gd name="T14" fmla="*/ 34 w 35"/>
                  <a:gd name="T15" fmla="*/ 33 h 34"/>
                  <a:gd name="T16" fmla="*/ 34 w 35"/>
                  <a:gd name="T17" fmla="*/ 33 h 34"/>
                  <a:gd name="T18" fmla="*/ 28 w 35"/>
                  <a:gd name="T19" fmla="*/ 33 h 34"/>
                  <a:gd name="T20" fmla="*/ 12 w 35"/>
                  <a:gd name="T21" fmla="*/ 16 h 34"/>
                  <a:gd name="T22" fmla="*/ 11 w 35"/>
                  <a:gd name="T23" fmla="*/ 16 h 34"/>
                  <a:gd name="T24" fmla="*/ 6 w 35"/>
                  <a:gd name="T25" fmla="*/ 17 h 34"/>
                  <a:gd name="T26" fmla="*/ 0 w 35"/>
                  <a:gd name="T27" fmla="*/ 10 h 34"/>
                  <a:gd name="T28" fmla="*/ 2 w 35"/>
                  <a:gd name="T29" fmla="*/ 6 h 34"/>
                  <a:gd name="T30" fmla="*/ 2 w 35"/>
                  <a:gd name="T31" fmla="*/ 6 h 34"/>
                  <a:gd name="T32" fmla="*/ 2 w 35"/>
                  <a:gd name="T33" fmla="*/ 6 h 34"/>
                  <a:gd name="T34" fmla="*/ 6 w 35"/>
                  <a:gd name="T35" fmla="*/ 11 h 34"/>
                  <a:gd name="T36" fmla="*/ 10 w 35"/>
                  <a:gd name="T37" fmla="*/ 9 h 34"/>
                  <a:gd name="T38" fmla="*/ 12 w 35"/>
                  <a:gd name="T39" fmla="*/ 5 h 34"/>
                  <a:gd name="T40" fmla="*/ 7 w 35"/>
                  <a:gd name="T41" fmla="*/ 1 h 34"/>
                  <a:gd name="T42" fmla="*/ 7 w 35"/>
                  <a:gd name="T43" fmla="*/ 1 h 34"/>
                  <a:gd name="T44" fmla="*/ 30 w 35"/>
                  <a:gd name="T45" fmla="*/ 29 h 34"/>
                  <a:gd name="T46" fmla="*/ 32 w 35"/>
                  <a:gd name="T47" fmla="*/ 29 h 34"/>
                  <a:gd name="T48" fmla="*/ 32 w 35"/>
                  <a:gd name="T49" fmla="*/ 31 h 34"/>
                  <a:gd name="T50" fmla="*/ 30 w 35"/>
                  <a:gd name="T51" fmla="*/ 31 h 34"/>
                  <a:gd name="T52" fmla="*/ 30 w 35"/>
                  <a:gd name="T53" fmla="*/ 2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34">
                    <a:moveTo>
                      <a:pt x="7" y="1"/>
                    </a:moveTo>
                    <a:cubicBezTo>
                      <a:pt x="7" y="1"/>
                      <a:pt x="7" y="1"/>
                      <a:pt x="7" y="1"/>
                    </a:cubicBezTo>
                    <a:cubicBezTo>
                      <a:pt x="11" y="0"/>
                      <a:pt x="11" y="0"/>
                      <a:pt x="11" y="0"/>
                    </a:cubicBezTo>
                    <a:cubicBezTo>
                      <a:pt x="18" y="5"/>
                      <a:pt x="18" y="5"/>
                      <a:pt x="18" y="5"/>
                    </a:cubicBezTo>
                    <a:cubicBezTo>
                      <a:pt x="17" y="10"/>
                      <a:pt x="17" y="10"/>
                      <a:pt x="17" y="10"/>
                    </a:cubicBezTo>
                    <a:cubicBezTo>
                      <a:pt x="16" y="11"/>
                      <a:pt x="16" y="11"/>
                      <a:pt x="16" y="11"/>
                    </a:cubicBezTo>
                    <a:cubicBezTo>
                      <a:pt x="34" y="27"/>
                      <a:pt x="34" y="27"/>
                      <a:pt x="34" y="27"/>
                    </a:cubicBezTo>
                    <a:cubicBezTo>
                      <a:pt x="35" y="29"/>
                      <a:pt x="35" y="31"/>
                      <a:pt x="34" y="33"/>
                    </a:cubicBezTo>
                    <a:cubicBezTo>
                      <a:pt x="34" y="33"/>
                      <a:pt x="34" y="33"/>
                      <a:pt x="34" y="33"/>
                    </a:cubicBezTo>
                    <a:cubicBezTo>
                      <a:pt x="32" y="34"/>
                      <a:pt x="30" y="34"/>
                      <a:pt x="28" y="33"/>
                    </a:cubicBezTo>
                    <a:cubicBezTo>
                      <a:pt x="12" y="16"/>
                      <a:pt x="12" y="16"/>
                      <a:pt x="12" y="16"/>
                    </a:cubicBezTo>
                    <a:cubicBezTo>
                      <a:pt x="11" y="16"/>
                      <a:pt x="11" y="16"/>
                      <a:pt x="11" y="16"/>
                    </a:cubicBezTo>
                    <a:cubicBezTo>
                      <a:pt x="6" y="17"/>
                      <a:pt x="6" y="17"/>
                      <a:pt x="6" y="17"/>
                    </a:cubicBezTo>
                    <a:cubicBezTo>
                      <a:pt x="0" y="10"/>
                      <a:pt x="0" y="10"/>
                      <a:pt x="0" y="10"/>
                    </a:cubicBezTo>
                    <a:cubicBezTo>
                      <a:pt x="2" y="6"/>
                      <a:pt x="2" y="6"/>
                      <a:pt x="2" y="6"/>
                    </a:cubicBezTo>
                    <a:cubicBezTo>
                      <a:pt x="2" y="6"/>
                      <a:pt x="2" y="6"/>
                      <a:pt x="2" y="6"/>
                    </a:cubicBezTo>
                    <a:cubicBezTo>
                      <a:pt x="2" y="6"/>
                      <a:pt x="2" y="6"/>
                      <a:pt x="2" y="6"/>
                    </a:cubicBezTo>
                    <a:cubicBezTo>
                      <a:pt x="6" y="11"/>
                      <a:pt x="6" y="11"/>
                      <a:pt x="6" y="11"/>
                    </a:cubicBezTo>
                    <a:cubicBezTo>
                      <a:pt x="10" y="9"/>
                      <a:pt x="10" y="9"/>
                      <a:pt x="10" y="9"/>
                    </a:cubicBezTo>
                    <a:cubicBezTo>
                      <a:pt x="12" y="5"/>
                      <a:pt x="12" y="5"/>
                      <a:pt x="12" y="5"/>
                    </a:cubicBezTo>
                    <a:cubicBezTo>
                      <a:pt x="7" y="1"/>
                      <a:pt x="7" y="1"/>
                      <a:pt x="7" y="1"/>
                    </a:cubicBezTo>
                    <a:cubicBezTo>
                      <a:pt x="7" y="1"/>
                      <a:pt x="7" y="1"/>
                      <a:pt x="7" y="1"/>
                    </a:cubicBezTo>
                    <a:close/>
                    <a:moveTo>
                      <a:pt x="30" y="29"/>
                    </a:moveTo>
                    <a:cubicBezTo>
                      <a:pt x="30" y="28"/>
                      <a:pt x="32" y="28"/>
                      <a:pt x="32" y="29"/>
                    </a:cubicBezTo>
                    <a:cubicBezTo>
                      <a:pt x="33" y="29"/>
                      <a:pt x="33" y="31"/>
                      <a:pt x="32" y="31"/>
                    </a:cubicBezTo>
                    <a:cubicBezTo>
                      <a:pt x="32" y="32"/>
                      <a:pt x="30" y="32"/>
                      <a:pt x="30" y="31"/>
                    </a:cubicBezTo>
                    <a:cubicBezTo>
                      <a:pt x="29" y="31"/>
                      <a:pt x="29" y="29"/>
                      <a:pt x="30" y="29"/>
                    </a:cubicBezTo>
                    <a:close/>
                  </a:path>
                </a:pathLst>
              </a:custGeom>
              <a:solidFill>
                <a:schemeClr val="lt2"/>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65" name="Freeform 66"/>
              <p:cNvSpPr/>
              <p:nvPr>
                <p:custDataLst>
                  <p:tags r:id="rId131"/>
                </p:custDataLst>
              </p:nvPr>
            </p:nvSpPr>
            <p:spPr bwMode="auto">
              <a:xfrm>
                <a:off x="8456368" y="5632577"/>
                <a:ext cx="330647" cy="329197"/>
              </a:xfrm>
              <a:custGeom>
                <a:avLst/>
                <a:gdLst>
                  <a:gd name="T0" fmla="*/ 36 w 63"/>
                  <a:gd name="T1" fmla="*/ 0 h 63"/>
                  <a:gd name="T2" fmla="*/ 37 w 63"/>
                  <a:gd name="T3" fmla="*/ 9 h 63"/>
                  <a:gd name="T4" fmla="*/ 43 w 63"/>
                  <a:gd name="T5" fmla="*/ 11 h 63"/>
                  <a:gd name="T6" fmla="*/ 50 w 63"/>
                  <a:gd name="T7" fmla="*/ 6 h 63"/>
                  <a:gd name="T8" fmla="*/ 57 w 63"/>
                  <a:gd name="T9" fmla="*/ 13 h 63"/>
                  <a:gd name="T10" fmla="*/ 52 w 63"/>
                  <a:gd name="T11" fmla="*/ 19 h 63"/>
                  <a:gd name="T12" fmla="*/ 54 w 63"/>
                  <a:gd name="T13" fmla="*/ 26 h 63"/>
                  <a:gd name="T14" fmla="*/ 63 w 63"/>
                  <a:gd name="T15" fmla="*/ 27 h 63"/>
                  <a:gd name="T16" fmla="*/ 63 w 63"/>
                  <a:gd name="T17" fmla="*/ 36 h 63"/>
                  <a:gd name="T18" fmla="*/ 54 w 63"/>
                  <a:gd name="T19" fmla="*/ 37 h 63"/>
                  <a:gd name="T20" fmla="*/ 53 w 63"/>
                  <a:gd name="T21" fmla="*/ 42 h 63"/>
                  <a:gd name="T22" fmla="*/ 47 w 63"/>
                  <a:gd name="T23" fmla="*/ 37 h 63"/>
                  <a:gd name="T24" fmla="*/ 48 w 63"/>
                  <a:gd name="T25" fmla="*/ 34 h 63"/>
                  <a:gd name="T26" fmla="*/ 34 w 63"/>
                  <a:gd name="T27" fmla="*/ 15 h 63"/>
                  <a:gd name="T28" fmla="*/ 15 w 63"/>
                  <a:gd name="T29" fmla="*/ 29 h 63"/>
                  <a:gd name="T30" fmla="*/ 29 w 63"/>
                  <a:gd name="T31" fmla="*/ 48 h 63"/>
                  <a:gd name="T32" fmla="*/ 37 w 63"/>
                  <a:gd name="T33" fmla="*/ 47 h 63"/>
                  <a:gd name="T34" fmla="*/ 42 w 63"/>
                  <a:gd name="T35" fmla="*/ 53 h 63"/>
                  <a:gd name="T36" fmla="*/ 37 w 63"/>
                  <a:gd name="T37" fmla="*/ 55 h 63"/>
                  <a:gd name="T38" fmla="*/ 36 w 63"/>
                  <a:gd name="T39" fmla="*/ 63 h 63"/>
                  <a:gd name="T40" fmla="*/ 27 w 63"/>
                  <a:gd name="T41" fmla="*/ 63 h 63"/>
                  <a:gd name="T42" fmla="*/ 25 w 63"/>
                  <a:gd name="T43" fmla="*/ 54 h 63"/>
                  <a:gd name="T44" fmla="*/ 19 w 63"/>
                  <a:gd name="T45" fmla="*/ 52 h 63"/>
                  <a:gd name="T46" fmla="*/ 13 w 63"/>
                  <a:gd name="T47" fmla="*/ 57 h 63"/>
                  <a:gd name="T48" fmla="*/ 6 w 63"/>
                  <a:gd name="T49" fmla="*/ 50 h 63"/>
                  <a:gd name="T50" fmla="*/ 11 w 63"/>
                  <a:gd name="T51" fmla="*/ 44 h 63"/>
                  <a:gd name="T52" fmla="*/ 8 w 63"/>
                  <a:gd name="T53" fmla="*/ 37 h 63"/>
                  <a:gd name="T54" fmla="*/ 0 w 63"/>
                  <a:gd name="T55" fmla="*/ 36 h 63"/>
                  <a:gd name="T56" fmla="*/ 0 w 63"/>
                  <a:gd name="T57" fmla="*/ 27 h 63"/>
                  <a:gd name="T58" fmla="*/ 8 w 63"/>
                  <a:gd name="T59" fmla="*/ 26 h 63"/>
                  <a:gd name="T60" fmla="*/ 11 w 63"/>
                  <a:gd name="T61" fmla="*/ 19 h 63"/>
                  <a:gd name="T62" fmla="*/ 6 w 63"/>
                  <a:gd name="T63" fmla="*/ 13 h 63"/>
                  <a:gd name="T64" fmla="*/ 13 w 63"/>
                  <a:gd name="T65" fmla="*/ 6 h 63"/>
                  <a:gd name="T66" fmla="*/ 19 w 63"/>
                  <a:gd name="T67" fmla="*/ 11 h 63"/>
                  <a:gd name="T68" fmla="*/ 25 w 63"/>
                  <a:gd name="T69" fmla="*/ 8 h 63"/>
                  <a:gd name="T70" fmla="*/ 27 w 63"/>
                  <a:gd name="T71" fmla="*/ 0 h 63"/>
                  <a:gd name="T72" fmla="*/ 36 w 63"/>
                  <a:gd name="T73"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3" h="63">
                    <a:moveTo>
                      <a:pt x="36" y="0"/>
                    </a:moveTo>
                    <a:cubicBezTo>
                      <a:pt x="37" y="9"/>
                      <a:pt x="37" y="9"/>
                      <a:pt x="37" y="9"/>
                    </a:cubicBezTo>
                    <a:cubicBezTo>
                      <a:pt x="43" y="11"/>
                      <a:pt x="43" y="11"/>
                      <a:pt x="43" y="11"/>
                    </a:cubicBezTo>
                    <a:cubicBezTo>
                      <a:pt x="50" y="6"/>
                      <a:pt x="50" y="6"/>
                      <a:pt x="50" y="6"/>
                    </a:cubicBezTo>
                    <a:cubicBezTo>
                      <a:pt x="57" y="13"/>
                      <a:pt x="57" y="13"/>
                      <a:pt x="57" y="13"/>
                    </a:cubicBezTo>
                    <a:cubicBezTo>
                      <a:pt x="52" y="19"/>
                      <a:pt x="52" y="19"/>
                      <a:pt x="52" y="19"/>
                    </a:cubicBezTo>
                    <a:cubicBezTo>
                      <a:pt x="54" y="26"/>
                      <a:pt x="54" y="26"/>
                      <a:pt x="54" y="26"/>
                    </a:cubicBezTo>
                    <a:cubicBezTo>
                      <a:pt x="63" y="27"/>
                      <a:pt x="63" y="27"/>
                      <a:pt x="63" y="27"/>
                    </a:cubicBezTo>
                    <a:cubicBezTo>
                      <a:pt x="63" y="36"/>
                      <a:pt x="63" y="36"/>
                      <a:pt x="63" y="36"/>
                    </a:cubicBezTo>
                    <a:cubicBezTo>
                      <a:pt x="54" y="37"/>
                      <a:pt x="54" y="37"/>
                      <a:pt x="54" y="37"/>
                    </a:cubicBezTo>
                    <a:cubicBezTo>
                      <a:pt x="53" y="42"/>
                      <a:pt x="53" y="42"/>
                      <a:pt x="53" y="42"/>
                    </a:cubicBezTo>
                    <a:cubicBezTo>
                      <a:pt x="47" y="37"/>
                      <a:pt x="47" y="37"/>
                      <a:pt x="47" y="37"/>
                    </a:cubicBezTo>
                    <a:cubicBezTo>
                      <a:pt x="48" y="36"/>
                      <a:pt x="48" y="35"/>
                      <a:pt x="48" y="34"/>
                    </a:cubicBezTo>
                    <a:cubicBezTo>
                      <a:pt x="49" y="25"/>
                      <a:pt x="43" y="16"/>
                      <a:pt x="34" y="15"/>
                    </a:cubicBezTo>
                    <a:cubicBezTo>
                      <a:pt x="25" y="14"/>
                      <a:pt x="16" y="20"/>
                      <a:pt x="15" y="29"/>
                    </a:cubicBezTo>
                    <a:cubicBezTo>
                      <a:pt x="14" y="38"/>
                      <a:pt x="20" y="47"/>
                      <a:pt x="29" y="48"/>
                    </a:cubicBezTo>
                    <a:cubicBezTo>
                      <a:pt x="32" y="48"/>
                      <a:pt x="34" y="48"/>
                      <a:pt x="37" y="47"/>
                    </a:cubicBezTo>
                    <a:cubicBezTo>
                      <a:pt x="42" y="53"/>
                      <a:pt x="42" y="53"/>
                      <a:pt x="42" y="53"/>
                    </a:cubicBezTo>
                    <a:cubicBezTo>
                      <a:pt x="37" y="55"/>
                      <a:pt x="37" y="55"/>
                      <a:pt x="37" y="55"/>
                    </a:cubicBezTo>
                    <a:cubicBezTo>
                      <a:pt x="36" y="63"/>
                      <a:pt x="36" y="63"/>
                      <a:pt x="36" y="63"/>
                    </a:cubicBezTo>
                    <a:cubicBezTo>
                      <a:pt x="27" y="63"/>
                      <a:pt x="27" y="63"/>
                      <a:pt x="27" y="63"/>
                    </a:cubicBezTo>
                    <a:cubicBezTo>
                      <a:pt x="25" y="54"/>
                      <a:pt x="25" y="54"/>
                      <a:pt x="25" y="54"/>
                    </a:cubicBezTo>
                    <a:cubicBezTo>
                      <a:pt x="19" y="52"/>
                      <a:pt x="19" y="52"/>
                      <a:pt x="19" y="52"/>
                    </a:cubicBezTo>
                    <a:cubicBezTo>
                      <a:pt x="13" y="57"/>
                      <a:pt x="13" y="57"/>
                      <a:pt x="13" y="57"/>
                    </a:cubicBezTo>
                    <a:cubicBezTo>
                      <a:pt x="6" y="50"/>
                      <a:pt x="6" y="50"/>
                      <a:pt x="6" y="50"/>
                    </a:cubicBezTo>
                    <a:cubicBezTo>
                      <a:pt x="11" y="44"/>
                      <a:pt x="11" y="44"/>
                      <a:pt x="11" y="44"/>
                    </a:cubicBezTo>
                    <a:cubicBezTo>
                      <a:pt x="8" y="37"/>
                      <a:pt x="8" y="37"/>
                      <a:pt x="8" y="37"/>
                    </a:cubicBezTo>
                    <a:cubicBezTo>
                      <a:pt x="0" y="36"/>
                      <a:pt x="0" y="36"/>
                      <a:pt x="0" y="36"/>
                    </a:cubicBezTo>
                    <a:cubicBezTo>
                      <a:pt x="0" y="27"/>
                      <a:pt x="0" y="27"/>
                      <a:pt x="0" y="27"/>
                    </a:cubicBezTo>
                    <a:cubicBezTo>
                      <a:pt x="8" y="26"/>
                      <a:pt x="8" y="26"/>
                      <a:pt x="8" y="26"/>
                    </a:cubicBezTo>
                    <a:cubicBezTo>
                      <a:pt x="11" y="19"/>
                      <a:pt x="11" y="19"/>
                      <a:pt x="11" y="19"/>
                    </a:cubicBezTo>
                    <a:cubicBezTo>
                      <a:pt x="6" y="13"/>
                      <a:pt x="6" y="13"/>
                      <a:pt x="6" y="13"/>
                    </a:cubicBezTo>
                    <a:cubicBezTo>
                      <a:pt x="13" y="6"/>
                      <a:pt x="13" y="6"/>
                      <a:pt x="13" y="6"/>
                    </a:cubicBezTo>
                    <a:cubicBezTo>
                      <a:pt x="19" y="11"/>
                      <a:pt x="19" y="11"/>
                      <a:pt x="19" y="11"/>
                    </a:cubicBezTo>
                    <a:cubicBezTo>
                      <a:pt x="25" y="8"/>
                      <a:pt x="25" y="8"/>
                      <a:pt x="25" y="8"/>
                    </a:cubicBezTo>
                    <a:cubicBezTo>
                      <a:pt x="27" y="0"/>
                      <a:pt x="27" y="0"/>
                      <a:pt x="27" y="0"/>
                    </a:cubicBezTo>
                    <a:cubicBezTo>
                      <a:pt x="36" y="0"/>
                      <a:pt x="36" y="0"/>
                      <a:pt x="36" y="0"/>
                    </a:cubicBezTo>
                    <a:close/>
                  </a:path>
                </a:pathLst>
              </a:custGeom>
              <a:solidFill>
                <a:schemeClr val="lt2"/>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grpSp>
      </p:grpSp>
      <p:sp>
        <p:nvSpPr>
          <p:cNvPr id="176" name="文本框 175"/>
          <p:cNvSpPr txBox="1"/>
          <p:nvPr>
            <p:custDataLst>
              <p:tags r:id="rId132"/>
            </p:custDataLst>
          </p:nvPr>
        </p:nvSpPr>
        <p:spPr>
          <a:xfrm>
            <a:off x="3842385" y="2357120"/>
            <a:ext cx="7618730" cy="730885"/>
          </a:xfrm>
          <a:prstGeom prst="rect">
            <a:avLst/>
          </a:prstGeom>
          <a:noFill/>
        </p:spPr>
        <p:txBody>
          <a:bodyPr wrap="square" rtlCol="0">
            <a:spAutoFit/>
          </a:bodyPr>
          <a:p>
            <a:pPr lvl="0" algn="just">
              <a:lnSpc>
                <a:spcPct val="130000"/>
              </a:lnSpc>
            </a:pPr>
            <a:r>
              <a:rPr lang="zh-CN" altLang="en-US" sz="1600" b="1" spc="100">
                <a:solidFill>
                  <a:schemeClr val="tx1"/>
                </a:solidFill>
                <a:uFillTx/>
                <a:latin typeface="思源黑体 Normal" panose="020B0400000000000000" charset="-122"/>
                <a:ea typeface="思源黑体 Normal" panose="020B0400000000000000" charset="-122"/>
                <a:sym typeface="+mn-ea"/>
              </a:rPr>
              <a:t>目的不同</a:t>
            </a:r>
            <a:r>
              <a:rPr lang="zh-CN" altLang="en-US" sz="1600" spc="100">
                <a:solidFill>
                  <a:schemeClr val="tx1"/>
                </a:solidFill>
                <a:uFillTx/>
                <a:latin typeface="思源黑体 Normal" panose="020B0400000000000000" charset="-122"/>
                <a:ea typeface="思源黑体 Normal" panose="020B0400000000000000" charset="-122"/>
                <a:sym typeface="+mn-ea"/>
              </a:rPr>
              <a:t>：就业协议是毕业生和用人单位关于将来就业意向的初步约定，是编制毕业生就业方案和将来双发订立劳动合同的依据。</a:t>
            </a:r>
            <a:endParaRPr lang="zh-CN" altLang="en-US" sz="1600" spc="100">
              <a:solidFill>
                <a:schemeClr val="tx1"/>
              </a:solidFill>
              <a:uFillTx/>
              <a:latin typeface="思源黑体 Normal" panose="020B0400000000000000" charset="-122"/>
              <a:ea typeface="思源黑体 Normal" panose="020B0400000000000000" charset="-122"/>
              <a:sym typeface="+mn-ea"/>
            </a:endParaRPr>
          </a:p>
        </p:txBody>
      </p:sp>
      <p:grpSp>
        <p:nvGrpSpPr>
          <p:cNvPr id="167" name="组合 166"/>
          <p:cNvGrpSpPr/>
          <p:nvPr>
            <p:custDataLst>
              <p:tags r:id="rId133"/>
            </p:custDataLst>
          </p:nvPr>
        </p:nvGrpSpPr>
        <p:grpSpPr>
          <a:xfrm>
            <a:off x="3326247" y="3569098"/>
            <a:ext cx="491228" cy="495300"/>
            <a:chOff x="6597025" y="2669189"/>
            <a:chExt cx="654971" cy="660400"/>
          </a:xfrm>
        </p:grpSpPr>
        <p:sp>
          <p:nvSpPr>
            <p:cNvPr id="140" name="圆角矩形 139"/>
            <p:cNvSpPr/>
            <p:nvPr>
              <p:custDataLst>
                <p:tags r:id="rId134"/>
              </p:custDataLst>
            </p:nvPr>
          </p:nvSpPr>
          <p:spPr>
            <a:xfrm rot="8707077">
              <a:off x="6597025" y="2669189"/>
              <a:ext cx="654971" cy="6604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dirty="0">
                <a:solidFill>
                  <a:schemeClr val="tx1"/>
                </a:solidFill>
                <a:latin typeface="思源黑体 Normal" panose="020B0400000000000000" charset="-122"/>
                <a:ea typeface="思源黑体 Normal" panose="020B0400000000000000" charset="-122"/>
              </a:endParaRPr>
            </a:p>
          </p:txBody>
        </p:sp>
        <p:sp>
          <p:nvSpPr>
            <p:cNvPr id="162" name="Freeform 64"/>
            <p:cNvSpPr>
              <a:spLocks noEditPoints="1"/>
            </p:cNvSpPr>
            <p:nvPr>
              <p:custDataLst>
                <p:tags r:id="rId135"/>
              </p:custDataLst>
            </p:nvPr>
          </p:nvSpPr>
          <p:spPr bwMode="auto">
            <a:xfrm>
              <a:off x="6798298" y="2814407"/>
              <a:ext cx="276989" cy="330647"/>
            </a:xfrm>
            <a:custGeom>
              <a:avLst/>
              <a:gdLst>
                <a:gd name="T0" fmla="*/ 34 w 53"/>
                <a:gd name="T1" fmla="*/ 54 h 63"/>
                <a:gd name="T2" fmla="*/ 35 w 53"/>
                <a:gd name="T3" fmla="*/ 56 h 63"/>
                <a:gd name="T4" fmla="*/ 19 w 53"/>
                <a:gd name="T5" fmla="*/ 57 h 63"/>
                <a:gd name="T6" fmla="*/ 18 w 53"/>
                <a:gd name="T7" fmla="*/ 55 h 63"/>
                <a:gd name="T8" fmla="*/ 19 w 53"/>
                <a:gd name="T9" fmla="*/ 54 h 63"/>
                <a:gd name="T10" fmla="*/ 32 w 53"/>
                <a:gd name="T11" fmla="*/ 61 h 63"/>
                <a:gd name="T12" fmla="*/ 23 w 53"/>
                <a:gd name="T13" fmla="*/ 63 h 63"/>
                <a:gd name="T14" fmla="*/ 21 w 53"/>
                <a:gd name="T15" fmla="*/ 59 h 63"/>
                <a:gd name="T16" fmla="*/ 26 w 53"/>
                <a:gd name="T17" fmla="*/ 15 h 63"/>
                <a:gd name="T18" fmla="*/ 33 w 53"/>
                <a:gd name="T19" fmla="*/ 52 h 63"/>
                <a:gd name="T20" fmla="*/ 12 w 53"/>
                <a:gd name="T21" fmla="*/ 29 h 63"/>
                <a:gd name="T22" fmla="*/ 26 w 53"/>
                <a:gd name="T23" fmla="*/ 15 h 63"/>
                <a:gd name="T24" fmla="*/ 29 w 53"/>
                <a:gd name="T25" fmla="*/ 17 h 63"/>
                <a:gd name="T26" fmla="*/ 32 w 53"/>
                <a:gd name="T27" fmla="*/ 19 h 63"/>
                <a:gd name="T28" fmla="*/ 29 w 53"/>
                <a:gd name="T29" fmla="*/ 18 h 63"/>
                <a:gd name="T30" fmla="*/ 20 w 53"/>
                <a:gd name="T31" fmla="*/ 22 h 63"/>
                <a:gd name="T32" fmla="*/ 17 w 53"/>
                <a:gd name="T33" fmla="*/ 29 h 63"/>
                <a:gd name="T34" fmla="*/ 16 w 53"/>
                <a:gd name="T35" fmla="*/ 34 h 63"/>
                <a:gd name="T36" fmla="*/ 15 w 53"/>
                <a:gd name="T37" fmla="*/ 31 h 63"/>
                <a:gd name="T38" fmla="*/ 15 w 53"/>
                <a:gd name="T39" fmla="*/ 25 h 63"/>
                <a:gd name="T40" fmla="*/ 19 w 53"/>
                <a:gd name="T41" fmla="*/ 20 h 63"/>
                <a:gd name="T42" fmla="*/ 26 w 53"/>
                <a:gd name="T43" fmla="*/ 17 h 63"/>
                <a:gd name="T44" fmla="*/ 28 w 53"/>
                <a:gd name="T45" fmla="*/ 17 h 63"/>
                <a:gd name="T46" fmla="*/ 28 w 53"/>
                <a:gd name="T47" fmla="*/ 0 h 63"/>
                <a:gd name="T48" fmla="*/ 27 w 53"/>
                <a:gd name="T49" fmla="*/ 10 h 63"/>
                <a:gd name="T50" fmla="*/ 25 w 53"/>
                <a:gd name="T51" fmla="*/ 0 h 63"/>
                <a:gd name="T52" fmla="*/ 47 w 53"/>
                <a:gd name="T53" fmla="*/ 10 h 63"/>
                <a:gd name="T54" fmla="*/ 38 w 53"/>
                <a:gd name="T55" fmla="*/ 14 h 63"/>
                <a:gd name="T56" fmla="*/ 14 w 53"/>
                <a:gd name="T57" fmla="*/ 42 h 63"/>
                <a:gd name="T58" fmla="*/ 6 w 53"/>
                <a:gd name="T59" fmla="*/ 45 h 63"/>
                <a:gd name="T60" fmla="*/ 14 w 53"/>
                <a:gd name="T61" fmla="*/ 42 h 63"/>
                <a:gd name="T62" fmla="*/ 9 w 53"/>
                <a:gd name="T63" fmla="*/ 7 h 63"/>
                <a:gd name="T64" fmla="*/ 13 w 53"/>
                <a:gd name="T65" fmla="*/ 16 h 63"/>
                <a:gd name="T66" fmla="*/ 9 w 53"/>
                <a:gd name="T67" fmla="*/ 7 h 63"/>
                <a:gd name="T68" fmla="*/ 44 w 53"/>
                <a:gd name="T69" fmla="*/ 47 h 63"/>
                <a:gd name="T70" fmla="*/ 42 w 53"/>
                <a:gd name="T71" fmla="*/ 40 h 63"/>
                <a:gd name="T72" fmla="*/ 39 w 53"/>
                <a:gd name="T73" fmla="*/ 42 h 63"/>
                <a:gd name="T74" fmla="*/ 53 w 53"/>
                <a:gd name="T75" fmla="*/ 29 h 63"/>
                <a:gd name="T76" fmla="*/ 45 w 53"/>
                <a:gd name="T77" fmla="*/ 29 h 63"/>
                <a:gd name="T78" fmla="*/ 53 w 53"/>
                <a:gd name="T79" fmla="*/ 26 h 63"/>
                <a:gd name="T80" fmla="*/ 0 w 53"/>
                <a:gd name="T81" fmla="*/ 29 h 63"/>
                <a:gd name="T82" fmla="*/ 8 w 53"/>
                <a:gd name="T83" fmla="*/ 26 h 63"/>
                <a:gd name="T84" fmla="*/ 8 w 53"/>
                <a:gd name="T85" fmla="*/ 2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 h="63">
                  <a:moveTo>
                    <a:pt x="19" y="54"/>
                  </a:moveTo>
                  <a:cubicBezTo>
                    <a:pt x="34" y="54"/>
                    <a:pt x="34" y="54"/>
                    <a:pt x="34" y="54"/>
                  </a:cubicBezTo>
                  <a:cubicBezTo>
                    <a:pt x="34" y="54"/>
                    <a:pt x="35" y="54"/>
                    <a:pt x="35" y="55"/>
                  </a:cubicBezTo>
                  <a:cubicBezTo>
                    <a:pt x="35" y="56"/>
                    <a:pt x="35" y="56"/>
                    <a:pt x="35" y="56"/>
                  </a:cubicBezTo>
                  <a:cubicBezTo>
                    <a:pt x="35" y="57"/>
                    <a:pt x="34" y="57"/>
                    <a:pt x="34" y="57"/>
                  </a:cubicBezTo>
                  <a:cubicBezTo>
                    <a:pt x="19" y="57"/>
                    <a:pt x="19" y="57"/>
                    <a:pt x="19" y="57"/>
                  </a:cubicBezTo>
                  <a:cubicBezTo>
                    <a:pt x="19" y="57"/>
                    <a:pt x="18" y="57"/>
                    <a:pt x="18" y="56"/>
                  </a:cubicBezTo>
                  <a:cubicBezTo>
                    <a:pt x="18" y="55"/>
                    <a:pt x="18" y="55"/>
                    <a:pt x="18" y="55"/>
                  </a:cubicBezTo>
                  <a:cubicBezTo>
                    <a:pt x="18" y="54"/>
                    <a:pt x="19" y="54"/>
                    <a:pt x="19" y="54"/>
                  </a:cubicBezTo>
                  <a:cubicBezTo>
                    <a:pt x="19" y="54"/>
                    <a:pt x="19" y="54"/>
                    <a:pt x="19" y="54"/>
                  </a:cubicBezTo>
                  <a:close/>
                  <a:moveTo>
                    <a:pt x="32" y="59"/>
                  </a:moveTo>
                  <a:cubicBezTo>
                    <a:pt x="32" y="61"/>
                    <a:pt x="32" y="61"/>
                    <a:pt x="32" y="61"/>
                  </a:cubicBezTo>
                  <a:cubicBezTo>
                    <a:pt x="32" y="62"/>
                    <a:pt x="31" y="63"/>
                    <a:pt x="30" y="63"/>
                  </a:cubicBezTo>
                  <a:cubicBezTo>
                    <a:pt x="23" y="63"/>
                    <a:pt x="23" y="63"/>
                    <a:pt x="23" y="63"/>
                  </a:cubicBezTo>
                  <a:cubicBezTo>
                    <a:pt x="22" y="63"/>
                    <a:pt x="21" y="62"/>
                    <a:pt x="21" y="61"/>
                  </a:cubicBezTo>
                  <a:cubicBezTo>
                    <a:pt x="21" y="59"/>
                    <a:pt x="21" y="59"/>
                    <a:pt x="21" y="59"/>
                  </a:cubicBezTo>
                  <a:cubicBezTo>
                    <a:pt x="32" y="59"/>
                    <a:pt x="32" y="59"/>
                    <a:pt x="32" y="59"/>
                  </a:cubicBezTo>
                  <a:close/>
                  <a:moveTo>
                    <a:pt x="26" y="15"/>
                  </a:moveTo>
                  <a:cubicBezTo>
                    <a:pt x="34" y="15"/>
                    <a:pt x="40" y="21"/>
                    <a:pt x="40" y="29"/>
                  </a:cubicBezTo>
                  <a:cubicBezTo>
                    <a:pt x="40" y="37"/>
                    <a:pt x="33" y="39"/>
                    <a:pt x="33" y="52"/>
                  </a:cubicBezTo>
                  <a:cubicBezTo>
                    <a:pt x="20" y="52"/>
                    <a:pt x="20" y="52"/>
                    <a:pt x="20" y="52"/>
                  </a:cubicBezTo>
                  <a:cubicBezTo>
                    <a:pt x="20" y="39"/>
                    <a:pt x="12" y="37"/>
                    <a:pt x="12" y="29"/>
                  </a:cubicBezTo>
                  <a:cubicBezTo>
                    <a:pt x="12" y="21"/>
                    <a:pt x="19" y="15"/>
                    <a:pt x="26" y="15"/>
                  </a:cubicBezTo>
                  <a:cubicBezTo>
                    <a:pt x="26" y="15"/>
                    <a:pt x="26" y="15"/>
                    <a:pt x="26" y="15"/>
                  </a:cubicBezTo>
                  <a:close/>
                  <a:moveTo>
                    <a:pt x="28" y="17"/>
                  </a:moveTo>
                  <a:cubicBezTo>
                    <a:pt x="29" y="17"/>
                    <a:pt x="29" y="17"/>
                    <a:pt x="29" y="17"/>
                  </a:cubicBezTo>
                  <a:cubicBezTo>
                    <a:pt x="31" y="18"/>
                    <a:pt x="32" y="19"/>
                    <a:pt x="34" y="20"/>
                  </a:cubicBezTo>
                  <a:cubicBezTo>
                    <a:pt x="33" y="19"/>
                    <a:pt x="33" y="19"/>
                    <a:pt x="32" y="19"/>
                  </a:cubicBezTo>
                  <a:cubicBezTo>
                    <a:pt x="31" y="19"/>
                    <a:pt x="31" y="19"/>
                    <a:pt x="31" y="19"/>
                  </a:cubicBezTo>
                  <a:cubicBezTo>
                    <a:pt x="30" y="19"/>
                    <a:pt x="30" y="19"/>
                    <a:pt x="29" y="18"/>
                  </a:cubicBezTo>
                  <a:cubicBezTo>
                    <a:pt x="28" y="19"/>
                    <a:pt x="27" y="19"/>
                    <a:pt x="26" y="19"/>
                  </a:cubicBezTo>
                  <a:cubicBezTo>
                    <a:pt x="24" y="20"/>
                    <a:pt x="22" y="21"/>
                    <a:pt x="20" y="22"/>
                  </a:cubicBezTo>
                  <a:cubicBezTo>
                    <a:pt x="19" y="23"/>
                    <a:pt x="19" y="23"/>
                    <a:pt x="19" y="23"/>
                  </a:cubicBezTo>
                  <a:cubicBezTo>
                    <a:pt x="18" y="25"/>
                    <a:pt x="17" y="27"/>
                    <a:pt x="17" y="29"/>
                  </a:cubicBezTo>
                  <a:cubicBezTo>
                    <a:pt x="16" y="30"/>
                    <a:pt x="16" y="30"/>
                    <a:pt x="16" y="30"/>
                  </a:cubicBezTo>
                  <a:cubicBezTo>
                    <a:pt x="16" y="31"/>
                    <a:pt x="16" y="33"/>
                    <a:pt x="16" y="34"/>
                  </a:cubicBezTo>
                  <a:cubicBezTo>
                    <a:pt x="16" y="33"/>
                    <a:pt x="16" y="33"/>
                    <a:pt x="15" y="32"/>
                  </a:cubicBezTo>
                  <a:cubicBezTo>
                    <a:pt x="15" y="31"/>
                    <a:pt x="15" y="31"/>
                    <a:pt x="15" y="31"/>
                  </a:cubicBezTo>
                  <a:cubicBezTo>
                    <a:pt x="15" y="29"/>
                    <a:pt x="15" y="28"/>
                    <a:pt x="15" y="26"/>
                  </a:cubicBezTo>
                  <a:cubicBezTo>
                    <a:pt x="15" y="25"/>
                    <a:pt x="15" y="25"/>
                    <a:pt x="15" y="25"/>
                  </a:cubicBezTo>
                  <a:cubicBezTo>
                    <a:pt x="16" y="24"/>
                    <a:pt x="17" y="22"/>
                    <a:pt x="18" y="21"/>
                  </a:cubicBezTo>
                  <a:cubicBezTo>
                    <a:pt x="19" y="20"/>
                    <a:pt x="19" y="20"/>
                    <a:pt x="19" y="20"/>
                  </a:cubicBezTo>
                  <a:cubicBezTo>
                    <a:pt x="20" y="19"/>
                    <a:pt x="22" y="18"/>
                    <a:pt x="24" y="17"/>
                  </a:cubicBezTo>
                  <a:cubicBezTo>
                    <a:pt x="25" y="17"/>
                    <a:pt x="25" y="17"/>
                    <a:pt x="26" y="17"/>
                  </a:cubicBezTo>
                  <a:cubicBezTo>
                    <a:pt x="27" y="17"/>
                    <a:pt x="28" y="17"/>
                    <a:pt x="28" y="17"/>
                  </a:cubicBezTo>
                  <a:cubicBezTo>
                    <a:pt x="28" y="17"/>
                    <a:pt x="28" y="17"/>
                    <a:pt x="28" y="17"/>
                  </a:cubicBezTo>
                  <a:close/>
                  <a:moveTo>
                    <a:pt x="25" y="0"/>
                  </a:moveTo>
                  <a:cubicBezTo>
                    <a:pt x="28" y="0"/>
                    <a:pt x="28" y="0"/>
                    <a:pt x="28" y="0"/>
                  </a:cubicBezTo>
                  <a:cubicBezTo>
                    <a:pt x="28" y="10"/>
                    <a:pt x="28" y="10"/>
                    <a:pt x="28" y="10"/>
                  </a:cubicBezTo>
                  <a:cubicBezTo>
                    <a:pt x="28" y="10"/>
                    <a:pt x="27" y="10"/>
                    <a:pt x="27" y="10"/>
                  </a:cubicBezTo>
                  <a:cubicBezTo>
                    <a:pt x="26" y="10"/>
                    <a:pt x="25" y="10"/>
                    <a:pt x="25" y="10"/>
                  </a:cubicBezTo>
                  <a:cubicBezTo>
                    <a:pt x="25" y="0"/>
                    <a:pt x="25" y="0"/>
                    <a:pt x="25" y="0"/>
                  </a:cubicBezTo>
                  <a:close/>
                  <a:moveTo>
                    <a:pt x="44" y="7"/>
                  </a:moveTo>
                  <a:cubicBezTo>
                    <a:pt x="47" y="10"/>
                    <a:pt x="47" y="10"/>
                    <a:pt x="47" y="10"/>
                  </a:cubicBezTo>
                  <a:cubicBezTo>
                    <a:pt x="40" y="16"/>
                    <a:pt x="40" y="16"/>
                    <a:pt x="40" y="16"/>
                  </a:cubicBezTo>
                  <a:cubicBezTo>
                    <a:pt x="40" y="15"/>
                    <a:pt x="39" y="14"/>
                    <a:pt x="38" y="14"/>
                  </a:cubicBezTo>
                  <a:cubicBezTo>
                    <a:pt x="44" y="7"/>
                    <a:pt x="44" y="7"/>
                    <a:pt x="44" y="7"/>
                  </a:cubicBezTo>
                  <a:close/>
                  <a:moveTo>
                    <a:pt x="14" y="42"/>
                  </a:moveTo>
                  <a:cubicBezTo>
                    <a:pt x="9" y="47"/>
                    <a:pt x="9" y="47"/>
                    <a:pt x="9" y="47"/>
                  </a:cubicBezTo>
                  <a:cubicBezTo>
                    <a:pt x="6" y="45"/>
                    <a:pt x="6" y="45"/>
                    <a:pt x="6" y="45"/>
                  </a:cubicBezTo>
                  <a:cubicBezTo>
                    <a:pt x="11" y="40"/>
                    <a:pt x="11" y="40"/>
                    <a:pt x="11" y="40"/>
                  </a:cubicBezTo>
                  <a:cubicBezTo>
                    <a:pt x="12" y="41"/>
                    <a:pt x="13" y="42"/>
                    <a:pt x="14" y="42"/>
                  </a:cubicBezTo>
                  <a:cubicBezTo>
                    <a:pt x="14" y="42"/>
                    <a:pt x="14" y="42"/>
                    <a:pt x="14" y="42"/>
                  </a:cubicBezTo>
                  <a:close/>
                  <a:moveTo>
                    <a:pt x="9" y="7"/>
                  </a:moveTo>
                  <a:cubicBezTo>
                    <a:pt x="6" y="10"/>
                    <a:pt x="6" y="10"/>
                    <a:pt x="6" y="10"/>
                  </a:cubicBezTo>
                  <a:cubicBezTo>
                    <a:pt x="13" y="16"/>
                    <a:pt x="13" y="16"/>
                    <a:pt x="13" y="16"/>
                  </a:cubicBezTo>
                  <a:cubicBezTo>
                    <a:pt x="14" y="15"/>
                    <a:pt x="14" y="14"/>
                    <a:pt x="15" y="14"/>
                  </a:cubicBezTo>
                  <a:cubicBezTo>
                    <a:pt x="9" y="7"/>
                    <a:pt x="9" y="7"/>
                    <a:pt x="9" y="7"/>
                  </a:cubicBezTo>
                  <a:close/>
                  <a:moveTo>
                    <a:pt x="39" y="42"/>
                  </a:moveTo>
                  <a:cubicBezTo>
                    <a:pt x="44" y="47"/>
                    <a:pt x="44" y="47"/>
                    <a:pt x="44" y="47"/>
                  </a:cubicBezTo>
                  <a:cubicBezTo>
                    <a:pt x="47" y="45"/>
                    <a:pt x="47" y="45"/>
                    <a:pt x="47" y="45"/>
                  </a:cubicBezTo>
                  <a:cubicBezTo>
                    <a:pt x="42" y="40"/>
                    <a:pt x="42" y="40"/>
                    <a:pt x="42" y="40"/>
                  </a:cubicBezTo>
                  <a:cubicBezTo>
                    <a:pt x="41" y="41"/>
                    <a:pt x="40" y="42"/>
                    <a:pt x="39" y="42"/>
                  </a:cubicBezTo>
                  <a:cubicBezTo>
                    <a:pt x="39" y="42"/>
                    <a:pt x="39" y="42"/>
                    <a:pt x="39" y="42"/>
                  </a:cubicBezTo>
                  <a:close/>
                  <a:moveTo>
                    <a:pt x="53" y="26"/>
                  </a:moveTo>
                  <a:cubicBezTo>
                    <a:pt x="53" y="29"/>
                    <a:pt x="53" y="29"/>
                    <a:pt x="53" y="29"/>
                  </a:cubicBezTo>
                  <a:cubicBezTo>
                    <a:pt x="45" y="29"/>
                    <a:pt x="45" y="29"/>
                    <a:pt x="45" y="29"/>
                  </a:cubicBezTo>
                  <a:cubicBezTo>
                    <a:pt x="45" y="29"/>
                    <a:pt x="45" y="29"/>
                    <a:pt x="45" y="29"/>
                  </a:cubicBezTo>
                  <a:cubicBezTo>
                    <a:pt x="45" y="28"/>
                    <a:pt x="45" y="27"/>
                    <a:pt x="45" y="26"/>
                  </a:cubicBezTo>
                  <a:cubicBezTo>
                    <a:pt x="53" y="26"/>
                    <a:pt x="53" y="26"/>
                    <a:pt x="53" y="26"/>
                  </a:cubicBezTo>
                  <a:close/>
                  <a:moveTo>
                    <a:pt x="8" y="29"/>
                  </a:moveTo>
                  <a:cubicBezTo>
                    <a:pt x="0" y="29"/>
                    <a:pt x="0" y="29"/>
                    <a:pt x="0" y="29"/>
                  </a:cubicBezTo>
                  <a:cubicBezTo>
                    <a:pt x="0" y="26"/>
                    <a:pt x="0" y="26"/>
                    <a:pt x="0" y="26"/>
                  </a:cubicBezTo>
                  <a:cubicBezTo>
                    <a:pt x="8" y="26"/>
                    <a:pt x="8" y="26"/>
                    <a:pt x="8" y="26"/>
                  </a:cubicBezTo>
                  <a:cubicBezTo>
                    <a:pt x="8" y="27"/>
                    <a:pt x="8" y="28"/>
                    <a:pt x="8" y="29"/>
                  </a:cubicBezTo>
                  <a:cubicBezTo>
                    <a:pt x="8" y="29"/>
                    <a:pt x="8" y="29"/>
                    <a:pt x="8" y="29"/>
                  </a:cubicBezTo>
                  <a:cubicBezTo>
                    <a:pt x="8" y="29"/>
                    <a:pt x="8" y="29"/>
                    <a:pt x="8" y="2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grpSp>
      <p:sp>
        <p:nvSpPr>
          <p:cNvPr id="177" name="文本框 176"/>
          <p:cNvSpPr txBox="1"/>
          <p:nvPr>
            <p:custDataLst>
              <p:tags r:id="rId136"/>
            </p:custDataLst>
          </p:nvPr>
        </p:nvSpPr>
        <p:spPr>
          <a:xfrm>
            <a:off x="3842385" y="3449320"/>
            <a:ext cx="7780020" cy="730885"/>
          </a:xfrm>
          <a:prstGeom prst="rect">
            <a:avLst/>
          </a:prstGeom>
          <a:noFill/>
        </p:spPr>
        <p:txBody>
          <a:bodyPr wrap="square" rtlCol="0">
            <a:spAutoFit/>
          </a:bodyPr>
          <a:p>
            <a:pPr lvl="0" algn="just">
              <a:lnSpc>
                <a:spcPct val="130000"/>
              </a:lnSpc>
            </a:pPr>
            <a:r>
              <a:rPr lang="zh-CN" altLang="en-US" sz="1600" b="1" spc="100">
                <a:solidFill>
                  <a:schemeClr val="tx1"/>
                </a:solidFill>
                <a:uFillTx/>
                <a:latin typeface="思源黑体 Normal" panose="020B0400000000000000" charset="-122"/>
                <a:ea typeface="思源黑体 Normal" panose="020B0400000000000000" charset="-122"/>
                <a:sym typeface="+mn-ea"/>
              </a:rPr>
              <a:t>内容不同：</a:t>
            </a:r>
            <a:r>
              <a:rPr lang="zh-CN" altLang="en-US" sz="1600" spc="100">
                <a:solidFill>
                  <a:schemeClr val="tx1"/>
                </a:solidFill>
                <a:uFillTx/>
                <a:latin typeface="思源黑体 Normal" panose="020B0400000000000000" charset="-122"/>
                <a:ea typeface="思源黑体 Normal" panose="020B0400000000000000" charset="-122"/>
                <a:sym typeface="+mn-ea"/>
              </a:rPr>
              <a:t>就业协议主要是毕业生、用人单位的情况及意见，学校意见。劳动合同涉及劳动报酬、劳动保护、工作内容、劳动纪律等，更具体，权利义务更明确。</a:t>
            </a:r>
            <a:endParaRPr lang="zh-CN" altLang="en-US" sz="1600" spc="100">
              <a:solidFill>
                <a:schemeClr val="tx1"/>
              </a:solidFill>
              <a:uFillTx/>
              <a:latin typeface="思源黑体 Normal" panose="020B0400000000000000" charset="-122"/>
              <a:ea typeface="思源黑体 Normal" panose="020B0400000000000000" charset="-122"/>
              <a:sym typeface="+mn-ea"/>
            </a:endParaRPr>
          </a:p>
        </p:txBody>
      </p:sp>
      <p:grpSp>
        <p:nvGrpSpPr>
          <p:cNvPr id="170" name="组合 169"/>
          <p:cNvGrpSpPr/>
          <p:nvPr>
            <p:custDataLst>
              <p:tags r:id="rId137"/>
            </p:custDataLst>
          </p:nvPr>
        </p:nvGrpSpPr>
        <p:grpSpPr>
          <a:xfrm>
            <a:off x="3326247" y="4662409"/>
            <a:ext cx="491228" cy="495300"/>
            <a:chOff x="6614382" y="3720749"/>
            <a:chExt cx="654971" cy="660400"/>
          </a:xfrm>
          <a:solidFill>
            <a:schemeClr val="accent1"/>
          </a:solidFill>
        </p:grpSpPr>
        <p:sp>
          <p:nvSpPr>
            <p:cNvPr id="148" name="圆角矩形 147"/>
            <p:cNvSpPr/>
            <p:nvPr>
              <p:custDataLst>
                <p:tags r:id="rId138"/>
              </p:custDataLst>
            </p:nvPr>
          </p:nvSpPr>
          <p:spPr>
            <a:xfrm>
              <a:off x="6614382" y="3720749"/>
              <a:ext cx="654971" cy="6604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dirty="0">
                <a:solidFill>
                  <a:schemeClr val="tx1"/>
                </a:solidFill>
                <a:latin typeface="思源黑体 Normal" panose="020B0400000000000000" charset="-122"/>
                <a:ea typeface="思源黑体 Normal" panose="020B0400000000000000" charset="-122"/>
              </a:endParaRPr>
            </a:p>
          </p:txBody>
        </p:sp>
        <p:sp>
          <p:nvSpPr>
            <p:cNvPr id="161" name="Freeform 60"/>
            <p:cNvSpPr>
              <a:spLocks noEditPoints="1"/>
            </p:cNvSpPr>
            <p:nvPr>
              <p:custDataLst>
                <p:tags r:id="rId139"/>
              </p:custDataLst>
            </p:nvPr>
          </p:nvSpPr>
          <p:spPr bwMode="auto">
            <a:xfrm>
              <a:off x="6793074" y="3938161"/>
              <a:ext cx="319046" cy="214630"/>
            </a:xfrm>
            <a:custGeom>
              <a:avLst/>
              <a:gdLst>
                <a:gd name="T0" fmla="*/ 56 w 61"/>
                <a:gd name="T1" fmla="*/ 3 h 41"/>
                <a:gd name="T2" fmla="*/ 55 w 61"/>
                <a:gd name="T3" fmla="*/ 0 h 41"/>
                <a:gd name="T4" fmla="*/ 47 w 61"/>
                <a:gd name="T5" fmla="*/ 1 h 41"/>
                <a:gd name="T6" fmla="*/ 10 w 61"/>
                <a:gd name="T7" fmla="*/ 3 h 41"/>
                <a:gd name="T8" fmla="*/ 9 w 61"/>
                <a:gd name="T9" fmla="*/ 0 h 41"/>
                <a:gd name="T10" fmla="*/ 6 w 61"/>
                <a:gd name="T11" fmla="*/ 1 h 41"/>
                <a:gd name="T12" fmla="*/ 2 w 61"/>
                <a:gd name="T13" fmla="*/ 3 h 41"/>
                <a:gd name="T14" fmla="*/ 0 w 61"/>
                <a:gd name="T15" fmla="*/ 40 h 41"/>
                <a:gd name="T16" fmla="*/ 59 w 61"/>
                <a:gd name="T17" fmla="*/ 41 h 41"/>
                <a:gd name="T18" fmla="*/ 61 w 61"/>
                <a:gd name="T19" fmla="*/ 4 h 41"/>
                <a:gd name="T20" fmla="*/ 59 w 61"/>
                <a:gd name="T21" fmla="*/ 3 h 41"/>
                <a:gd name="T22" fmla="*/ 5 w 61"/>
                <a:gd name="T23" fmla="*/ 8 h 41"/>
                <a:gd name="T24" fmla="*/ 10 w 61"/>
                <a:gd name="T25" fmla="*/ 8 h 41"/>
                <a:gd name="T26" fmla="*/ 8 w 61"/>
                <a:gd name="T27" fmla="*/ 5 h 41"/>
                <a:gd name="T28" fmla="*/ 48 w 61"/>
                <a:gd name="T29" fmla="*/ 6 h 41"/>
                <a:gd name="T30" fmla="*/ 47 w 61"/>
                <a:gd name="T31" fmla="*/ 8 h 41"/>
                <a:gd name="T32" fmla="*/ 55 w 61"/>
                <a:gd name="T33" fmla="*/ 9 h 41"/>
                <a:gd name="T34" fmla="*/ 56 w 61"/>
                <a:gd name="T35" fmla="*/ 7 h 41"/>
                <a:gd name="T36" fmla="*/ 55 w 61"/>
                <a:gd name="T37" fmla="*/ 6 h 41"/>
                <a:gd name="T38" fmla="*/ 48 w 61"/>
                <a:gd name="T39" fmla="*/ 22 h 41"/>
                <a:gd name="T40" fmla="*/ 14 w 61"/>
                <a:gd name="T41" fmla="*/ 22 h 41"/>
                <a:gd name="T42" fmla="*/ 31 w 61"/>
                <a:gd name="T43" fmla="*/ 5 h 41"/>
                <a:gd name="T44" fmla="*/ 44 w 61"/>
                <a:gd name="T45" fmla="*/ 22 h 41"/>
                <a:gd name="T46" fmla="*/ 17 w 61"/>
                <a:gd name="T47" fmla="*/ 22 h 41"/>
                <a:gd name="T48" fmla="*/ 31 w 61"/>
                <a:gd name="T49" fmla="*/ 8 h 41"/>
                <a:gd name="T50" fmla="*/ 40 w 61"/>
                <a:gd name="T51" fmla="*/ 22 h 41"/>
                <a:gd name="T52" fmla="*/ 21 w 61"/>
                <a:gd name="T53" fmla="*/ 22 h 41"/>
                <a:gd name="T54" fmla="*/ 31 w 61"/>
                <a:gd name="T55" fmla="*/ 12 h 41"/>
                <a:gd name="T56" fmla="*/ 36 w 61"/>
                <a:gd name="T57" fmla="*/ 17 h 41"/>
                <a:gd name="T58" fmla="*/ 24 w 61"/>
                <a:gd name="T59" fmla="*/ 24 h 41"/>
                <a:gd name="T60" fmla="*/ 23 w 61"/>
                <a:gd name="T61" fmla="*/ 22 h 41"/>
                <a:gd name="T62" fmla="*/ 31 w 61"/>
                <a:gd name="T63" fmla="*/ 1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 h="41">
                  <a:moveTo>
                    <a:pt x="59" y="3"/>
                  </a:moveTo>
                  <a:cubicBezTo>
                    <a:pt x="56" y="3"/>
                    <a:pt x="56" y="3"/>
                    <a:pt x="56" y="3"/>
                  </a:cubicBezTo>
                  <a:cubicBezTo>
                    <a:pt x="56" y="1"/>
                    <a:pt x="56" y="1"/>
                    <a:pt x="56" y="1"/>
                  </a:cubicBezTo>
                  <a:cubicBezTo>
                    <a:pt x="56" y="1"/>
                    <a:pt x="55" y="0"/>
                    <a:pt x="55" y="0"/>
                  </a:cubicBezTo>
                  <a:cubicBezTo>
                    <a:pt x="48" y="0"/>
                    <a:pt x="48" y="0"/>
                    <a:pt x="48" y="0"/>
                  </a:cubicBezTo>
                  <a:cubicBezTo>
                    <a:pt x="47" y="0"/>
                    <a:pt x="47" y="1"/>
                    <a:pt x="47" y="1"/>
                  </a:cubicBezTo>
                  <a:cubicBezTo>
                    <a:pt x="47" y="3"/>
                    <a:pt x="47" y="3"/>
                    <a:pt x="47" y="3"/>
                  </a:cubicBezTo>
                  <a:cubicBezTo>
                    <a:pt x="10" y="3"/>
                    <a:pt x="10" y="3"/>
                    <a:pt x="10" y="3"/>
                  </a:cubicBezTo>
                  <a:cubicBezTo>
                    <a:pt x="10" y="1"/>
                    <a:pt x="10" y="1"/>
                    <a:pt x="10" y="1"/>
                  </a:cubicBezTo>
                  <a:cubicBezTo>
                    <a:pt x="10" y="1"/>
                    <a:pt x="10" y="0"/>
                    <a:pt x="9" y="0"/>
                  </a:cubicBezTo>
                  <a:cubicBezTo>
                    <a:pt x="7" y="0"/>
                    <a:pt x="7" y="0"/>
                    <a:pt x="7" y="0"/>
                  </a:cubicBezTo>
                  <a:cubicBezTo>
                    <a:pt x="6" y="0"/>
                    <a:pt x="6" y="1"/>
                    <a:pt x="6" y="1"/>
                  </a:cubicBezTo>
                  <a:cubicBezTo>
                    <a:pt x="6" y="3"/>
                    <a:pt x="6" y="3"/>
                    <a:pt x="6" y="3"/>
                  </a:cubicBezTo>
                  <a:cubicBezTo>
                    <a:pt x="2" y="3"/>
                    <a:pt x="2" y="3"/>
                    <a:pt x="2" y="3"/>
                  </a:cubicBezTo>
                  <a:cubicBezTo>
                    <a:pt x="1" y="3"/>
                    <a:pt x="0" y="3"/>
                    <a:pt x="0" y="4"/>
                  </a:cubicBezTo>
                  <a:cubicBezTo>
                    <a:pt x="0" y="40"/>
                    <a:pt x="0" y="40"/>
                    <a:pt x="0" y="40"/>
                  </a:cubicBezTo>
                  <a:cubicBezTo>
                    <a:pt x="0" y="41"/>
                    <a:pt x="1" y="41"/>
                    <a:pt x="2" y="41"/>
                  </a:cubicBezTo>
                  <a:cubicBezTo>
                    <a:pt x="59" y="41"/>
                    <a:pt x="59" y="41"/>
                    <a:pt x="59" y="41"/>
                  </a:cubicBezTo>
                  <a:cubicBezTo>
                    <a:pt x="60" y="41"/>
                    <a:pt x="61" y="41"/>
                    <a:pt x="61" y="40"/>
                  </a:cubicBezTo>
                  <a:cubicBezTo>
                    <a:pt x="61" y="4"/>
                    <a:pt x="61" y="4"/>
                    <a:pt x="61" y="4"/>
                  </a:cubicBezTo>
                  <a:cubicBezTo>
                    <a:pt x="61" y="3"/>
                    <a:pt x="60" y="3"/>
                    <a:pt x="59" y="3"/>
                  </a:cubicBezTo>
                  <a:cubicBezTo>
                    <a:pt x="59" y="3"/>
                    <a:pt x="59" y="3"/>
                    <a:pt x="59" y="3"/>
                  </a:cubicBezTo>
                  <a:close/>
                  <a:moveTo>
                    <a:pt x="8" y="5"/>
                  </a:moveTo>
                  <a:cubicBezTo>
                    <a:pt x="6" y="5"/>
                    <a:pt x="5" y="6"/>
                    <a:pt x="5" y="8"/>
                  </a:cubicBezTo>
                  <a:cubicBezTo>
                    <a:pt x="5" y="9"/>
                    <a:pt x="6" y="10"/>
                    <a:pt x="8" y="10"/>
                  </a:cubicBezTo>
                  <a:cubicBezTo>
                    <a:pt x="9" y="10"/>
                    <a:pt x="10" y="9"/>
                    <a:pt x="10" y="8"/>
                  </a:cubicBezTo>
                  <a:cubicBezTo>
                    <a:pt x="10" y="6"/>
                    <a:pt x="9" y="5"/>
                    <a:pt x="8" y="5"/>
                  </a:cubicBezTo>
                  <a:cubicBezTo>
                    <a:pt x="8" y="5"/>
                    <a:pt x="8" y="5"/>
                    <a:pt x="8" y="5"/>
                  </a:cubicBezTo>
                  <a:close/>
                  <a:moveTo>
                    <a:pt x="55" y="6"/>
                  </a:moveTo>
                  <a:cubicBezTo>
                    <a:pt x="48" y="6"/>
                    <a:pt x="48" y="6"/>
                    <a:pt x="48" y="6"/>
                  </a:cubicBezTo>
                  <a:cubicBezTo>
                    <a:pt x="47" y="6"/>
                    <a:pt x="47" y="7"/>
                    <a:pt x="47" y="7"/>
                  </a:cubicBezTo>
                  <a:cubicBezTo>
                    <a:pt x="47" y="8"/>
                    <a:pt x="47" y="8"/>
                    <a:pt x="47" y="8"/>
                  </a:cubicBezTo>
                  <a:cubicBezTo>
                    <a:pt x="47" y="9"/>
                    <a:pt x="47" y="9"/>
                    <a:pt x="48" y="9"/>
                  </a:cubicBezTo>
                  <a:cubicBezTo>
                    <a:pt x="55" y="9"/>
                    <a:pt x="55" y="9"/>
                    <a:pt x="55" y="9"/>
                  </a:cubicBezTo>
                  <a:cubicBezTo>
                    <a:pt x="55" y="9"/>
                    <a:pt x="56" y="9"/>
                    <a:pt x="56" y="8"/>
                  </a:cubicBezTo>
                  <a:cubicBezTo>
                    <a:pt x="56" y="7"/>
                    <a:pt x="56" y="7"/>
                    <a:pt x="56" y="7"/>
                  </a:cubicBezTo>
                  <a:cubicBezTo>
                    <a:pt x="56" y="7"/>
                    <a:pt x="55" y="6"/>
                    <a:pt x="55" y="6"/>
                  </a:cubicBezTo>
                  <a:cubicBezTo>
                    <a:pt x="55" y="6"/>
                    <a:pt x="55" y="6"/>
                    <a:pt x="55" y="6"/>
                  </a:cubicBezTo>
                  <a:close/>
                  <a:moveTo>
                    <a:pt x="31" y="5"/>
                  </a:moveTo>
                  <a:cubicBezTo>
                    <a:pt x="40" y="5"/>
                    <a:pt x="48" y="13"/>
                    <a:pt x="48" y="22"/>
                  </a:cubicBezTo>
                  <a:cubicBezTo>
                    <a:pt x="48" y="31"/>
                    <a:pt x="40" y="39"/>
                    <a:pt x="31" y="39"/>
                  </a:cubicBezTo>
                  <a:cubicBezTo>
                    <a:pt x="21" y="39"/>
                    <a:pt x="14" y="31"/>
                    <a:pt x="14" y="22"/>
                  </a:cubicBezTo>
                  <a:cubicBezTo>
                    <a:pt x="14" y="13"/>
                    <a:pt x="21" y="5"/>
                    <a:pt x="31" y="5"/>
                  </a:cubicBezTo>
                  <a:cubicBezTo>
                    <a:pt x="31" y="5"/>
                    <a:pt x="31" y="5"/>
                    <a:pt x="31" y="5"/>
                  </a:cubicBezTo>
                  <a:close/>
                  <a:moveTo>
                    <a:pt x="31" y="8"/>
                  </a:moveTo>
                  <a:cubicBezTo>
                    <a:pt x="38" y="8"/>
                    <a:pt x="44" y="14"/>
                    <a:pt x="44" y="22"/>
                  </a:cubicBezTo>
                  <a:cubicBezTo>
                    <a:pt x="44" y="30"/>
                    <a:pt x="38" y="36"/>
                    <a:pt x="31" y="36"/>
                  </a:cubicBezTo>
                  <a:cubicBezTo>
                    <a:pt x="23" y="36"/>
                    <a:pt x="17" y="30"/>
                    <a:pt x="17" y="22"/>
                  </a:cubicBezTo>
                  <a:cubicBezTo>
                    <a:pt x="17" y="14"/>
                    <a:pt x="23" y="8"/>
                    <a:pt x="31" y="8"/>
                  </a:cubicBezTo>
                  <a:cubicBezTo>
                    <a:pt x="31" y="8"/>
                    <a:pt x="31" y="8"/>
                    <a:pt x="31" y="8"/>
                  </a:cubicBezTo>
                  <a:close/>
                  <a:moveTo>
                    <a:pt x="31" y="12"/>
                  </a:moveTo>
                  <a:cubicBezTo>
                    <a:pt x="36" y="12"/>
                    <a:pt x="40" y="17"/>
                    <a:pt x="40" y="22"/>
                  </a:cubicBezTo>
                  <a:cubicBezTo>
                    <a:pt x="40" y="27"/>
                    <a:pt x="36" y="32"/>
                    <a:pt x="31" y="32"/>
                  </a:cubicBezTo>
                  <a:cubicBezTo>
                    <a:pt x="25" y="32"/>
                    <a:pt x="21" y="27"/>
                    <a:pt x="21" y="22"/>
                  </a:cubicBezTo>
                  <a:cubicBezTo>
                    <a:pt x="21" y="17"/>
                    <a:pt x="25" y="12"/>
                    <a:pt x="31" y="12"/>
                  </a:cubicBezTo>
                  <a:cubicBezTo>
                    <a:pt x="31" y="12"/>
                    <a:pt x="31" y="12"/>
                    <a:pt x="31" y="12"/>
                  </a:cubicBezTo>
                  <a:close/>
                  <a:moveTo>
                    <a:pt x="31" y="15"/>
                  </a:moveTo>
                  <a:cubicBezTo>
                    <a:pt x="33" y="15"/>
                    <a:pt x="35" y="16"/>
                    <a:pt x="36" y="17"/>
                  </a:cubicBezTo>
                  <a:cubicBezTo>
                    <a:pt x="35" y="17"/>
                    <a:pt x="34" y="16"/>
                    <a:pt x="32" y="16"/>
                  </a:cubicBezTo>
                  <a:cubicBezTo>
                    <a:pt x="28" y="16"/>
                    <a:pt x="24" y="19"/>
                    <a:pt x="24" y="24"/>
                  </a:cubicBezTo>
                  <a:cubicBezTo>
                    <a:pt x="24" y="25"/>
                    <a:pt x="25" y="26"/>
                    <a:pt x="25" y="27"/>
                  </a:cubicBezTo>
                  <a:cubicBezTo>
                    <a:pt x="24" y="26"/>
                    <a:pt x="23" y="24"/>
                    <a:pt x="23" y="22"/>
                  </a:cubicBezTo>
                  <a:cubicBezTo>
                    <a:pt x="23" y="18"/>
                    <a:pt x="27" y="15"/>
                    <a:pt x="31" y="15"/>
                  </a:cubicBezTo>
                  <a:cubicBezTo>
                    <a:pt x="31" y="15"/>
                    <a:pt x="31" y="15"/>
                    <a:pt x="31" y="1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grpSp>
      <p:sp>
        <p:nvSpPr>
          <p:cNvPr id="178" name="文本框 177"/>
          <p:cNvSpPr txBox="1"/>
          <p:nvPr>
            <p:custDataLst>
              <p:tags r:id="rId140"/>
            </p:custDataLst>
          </p:nvPr>
        </p:nvSpPr>
        <p:spPr>
          <a:xfrm>
            <a:off x="3842385" y="4674235"/>
            <a:ext cx="7966710" cy="410845"/>
          </a:xfrm>
          <a:prstGeom prst="rect">
            <a:avLst/>
          </a:prstGeom>
          <a:noFill/>
        </p:spPr>
        <p:txBody>
          <a:bodyPr wrap="square" rtlCol="0">
            <a:spAutoFit/>
          </a:bodyPr>
          <a:p>
            <a:pPr lvl="0" algn="just">
              <a:lnSpc>
                <a:spcPct val="130000"/>
              </a:lnSpc>
            </a:pPr>
            <a:r>
              <a:rPr lang="zh-CN" altLang="en-US" sz="1600" b="1" spc="100">
                <a:solidFill>
                  <a:schemeClr val="tx1"/>
                </a:solidFill>
                <a:uFillTx/>
                <a:latin typeface="思源黑体 Normal" panose="020B0400000000000000" charset="-122"/>
                <a:ea typeface="思源黑体 Normal" panose="020B0400000000000000" charset="-122"/>
                <a:sym typeface="+mn-ea"/>
              </a:rPr>
              <a:t>签订的时间不同：</a:t>
            </a:r>
            <a:r>
              <a:rPr lang="zh-CN" altLang="en-US" sz="1600" spc="100">
                <a:solidFill>
                  <a:schemeClr val="tx1"/>
                </a:solidFill>
                <a:uFillTx/>
                <a:latin typeface="思源黑体 Normal" panose="020B0400000000000000" charset="-122"/>
                <a:ea typeface="思源黑体 Normal" panose="020B0400000000000000" charset="-122"/>
                <a:sym typeface="+mn-ea"/>
              </a:rPr>
              <a:t>一般来说，就业协议签订在前，劳动合同订立在后。</a:t>
            </a:r>
            <a:endParaRPr lang="zh-CN" altLang="en-US" sz="1600" spc="100">
              <a:solidFill>
                <a:schemeClr val="tx1"/>
              </a:solidFill>
              <a:uFillTx/>
              <a:latin typeface="思源黑体 Normal" panose="020B0400000000000000" charset="-122"/>
              <a:ea typeface="思源黑体 Normal" panose="020B0400000000000000" charset="-122"/>
              <a:sym typeface="+mn-ea"/>
            </a:endParaRPr>
          </a:p>
        </p:txBody>
      </p:sp>
      <p:grpSp>
        <p:nvGrpSpPr>
          <p:cNvPr id="171" name="组合 170"/>
          <p:cNvGrpSpPr/>
          <p:nvPr>
            <p:custDataLst>
              <p:tags r:id="rId141"/>
            </p:custDataLst>
          </p:nvPr>
        </p:nvGrpSpPr>
        <p:grpSpPr>
          <a:xfrm>
            <a:off x="3326247" y="5688410"/>
            <a:ext cx="491228" cy="495300"/>
            <a:chOff x="6727024" y="4653772"/>
            <a:chExt cx="654971" cy="660400"/>
          </a:xfrm>
          <a:solidFill>
            <a:schemeClr val="accent2"/>
          </a:solidFill>
        </p:grpSpPr>
        <p:sp>
          <p:nvSpPr>
            <p:cNvPr id="152" name="圆角矩形 151"/>
            <p:cNvSpPr/>
            <p:nvPr>
              <p:custDataLst>
                <p:tags r:id="rId142"/>
              </p:custDataLst>
            </p:nvPr>
          </p:nvSpPr>
          <p:spPr>
            <a:xfrm>
              <a:off x="6727024" y="4653772"/>
              <a:ext cx="654971" cy="6604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dirty="0">
                <a:solidFill>
                  <a:schemeClr val="tx1"/>
                </a:solidFill>
                <a:latin typeface="思源黑体 Normal" panose="020B0400000000000000" charset="-122"/>
                <a:ea typeface="思源黑体 Normal" panose="020B0400000000000000" charset="-122"/>
              </a:endParaRPr>
            </a:p>
          </p:txBody>
        </p:sp>
        <p:sp>
          <p:nvSpPr>
            <p:cNvPr id="159" name="Freeform 61"/>
            <p:cNvSpPr>
              <a:spLocks noEditPoints="1"/>
            </p:cNvSpPr>
            <p:nvPr>
              <p:custDataLst>
                <p:tags r:id="rId143"/>
              </p:custDataLst>
            </p:nvPr>
          </p:nvSpPr>
          <p:spPr bwMode="auto">
            <a:xfrm>
              <a:off x="6933759" y="4874961"/>
              <a:ext cx="266838" cy="218982"/>
            </a:xfrm>
            <a:custGeom>
              <a:avLst/>
              <a:gdLst>
                <a:gd name="T0" fmla="*/ 3 w 51"/>
                <a:gd name="T1" fmla="*/ 32 h 42"/>
                <a:gd name="T2" fmla="*/ 0 w 51"/>
                <a:gd name="T3" fmla="*/ 30 h 42"/>
                <a:gd name="T4" fmla="*/ 0 w 51"/>
                <a:gd name="T5" fmla="*/ 3 h 42"/>
                <a:gd name="T6" fmla="*/ 3 w 51"/>
                <a:gd name="T7" fmla="*/ 0 h 42"/>
                <a:gd name="T8" fmla="*/ 48 w 51"/>
                <a:gd name="T9" fmla="*/ 0 h 42"/>
                <a:gd name="T10" fmla="*/ 51 w 51"/>
                <a:gd name="T11" fmla="*/ 3 h 42"/>
                <a:gd name="T12" fmla="*/ 51 w 51"/>
                <a:gd name="T13" fmla="*/ 30 h 42"/>
                <a:gd name="T14" fmla="*/ 48 w 51"/>
                <a:gd name="T15" fmla="*/ 32 h 42"/>
                <a:gd name="T16" fmla="*/ 3 w 51"/>
                <a:gd name="T17" fmla="*/ 32 h 42"/>
                <a:gd name="T18" fmla="*/ 3 w 51"/>
                <a:gd name="T19" fmla="*/ 32 h 42"/>
                <a:gd name="T20" fmla="*/ 18 w 51"/>
                <a:gd name="T21" fmla="*/ 6 h 42"/>
                <a:gd name="T22" fmla="*/ 38 w 51"/>
                <a:gd name="T23" fmla="*/ 16 h 42"/>
                <a:gd name="T24" fmla="*/ 18 w 51"/>
                <a:gd name="T25" fmla="*/ 26 h 42"/>
                <a:gd name="T26" fmla="*/ 18 w 51"/>
                <a:gd name="T27" fmla="*/ 6 h 42"/>
                <a:gd name="T28" fmla="*/ 51 w 51"/>
                <a:gd name="T29" fmla="*/ 40 h 42"/>
                <a:gd name="T30" fmla="*/ 30 w 51"/>
                <a:gd name="T31" fmla="*/ 40 h 42"/>
                <a:gd name="T32" fmla="*/ 26 w 51"/>
                <a:gd name="T33" fmla="*/ 42 h 42"/>
                <a:gd name="T34" fmla="*/ 22 w 51"/>
                <a:gd name="T35" fmla="*/ 40 h 42"/>
                <a:gd name="T36" fmla="*/ 0 w 51"/>
                <a:gd name="T37" fmla="*/ 40 h 42"/>
                <a:gd name="T38" fmla="*/ 0 w 51"/>
                <a:gd name="T39" fmla="*/ 37 h 42"/>
                <a:gd name="T40" fmla="*/ 22 w 51"/>
                <a:gd name="T41" fmla="*/ 37 h 42"/>
                <a:gd name="T42" fmla="*/ 26 w 51"/>
                <a:gd name="T43" fmla="*/ 34 h 42"/>
                <a:gd name="T44" fmla="*/ 30 w 51"/>
                <a:gd name="T45" fmla="*/ 37 h 42"/>
                <a:gd name="T46" fmla="*/ 51 w 51"/>
                <a:gd name="T47" fmla="*/ 37 h 42"/>
                <a:gd name="T48" fmla="*/ 51 w 51"/>
                <a:gd name="T49"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42">
                  <a:moveTo>
                    <a:pt x="3" y="32"/>
                  </a:moveTo>
                  <a:cubicBezTo>
                    <a:pt x="2" y="32"/>
                    <a:pt x="0" y="31"/>
                    <a:pt x="0" y="30"/>
                  </a:cubicBezTo>
                  <a:cubicBezTo>
                    <a:pt x="0" y="21"/>
                    <a:pt x="0" y="12"/>
                    <a:pt x="0" y="3"/>
                  </a:cubicBezTo>
                  <a:cubicBezTo>
                    <a:pt x="0" y="1"/>
                    <a:pt x="2" y="0"/>
                    <a:pt x="3" y="0"/>
                  </a:cubicBezTo>
                  <a:cubicBezTo>
                    <a:pt x="48" y="0"/>
                    <a:pt x="48" y="0"/>
                    <a:pt x="48" y="0"/>
                  </a:cubicBezTo>
                  <a:cubicBezTo>
                    <a:pt x="50" y="0"/>
                    <a:pt x="51" y="1"/>
                    <a:pt x="51" y="3"/>
                  </a:cubicBezTo>
                  <a:cubicBezTo>
                    <a:pt x="51" y="12"/>
                    <a:pt x="51" y="21"/>
                    <a:pt x="51" y="30"/>
                  </a:cubicBezTo>
                  <a:cubicBezTo>
                    <a:pt x="51" y="31"/>
                    <a:pt x="50" y="32"/>
                    <a:pt x="48" y="32"/>
                  </a:cubicBezTo>
                  <a:cubicBezTo>
                    <a:pt x="26" y="32"/>
                    <a:pt x="26" y="32"/>
                    <a:pt x="3" y="32"/>
                  </a:cubicBezTo>
                  <a:cubicBezTo>
                    <a:pt x="3" y="32"/>
                    <a:pt x="3" y="32"/>
                    <a:pt x="3" y="32"/>
                  </a:cubicBezTo>
                  <a:close/>
                  <a:moveTo>
                    <a:pt x="18" y="6"/>
                  </a:moveTo>
                  <a:cubicBezTo>
                    <a:pt x="38" y="16"/>
                    <a:pt x="38" y="16"/>
                    <a:pt x="38" y="16"/>
                  </a:cubicBezTo>
                  <a:cubicBezTo>
                    <a:pt x="18" y="26"/>
                    <a:pt x="18" y="26"/>
                    <a:pt x="18" y="26"/>
                  </a:cubicBezTo>
                  <a:cubicBezTo>
                    <a:pt x="18" y="6"/>
                    <a:pt x="18" y="6"/>
                    <a:pt x="18" y="6"/>
                  </a:cubicBezTo>
                  <a:close/>
                  <a:moveTo>
                    <a:pt x="51" y="40"/>
                  </a:moveTo>
                  <a:cubicBezTo>
                    <a:pt x="30" y="40"/>
                    <a:pt x="30" y="40"/>
                    <a:pt x="30" y="40"/>
                  </a:cubicBezTo>
                  <a:cubicBezTo>
                    <a:pt x="29" y="41"/>
                    <a:pt x="27" y="42"/>
                    <a:pt x="26" y="42"/>
                  </a:cubicBezTo>
                  <a:cubicBezTo>
                    <a:pt x="24" y="42"/>
                    <a:pt x="22" y="41"/>
                    <a:pt x="22" y="40"/>
                  </a:cubicBezTo>
                  <a:cubicBezTo>
                    <a:pt x="0" y="40"/>
                    <a:pt x="0" y="40"/>
                    <a:pt x="0" y="40"/>
                  </a:cubicBezTo>
                  <a:cubicBezTo>
                    <a:pt x="0" y="37"/>
                    <a:pt x="0" y="37"/>
                    <a:pt x="0" y="37"/>
                  </a:cubicBezTo>
                  <a:cubicBezTo>
                    <a:pt x="22" y="37"/>
                    <a:pt x="22" y="37"/>
                    <a:pt x="22" y="37"/>
                  </a:cubicBezTo>
                  <a:cubicBezTo>
                    <a:pt x="22" y="35"/>
                    <a:pt x="24" y="34"/>
                    <a:pt x="26" y="34"/>
                  </a:cubicBezTo>
                  <a:cubicBezTo>
                    <a:pt x="27" y="34"/>
                    <a:pt x="29" y="35"/>
                    <a:pt x="30" y="37"/>
                  </a:cubicBezTo>
                  <a:cubicBezTo>
                    <a:pt x="51" y="37"/>
                    <a:pt x="51" y="37"/>
                    <a:pt x="51" y="37"/>
                  </a:cubicBezTo>
                  <a:cubicBezTo>
                    <a:pt x="51" y="40"/>
                    <a:pt x="51" y="40"/>
                    <a:pt x="51" y="4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grpSp>
      <p:sp>
        <p:nvSpPr>
          <p:cNvPr id="179" name="文本框 178"/>
          <p:cNvSpPr txBox="1"/>
          <p:nvPr>
            <p:custDataLst>
              <p:tags r:id="rId144"/>
            </p:custDataLst>
          </p:nvPr>
        </p:nvSpPr>
        <p:spPr>
          <a:xfrm>
            <a:off x="3842385" y="5602605"/>
            <a:ext cx="7619365" cy="730885"/>
          </a:xfrm>
          <a:prstGeom prst="rect">
            <a:avLst/>
          </a:prstGeom>
          <a:noFill/>
        </p:spPr>
        <p:txBody>
          <a:bodyPr wrap="square" rtlCol="0">
            <a:spAutoFit/>
          </a:bodyPr>
          <a:p>
            <a:pPr lvl="0" algn="just">
              <a:lnSpc>
                <a:spcPct val="130000"/>
              </a:lnSpc>
            </a:pPr>
            <a:r>
              <a:rPr lang="zh-CN" altLang="en-US" sz="1600" b="1" spc="100">
                <a:solidFill>
                  <a:schemeClr val="tx1"/>
                </a:solidFill>
                <a:uFillTx/>
                <a:latin typeface="思源黑体 Normal" panose="020B0400000000000000" charset="-122"/>
                <a:ea typeface="思源黑体 Normal" panose="020B0400000000000000" charset="-122"/>
                <a:sym typeface="+mn-ea"/>
              </a:rPr>
              <a:t>适用的法律不同：</a:t>
            </a:r>
            <a:r>
              <a:rPr lang="zh-CN" altLang="en-US" sz="1600" spc="100">
                <a:solidFill>
                  <a:schemeClr val="tx1"/>
                </a:solidFill>
                <a:uFillTx/>
                <a:latin typeface="思源黑体 Normal" panose="020B0400000000000000" charset="-122"/>
                <a:ea typeface="思源黑体 Normal" panose="020B0400000000000000" charset="-122"/>
                <a:sym typeface="+mn-ea"/>
              </a:rPr>
              <a:t>就业协议适用《普通高等学校毕业生就业工作暂行规定》和相关政策。</a:t>
            </a:r>
            <a:r>
              <a:rPr lang="zh-CN" altLang="en-US" sz="1600" spc="100">
                <a:solidFill>
                  <a:schemeClr val="tx1"/>
                </a:solidFill>
                <a:uFillTx/>
                <a:latin typeface="思源黑体 Normal" panose="020B0400000000000000" charset="-122"/>
                <a:ea typeface="思源黑体 Normal" panose="020B0400000000000000" charset="-122"/>
                <a:sym typeface="+mn-ea"/>
              </a:rPr>
              <a:t>劳动合同适用《劳动合同法》及相关规章。</a:t>
            </a:r>
            <a:endParaRPr lang="zh-CN" altLang="en-US" sz="1600" spc="100">
              <a:solidFill>
                <a:schemeClr val="tx1"/>
              </a:solidFill>
              <a:uFillTx/>
              <a:latin typeface="思源黑体 Normal" panose="020B0400000000000000" charset="-122"/>
              <a:ea typeface="思源黑体 Normal" panose="020B0400000000000000" charset="-122"/>
              <a:sym typeface="+mn-ea"/>
            </a:endParaRPr>
          </a:p>
        </p:txBody>
      </p:sp>
      <p:grpSp>
        <p:nvGrpSpPr>
          <p:cNvPr id="181" name="组合 180"/>
          <p:cNvGrpSpPr/>
          <p:nvPr>
            <p:custDataLst>
              <p:tags r:id="rId145"/>
            </p:custDataLst>
          </p:nvPr>
        </p:nvGrpSpPr>
        <p:grpSpPr>
          <a:xfrm>
            <a:off x="2894655" y="2685893"/>
            <a:ext cx="429815" cy="16669"/>
            <a:chOff x="6877074" y="3508905"/>
            <a:chExt cx="573087" cy="22225"/>
          </a:xfrm>
          <a:solidFill>
            <a:schemeClr val="tx2">
              <a:lumMod val="60000"/>
              <a:lumOff val="40000"/>
            </a:schemeClr>
          </a:solidFill>
        </p:grpSpPr>
        <p:sp>
          <p:nvSpPr>
            <p:cNvPr id="182" name="Freeform 130"/>
            <p:cNvSpPr>
              <a:spLocks noEditPoints="1"/>
            </p:cNvSpPr>
            <p:nvPr>
              <p:custDataLst>
                <p:tags r:id="rId146"/>
              </p:custDataLst>
            </p:nvPr>
          </p:nvSpPr>
          <p:spPr bwMode="auto">
            <a:xfrm>
              <a:off x="6877074" y="3508905"/>
              <a:ext cx="180975" cy="22225"/>
            </a:xfrm>
            <a:custGeom>
              <a:avLst/>
              <a:gdLst>
                <a:gd name="T0" fmla="*/ 214 w 228"/>
                <a:gd name="T1" fmla="*/ 26 h 26"/>
                <a:gd name="T2" fmla="*/ 147 w 228"/>
                <a:gd name="T3" fmla="*/ 26 h 26"/>
                <a:gd name="T4" fmla="*/ 147 w 228"/>
                <a:gd name="T5" fmla="*/ 26 h 26"/>
                <a:gd name="T6" fmla="*/ 142 w 228"/>
                <a:gd name="T7" fmla="*/ 25 h 26"/>
                <a:gd name="T8" fmla="*/ 139 w 228"/>
                <a:gd name="T9" fmla="*/ 23 h 26"/>
                <a:gd name="T10" fmla="*/ 136 w 228"/>
                <a:gd name="T11" fmla="*/ 18 h 26"/>
                <a:gd name="T12" fmla="*/ 134 w 228"/>
                <a:gd name="T13" fmla="*/ 13 h 26"/>
                <a:gd name="T14" fmla="*/ 134 w 228"/>
                <a:gd name="T15" fmla="*/ 13 h 26"/>
                <a:gd name="T16" fmla="*/ 136 w 228"/>
                <a:gd name="T17" fmla="*/ 8 h 26"/>
                <a:gd name="T18" fmla="*/ 139 w 228"/>
                <a:gd name="T19" fmla="*/ 3 h 26"/>
                <a:gd name="T20" fmla="*/ 142 w 228"/>
                <a:gd name="T21" fmla="*/ 1 h 26"/>
                <a:gd name="T22" fmla="*/ 147 w 228"/>
                <a:gd name="T23" fmla="*/ 0 h 26"/>
                <a:gd name="T24" fmla="*/ 214 w 228"/>
                <a:gd name="T25" fmla="*/ 0 h 26"/>
                <a:gd name="T26" fmla="*/ 214 w 228"/>
                <a:gd name="T27" fmla="*/ 0 h 26"/>
                <a:gd name="T28" fmla="*/ 221 w 228"/>
                <a:gd name="T29" fmla="*/ 1 h 26"/>
                <a:gd name="T30" fmla="*/ 225 w 228"/>
                <a:gd name="T31" fmla="*/ 3 h 26"/>
                <a:gd name="T32" fmla="*/ 228 w 228"/>
                <a:gd name="T33" fmla="*/ 8 h 26"/>
                <a:gd name="T34" fmla="*/ 228 w 228"/>
                <a:gd name="T35" fmla="*/ 13 h 26"/>
                <a:gd name="T36" fmla="*/ 228 w 228"/>
                <a:gd name="T37" fmla="*/ 13 h 26"/>
                <a:gd name="T38" fmla="*/ 228 w 228"/>
                <a:gd name="T39" fmla="*/ 18 h 26"/>
                <a:gd name="T40" fmla="*/ 225 w 228"/>
                <a:gd name="T41" fmla="*/ 23 h 26"/>
                <a:gd name="T42" fmla="*/ 221 w 228"/>
                <a:gd name="T43" fmla="*/ 25 h 26"/>
                <a:gd name="T44" fmla="*/ 214 w 228"/>
                <a:gd name="T45" fmla="*/ 26 h 26"/>
                <a:gd name="T46" fmla="*/ 214 w 228"/>
                <a:gd name="T47" fmla="*/ 26 h 26"/>
                <a:gd name="T48" fmla="*/ 80 w 228"/>
                <a:gd name="T49" fmla="*/ 26 h 26"/>
                <a:gd name="T50" fmla="*/ 13 w 228"/>
                <a:gd name="T51" fmla="*/ 26 h 26"/>
                <a:gd name="T52" fmla="*/ 13 w 228"/>
                <a:gd name="T53" fmla="*/ 26 h 26"/>
                <a:gd name="T54" fmla="*/ 8 w 228"/>
                <a:gd name="T55" fmla="*/ 25 h 26"/>
                <a:gd name="T56" fmla="*/ 5 w 228"/>
                <a:gd name="T57" fmla="*/ 23 h 26"/>
                <a:gd name="T58" fmla="*/ 1 w 228"/>
                <a:gd name="T59" fmla="*/ 18 h 26"/>
                <a:gd name="T60" fmla="*/ 0 w 228"/>
                <a:gd name="T61" fmla="*/ 13 h 26"/>
                <a:gd name="T62" fmla="*/ 0 w 228"/>
                <a:gd name="T63" fmla="*/ 13 h 26"/>
                <a:gd name="T64" fmla="*/ 1 w 228"/>
                <a:gd name="T65" fmla="*/ 8 h 26"/>
                <a:gd name="T66" fmla="*/ 5 w 228"/>
                <a:gd name="T67" fmla="*/ 3 h 26"/>
                <a:gd name="T68" fmla="*/ 8 w 228"/>
                <a:gd name="T69" fmla="*/ 1 h 26"/>
                <a:gd name="T70" fmla="*/ 13 w 228"/>
                <a:gd name="T71" fmla="*/ 0 h 26"/>
                <a:gd name="T72" fmla="*/ 80 w 228"/>
                <a:gd name="T73" fmla="*/ 0 h 26"/>
                <a:gd name="T74" fmla="*/ 80 w 228"/>
                <a:gd name="T75" fmla="*/ 0 h 26"/>
                <a:gd name="T76" fmla="*/ 87 w 228"/>
                <a:gd name="T77" fmla="*/ 1 h 26"/>
                <a:gd name="T78" fmla="*/ 90 w 228"/>
                <a:gd name="T79" fmla="*/ 3 h 26"/>
                <a:gd name="T80" fmla="*/ 94 w 228"/>
                <a:gd name="T81" fmla="*/ 8 h 26"/>
                <a:gd name="T82" fmla="*/ 94 w 228"/>
                <a:gd name="T83" fmla="*/ 13 h 26"/>
                <a:gd name="T84" fmla="*/ 94 w 228"/>
                <a:gd name="T85" fmla="*/ 13 h 26"/>
                <a:gd name="T86" fmla="*/ 94 w 228"/>
                <a:gd name="T87" fmla="*/ 18 h 26"/>
                <a:gd name="T88" fmla="*/ 90 w 228"/>
                <a:gd name="T89" fmla="*/ 23 h 26"/>
                <a:gd name="T90" fmla="*/ 87 w 228"/>
                <a:gd name="T91" fmla="*/ 25 h 26"/>
                <a:gd name="T92" fmla="*/ 80 w 228"/>
                <a:gd name="T93" fmla="*/ 26 h 26"/>
                <a:gd name="T94" fmla="*/ 80 w 228"/>
                <a:gd name="T9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8" h="26">
                  <a:moveTo>
                    <a:pt x="214" y="26"/>
                  </a:moveTo>
                  <a:lnTo>
                    <a:pt x="147" y="26"/>
                  </a:lnTo>
                  <a:lnTo>
                    <a:pt x="147" y="26"/>
                  </a:lnTo>
                  <a:lnTo>
                    <a:pt x="142" y="25"/>
                  </a:lnTo>
                  <a:lnTo>
                    <a:pt x="139" y="23"/>
                  </a:lnTo>
                  <a:lnTo>
                    <a:pt x="136" y="18"/>
                  </a:lnTo>
                  <a:lnTo>
                    <a:pt x="134" y="13"/>
                  </a:lnTo>
                  <a:lnTo>
                    <a:pt x="134" y="13"/>
                  </a:lnTo>
                  <a:lnTo>
                    <a:pt x="136" y="8"/>
                  </a:lnTo>
                  <a:lnTo>
                    <a:pt x="139" y="3"/>
                  </a:lnTo>
                  <a:lnTo>
                    <a:pt x="142" y="1"/>
                  </a:lnTo>
                  <a:lnTo>
                    <a:pt x="147" y="0"/>
                  </a:lnTo>
                  <a:lnTo>
                    <a:pt x="214" y="0"/>
                  </a:lnTo>
                  <a:lnTo>
                    <a:pt x="214" y="0"/>
                  </a:lnTo>
                  <a:lnTo>
                    <a:pt x="221" y="1"/>
                  </a:lnTo>
                  <a:lnTo>
                    <a:pt x="225" y="3"/>
                  </a:lnTo>
                  <a:lnTo>
                    <a:pt x="228" y="8"/>
                  </a:lnTo>
                  <a:lnTo>
                    <a:pt x="228" y="13"/>
                  </a:lnTo>
                  <a:lnTo>
                    <a:pt x="228" y="13"/>
                  </a:lnTo>
                  <a:lnTo>
                    <a:pt x="228" y="18"/>
                  </a:lnTo>
                  <a:lnTo>
                    <a:pt x="225" y="23"/>
                  </a:lnTo>
                  <a:lnTo>
                    <a:pt x="221" y="25"/>
                  </a:lnTo>
                  <a:lnTo>
                    <a:pt x="214" y="26"/>
                  </a:lnTo>
                  <a:lnTo>
                    <a:pt x="214" y="26"/>
                  </a:lnTo>
                  <a:close/>
                  <a:moveTo>
                    <a:pt x="80" y="26"/>
                  </a:moveTo>
                  <a:lnTo>
                    <a:pt x="13" y="26"/>
                  </a:lnTo>
                  <a:lnTo>
                    <a:pt x="13" y="26"/>
                  </a:lnTo>
                  <a:lnTo>
                    <a:pt x="8" y="25"/>
                  </a:lnTo>
                  <a:lnTo>
                    <a:pt x="5" y="23"/>
                  </a:lnTo>
                  <a:lnTo>
                    <a:pt x="1" y="18"/>
                  </a:lnTo>
                  <a:lnTo>
                    <a:pt x="0" y="13"/>
                  </a:lnTo>
                  <a:lnTo>
                    <a:pt x="0" y="13"/>
                  </a:lnTo>
                  <a:lnTo>
                    <a:pt x="1" y="8"/>
                  </a:lnTo>
                  <a:lnTo>
                    <a:pt x="5" y="3"/>
                  </a:lnTo>
                  <a:lnTo>
                    <a:pt x="8" y="1"/>
                  </a:lnTo>
                  <a:lnTo>
                    <a:pt x="13" y="0"/>
                  </a:lnTo>
                  <a:lnTo>
                    <a:pt x="80" y="0"/>
                  </a:lnTo>
                  <a:lnTo>
                    <a:pt x="80" y="0"/>
                  </a:lnTo>
                  <a:lnTo>
                    <a:pt x="87" y="1"/>
                  </a:lnTo>
                  <a:lnTo>
                    <a:pt x="90" y="3"/>
                  </a:lnTo>
                  <a:lnTo>
                    <a:pt x="94" y="8"/>
                  </a:lnTo>
                  <a:lnTo>
                    <a:pt x="94" y="13"/>
                  </a:lnTo>
                  <a:lnTo>
                    <a:pt x="94" y="13"/>
                  </a:lnTo>
                  <a:lnTo>
                    <a:pt x="94" y="18"/>
                  </a:lnTo>
                  <a:lnTo>
                    <a:pt x="90" y="23"/>
                  </a:lnTo>
                  <a:lnTo>
                    <a:pt x="87" y="25"/>
                  </a:lnTo>
                  <a:lnTo>
                    <a:pt x="80" y="26"/>
                  </a:lnTo>
                  <a:lnTo>
                    <a:pt x="8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83" name="Freeform 130"/>
            <p:cNvSpPr>
              <a:spLocks noEditPoints="1"/>
            </p:cNvSpPr>
            <p:nvPr>
              <p:custDataLst>
                <p:tags r:id="rId147"/>
              </p:custDataLst>
            </p:nvPr>
          </p:nvSpPr>
          <p:spPr bwMode="auto">
            <a:xfrm>
              <a:off x="7073130" y="3508905"/>
              <a:ext cx="180975" cy="22225"/>
            </a:xfrm>
            <a:custGeom>
              <a:avLst/>
              <a:gdLst>
                <a:gd name="T0" fmla="*/ 214 w 228"/>
                <a:gd name="T1" fmla="*/ 26 h 26"/>
                <a:gd name="T2" fmla="*/ 147 w 228"/>
                <a:gd name="T3" fmla="*/ 26 h 26"/>
                <a:gd name="T4" fmla="*/ 147 w 228"/>
                <a:gd name="T5" fmla="*/ 26 h 26"/>
                <a:gd name="T6" fmla="*/ 142 w 228"/>
                <a:gd name="T7" fmla="*/ 25 h 26"/>
                <a:gd name="T8" fmla="*/ 139 w 228"/>
                <a:gd name="T9" fmla="*/ 23 h 26"/>
                <a:gd name="T10" fmla="*/ 136 w 228"/>
                <a:gd name="T11" fmla="*/ 18 h 26"/>
                <a:gd name="T12" fmla="*/ 134 w 228"/>
                <a:gd name="T13" fmla="*/ 13 h 26"/>
                <a:gd name="T14" fmla="*/ 134 w 228"/>
                <a:gd name="T15" fmla="*/ 13 h 26"/>
                <a:gd name="T16" fmla="*/ 136 w 228"/>
                <a:gd name="T17" fmla="*/ 8 h 26"/>
                <a:gd name="T18" fmla="*/ 139 w 228"/>
                <a:gd name="T19" fmla="*/ 3 h 26"/>
                <a:gd name="T20" fmla="*/ 142 w 228"/>
                <a:gd name="T21" fmla="*/ 1 h 26"/>
                <a:gd name="T22" fmla="*/ 147 w 228"/>
                <a:gd name="T23" fmla="*/ 0 h 26"/>
                <a:gd name="T24" fmla="*/ 214 w 228"/>
                <a:gd name="T25" fmla="*/ 0 h 26"/>
                <a:gd name="T26" fmla="*/ 214 w 228"/>
                <a:gd name="T27" fmla="*/ 0 h 26"/>
                <a:gd name="T28" fmla="*/ 221 w 228"/>
                <a:gd name="T29" fmla="*/ 1 h 26"/>
                <a:gd name="T30" fmla="*/ 225 w 228"/>
                <a:gd name="T31" fmla="*/ 3 h 26"/>
                <a:gd name="T32" fmla="*/ 228 w 228"/>
                <a:gd name="T33" fmla="*/ 8 h 26"/>
                <a:gd name="T34" fmla="*/ 228 w 228"/>
                <a:gd name="T35" fmla="*/ 13 h 26"/>
                <a:gd name="T36" fmla="*/ 228 w 228"/>
                <a:gd name="T37" fmla="*/ 13 h 26"/>
                <a:gd name="T38" fmla="*/ 228 w 228"/>
                <a:gd name="T39" fmla="*/ 18 h 26"/>
                <a:gd name="T40" fmla="*/ 225 w 228"/>
                <a:gd name="T41" fmla="*/ 23 h 26"/>
                <a:gd name="T42" fmla="*/ 221 w 228"/>
                <a:gd name="T43" fmla="*/ 25 h 26"/>
                <a:gd name="T44" fmla="*/ 214 w 228"/>
                <a:gd name="T45" fmla="*/ 26 h 26"/>
                <a:gd name="T46" fmla="*/ 214 w 228"/>
                <a:gd name="T47" fmla="*/ 26 h 26"/>
                <a:gd name="T48" fmla="*/ 80 w 228"/>
                <a:gd name="T49" fmla="*/ 26 h 26"/>
                <a:gd name="T50" fmla="*/ 13 w 228"/>
                <a:gd name="T51" fmla="*/ 26 h 26"/>
                <a:gd name="T52" fmla="*/ 13 w 228"/>
                <a:gd name="T53" fmla="*/ 26 h 26"/>
                <a:gd name="T54" fmla="*/ 8 w 228"/>
                <a:gd name="T55" fmla="*/ 25 h 26"/>
                <a:gd name="T56" fmla="*/ 5 w 228"/>
                <a:gd name="T57" fmla="*/ 23 h 26"/>
                <a:gd name="T58" fmla="*/ 1 w 228"/>
                <a:gd name="T59" fmla="*/ 18 h 26"/>
                <a:gd name="T60" fmla="*/ 0 w 228"/>
                <a:gd name="T61" fmla="*/ 13 h 26"/>
                <a:gd name="T62" fmla="*/ 0 w 228"/>
                <a:gd name="T63" fmla="*/ 13 h 26"/>
                <a:gd name="T64" fmla="*/ 1 w 228"/>
                <a:gd name="T65" fmla="*/ 8 h 26"/>
                <a:gd name="T66" fmla="*/ 5 w 228"/>
                <a:gd name="T67" fmla="*/ 3 h 26"/>
                <a:gd name="T68" fmla="*/ 8 w 228"/>
                <a:gd name="T69" fmla="*/ 1 h 26"/>
                <a:gd name="T70" fmla="*/ 13 w 228"/>
                <a:gd name="T71" fmla="*/ 0 h 26"/>
                <a:gd name="T72" fmla="*/ 80 w 228"/>
                <a:gd name="T73" fmla="*/ 0 h 26"/>
                <a:gd name="T74" fmla="*/ 80 w 228"/>
                <a:gd name="T75" fmla="*/ 0 h 26"/>
                <a:gd name="T76" fmla="*/ 87 w 228"/>
                <a:gd name="T77" fmla="*/ 1 h 26"/>
                <a:gd name="T78" fmla="*/ 90 w 228"/>
                <a:gd name="T79" fmla="*/ 3 h 26"/>
                <a:gd name="T80" fmla="*/ 94 w 228"/>
                <a:gd name="T81" fmla="*/ 8 h 26"/>
                <a:gd name="T82" fmla="*/ 94 w 228"/>
                <a:gd name="T83" fmla="*/ 13 h 26"/>
                <a:gd name="T84" fmla="*/ 94 w 228"/>
                <a:gd name="T85" fmla="*/ 13 h 26"/>
                <a:gd name="T86" fmla="*/ 94 w 228"/>
                <a:gd name="T87" fmla="*/ 18 h 26"/>
                <a:gd name="T88" fmla="*/ 90 w 228"/>
                <a:gd name="T89" fmla="*/ 23 h 26"/>
                <a:gd name="T90" fmla="*/ 87 w 228"/>
                <a:gd name="T91" fmla="*/ 25 h 26"/>
                <a:gd name="T92" fmla="*/ 80 w 228"/>
                <a:gd name="T93" fmla="*/ 26 h 26"/>
                <a:gd name="T94" fmla="*/ 80 w 228"/>
                <a:gd name="T9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8" h="26">
                  <a:moveTo>
                    <a:pt x="214" y="26"/>
                  </a:moveTo>
                  <a:lnTo>
                    <a:pt x="147" y="26"/>
                  </a:lnTo>
                  <a:lnTo>
                    <a:pt x="147" y="26"/>
                  </a:lnTo>
                  <a:lnTo>
                    <a:pt x="142" y="25"/>
                  </a:lnTo>
                  <a:lnTo>
                    <a:pt x="139" y="23"/>
                  </a:lnTo>
                  <a:lnTo>
                    <a:pt x="136" y="18"/>
                  </a:lnTo>
                  <a:lnTo>
                    <a:pt x="134" y="13"/>
                  </a:lnTo>
                  <a:lnTo>
                    <a:pt x="134" y="13"/>
                  </a:lnTo>
                  <a:lnTo>
                    <a:pt x="136" y="8"/>
                  </a:lnTo>
                  <a:lnTo>
                    <a:pt x="139" y="3"/>
                  </a:lnTo>
                  <a:lnTo>
                    <a:pt x="142" y="1"/>
                  </a:lnTo>
                  <a:lnTo>
                    <a:pt x="147" y="0"/>
                  </a:lnTo>
                  <a:lnTo>
                    <a:pt x="214" y="0"/>
                  </a:lnTo>
                  <a:lnTo>
                    <a:pt x="214" y="0"/>
                  </a:lnTo>
                  <a:lnTo>
                    <a:pt x="221" y="1"/>
                  </a:lnTo>
                  <a:lnTo>
                    <a:pt x="225" y="3"/>
                  </a:lnTo>
                  <a:lnTo>
                    <a:pt x="228" y="8"/>
                  </a:lnTo>
                  <a:lnTo>
                    <a:pt x="228" y="13"/>
                  </a:lnTo>
                  <a:lnTo>
                    <a:pt x="228" y="13"/>
                  </a:lnTo>
                  <a:lnTo>
                    <a:pt x="228" y="18"/>
                  </a:lnTo>
                  <a:lnTo>
                    <a:pt x="225" y="23"/>
                  </a:lnTo>
                  <a:lnTo>
                    <a:pt x="221" y="25"/>
                  </a:lnTo>
                  <a:lnTo>
                    <a:pt x="214" y="26"/>
                  </a:lnTo>
                  <a:lnTo>
                    <a:pt x="214" y="26"/>
                  </a:lnTo>
                  <a:close/>
                  <a:moveTo>
                    <a:pt x="80" y="26"/>
                  </a:moveTo>
                  <a:lnTo>
                    <a:pt x="13" y="26"/>
                  </a:lnTo>
                  <a:lnTo>
                    <a:pt x="13" y="26"/>
                  </a:lnTo>
                  <a:lnTo>
                    <a:pt x="8" y="25"/>
                  </a:lnTo>
                  <a:lnTo>
                    <a:pt x="5" y="23"/>
                  </a:lnTo>
                  <a:lnTo>
                    <a:pt x="1" y="18"/>
                  </a:lnTo>
                  <a:lnTo>
                    <a:pt x="0" y="13"/>
                  </a:lnTo>
                  <a:lnTo>
                    <a:pt x="0" y="13"/>
                  </a:lnTo>
                  <a:lnTo>
                    <a:pt x="1" y="8"/>
                  </a:lnTo>
                  <a:lnTo>
                    <a:pt x="5" y="3"/>
                  </a:lnTo>
                  <a:lnTo>
                    <a:pt x="8" y="1"/>
                  </a:lnTo>
                  <a:lnTo>
                    <a:pt x="13" y="0"/>
                  </a:lnTo>
                  <a:lnTo>
                    <a:pt x="80" y="0"/>
                  </a:lnTo>
                  <a:lnTo>
                    <a:pt x="80" y="0"/>
                  </a:lnTo>
                  <a:lnTo>
                    <a:pt x="87" y="1"/>
                  </a:lnTo>
                  <a:lnTo>
                    <a:pt x="90" y="3"/>
                  </a:lnTo>
                  <a:lnTo>
                    <a:pt x="94" y="8"/>
                  </a:lnTo>
                  <a:lnTo>
                    <a:pt x="94" y="13"/>
                  </a:lnTo>
                  <a:lnTo>
                    <a:pt x="94" y="13"/>
                  </a:lnTo>
                  <a:lnTo>
                    <a:pt x="94" y="18"/>
                  </a:lnTo>
                  <a:lnTo>
                    <a:pt x="90" y="23"/>
                  </a:lnTo>
                  <a:lnTo>
                    <a:pt x="87" y="25"/>
                  </a:lnTo>
                  <a:lnTo>
                    <a:pt x="80" y="26"/>
                  </a:lnTo>
                  <a:lnTo>
                    <a:pt x="8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84" name="Freeform 130"/>
            <p:cNvSpPr>
              <a:spLocks noEditPoints="1"/>
            </p:cNvSpPr>
            <p:nvPr>
              <p:custDataLst>
                <p:tags r:id="rId148"/>
              </p:custDataLst>
            </p:nvPr>
          </p:nvSpPr>
          <p:spPr bwMode="auto">
            <a:xfrm>
              <a:off x="7269186" y="3508905"/>
              <a:ext cx="180975" cy="22225"/>
            </a:xfrm>
            <a:custGeom>
              <a:avLst/>
              <a:gdLst>
                <a:gd name="T0" fmla="*/ 214 w 228"/>
                <a:gd name="T1" fmla="*/ 26 h 26"/>
                <a:gd name="T2" fmla="*/ 147 w 228"/>
                <a:gd name="T3" fmla="*/ 26 h 26"/>
                <a:gd name="T4" fmla="*/ 147 w 228"/>
                <a:gd name="T5" fmla="*/ 26 h 26"/>
                <a:gd name="T6" fmla="*/ 142 w 228"/>
                <a:gd name="T7" fmla="*/ 25 h 26"/>
                <a:gd name="T8" fmla="*/ 139 w 228"/>
                <a:gd name="T9" fmla="*/ 23 h 26"/>
                <a:gd name="T10" fmla="*/ 136 w 228"/>
                <a:gd name="T11" fmla="*/ 18 h 26"/>
                <a:gd name="T12" fmla="*/ 134 w 228"/>
                <a:gd name="T13" fmla="*/ 13 h 26"/>
                <a:gd name="T14" fmla="*/ 134 w 228"/>
                <a:gd name="T15" fmla="*/ 13 h 26"/>
                <a:gd name="T16" fmla="*/ 136 w 228"/>
                <a:gd name="T17" fmla="*/ 8 h 26"/>
                <a:gd name="T18" fmla="*/ 139 w 228"/>
                <a:gd name="T19" fmla="*/ 3 h 26"/>
                <a:gd name="T20" fmla="*/ 142 w 228"/>
                <a:gd name="T21" fmla="*/ 1 h 26"/>
                <a:gd name="T22" fmla="*/ 147 w 228"/>
                <a:gd name="T23" fmla="*/ 0 h 26"/>
                <a:gd name="T24" fmla="*/ 214 w 228"/>
                <a:gd name="T25" fmla="*/ 0 h 26"/>
                <a:gd name="T26" fmla="*/ 214 w 228"/>
                <a:gd name="T27" fmla="*/ 0 h 26"/>
                <a:gd name="T28" fmla="*/ 221 w 228"/>
                <a:gd name="T29" fmla="*/ 1 h 26"/>
                <a:gd name="T30" fmla="*/ 225 w 228"/>
                <a:gd name="T31" fmla="*/ 3 h 26"/>
                <a:gd name="T32" fmla="*/ 228 w 228"/>
                <a:gd name="T33" fmla="*/ 8 h 26"/>
                <a:gd name="T34" fmla="*/ 228 w 228"/>
                <a:gd name="T35" fmla="*/ 13 h 26"/>
                <a:gd name="T36" fmla="*/ 228 w 228"/>
                <a:gd name="T37" fmla="*/ 13 h 26"/>
                <a:gd name="T38" fmla="*/ 228 w 228"/>
                <a:gd name="T39" fmla="*/ 18 h 26"/>
                <a:gd name="T40" fmla="*/ 225 w 228"/>
                <a:gd name="T41" fmla="*/ 23 h 26"/>
                <a:gd name="T42" fmla="*/ 221 w 228"/>
                <a:gd name="T43" fmla="*/ 25 h 26"/>
                <a:gd name="T44" fmla="*/ 214 w 228"/>
                <a:gd name="T45" fmla="*/ 26 h 26"/>
                <a:gd name="T46" fmla="*/ 214 w 228"/>
                <a:gd name="T47" fmla="*/ 26 h 26"/>
                <a:gd name="T48" fmla="*/ 80 w 228"/>
                <a:gd name="T49" fmla="*/ 26 h 26"/>
                <a:gd name="T50" fmla="*/ 13 w 228"/>
                <a:gd name="T51" fmla="*/ 26 h 26"/>
                <a:gd name="T52" fmla="*/ 13 w 228"/>
                <a:gd name="T53" fmla="*/ 26 h 26"/>
                <a:gd name="T54" fmla="*/ 8 w 228"/>
                <a:gd name="T55" fmla="*/ 25 h 26"/>
                <a:gd name="T56" fmla="*/ 5 w 228"/>
                <a:gd name="T57" fmla="*/ 23 h 26"/>
                <a:gd name="T58" fmla="*/ 1 w 228"/>
                <a:gd name="T59" fmla="*/ 18 h 26"/>
                <a:gd name="T60" fmla="*/ 0 w 228"/>
                <a:gd name="T61" fmla="*/ 13 h 26"/>
                <a:gd name="T62" fmla="*/ 0 w 228"/>
                <a:gd name="T63" fmla="*/ 13 h 26"/>
                <a:gd name="T64" fmla="*/ 1 w 228"/>
                <a:gd name="T65" fmla="*/ 8 h 26"/>
                <a:gd name="T66" fmla="*/ 5 w 228"/>
                <a:gd name="T67" fmla="*/ 3 h 26"/>
                <a:gd name="T68" fmla="*/ 8 w 228"/>
                <a:gd name="T69" fmla="*/ 1 h 26"/>
                <a:gd name="T70" fmla="*/ 13 w 228"/>
                <a:gd name="T71" fmla="*/ 0 h 26"/>
                <a:gd name="T72" fmla="*/ 80 w 228"/>
                <a:gd name="T73" fmla="*/ 0 h 26"/>
                <a:gd name="T74" fmla="*/ 80 w 228"/>
                <a:gd name="T75" fmla="*/ 0 h 26"/>
                <a:gd name="T76" fmla="*/ 87 w 228"/>
                <a:gd name="T77" fmla="*/ 1 h 26"/>
                <a:gd name="T78" fmla="*/ 90 w 228"/>
                <a:gd name="T79" fmla="*/ 3 h 26"/>
                <a:gd name="T80" fmla="*/ 94 w 228"/>
                <a:gd name="T81" fmla="*/ 8 h 26"/>
                <a:gd name="T82" fmla="*/ 94 w 228"/>
                <a:gd name="T83" fmla="*/ 13 h 26"/>
                <a:gd name="T84" fmla="*/ 94 w 228"/>
                <a:gd name="T85" fmla="*/ 13 h 26"/>
                <a:gd name="T86" fmla="*/ 94 w 228"/>
                <a:gd name="T87" fmla="*/ 18 h 26"/>
                <a:gd name="T88" fmla="*/ 90 w 228"/>
                <a:gd name="T89" fmla="*/ 23 h 26"/>
                <a:gd name="T90" fmla="*/ 87 w 228"/>
                <a:gd name="T91" fmla="*/ 25 h 26"/>
                <a:gd name="T92" fmla="*/ 80 w 228"/>
                <a:gd name="T93" fmla="*/ 26 h 26"/>
                <a:gd name="T94" fmla="*/ 80 w 228"/>
                <a:gd name="T9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8" h="26">
                  <a:moveTo>
                    <a:pt x="214" y="26"/>
                  </a:moveTo>
                  <a:lnTo>
                    <a:pt x="147" y="26"/>
                  </a:lnTo>
                  <a:lnTo>
                    <a:pt x="147" y="26"/>
                  </a:lnTo>
                  <a:lnTo>
                    <a:pt x="142" y="25"/>
                  </a:lnTo>
                  <a:lnTo>
                    <a:pt x="139" y="23"/>
                  </a:lnTo>
                  <a:lnTo>
                    <a:pt x="136" y="18"/>
                  </a:lnTo>
                  <a:lnTo>
                    <a:pt x="134" y="13"/>
                  </a:lnTo>
                  <a:lnTo>
                    <a:pt x="134" y="13"/>
                  </a:lnTo>
                  <a:lnTo>
                    <a:pt x="136" y="8"/>
                  </a:lnTo>
                  <a:lnTo>
                    <a:pt x="139" y="3"/>
                  </a:lnTo>
                  <a:lnTo>
                    <a:pt x="142" y="1"/>
                  </a:lnTo>
                  <a:lnTo>
                    <a:pt x="147" y="0"/>
                  </a:lnTo>
                  <a:lnTo>
                    <a:pt x="214" y="0"/>
                  </a:lnTo>
                  <a:lnTo>
                    <a:pt x="214" y="0"/>
                  </a:lnTo>
                  <a:lnTo>
                    <a:pt x="221" y="1"/>
                  </a:lnTo>
                  <a:lnTo>
                    <a:pt x="225" y="3"/>
                  </a:lnTo>
                  <a:lnTo>
                    <a:pt x="228" y="8"/>
                  </a:lnTo>
                  <a:lnTo>
                    <a:pt x="228" y="13"/>
                  </a:lnTo>
                  <a:lnTo>
                    <a:pt x="228" y="13"/>
                  </a:lnTo>
                  <a:lnTo>
                    <a:pt x="228" y="18"/>
                  </a:lnTo>
                  <a:lnTo>
                    <a:pt x="225" y="23"/>
                  </a:lnTo>
                  <a:lnTo>
                    <a:pt x="221" y="25"/>
                  </a:lnTo>
                  <a:lnTo>
                    <a:pt x="214" y="26"/>
                  </a:lnTo>
                  <a:lnTo>
                    <a:pt x="214" y="26"/>
                  </a:lnTo>
                  <a:close/>
                  <a:moveTo>
                    <a:pt x="80" y="26"/>
                  </a:moveTo>
                  <a:lnTo>
                    <a:pt x="13" y="26"/>
                  </a:lnTo>
                  <a:lnTo>
                    <a:pt x="13" y="26"/>
                  </a:lnTo>
                  <a:lnTo>
                    <a:pt x="8" y="25"/>
                  </a:lnTo>
                  <a:lnTo>
                    <a:pt x="5" y="23"/>
                  </a:lnTo>
                  <a:lnTo>
                    <a:pt x="1" y="18"/>
                  </a:lnTo>
                  <a:lnTo>
                    <a:pt x="0" y="13"/>
                  </a:lnTo>
                  <a:lnTo>
                    <a:pt x="0" y="13"/>
                  </a:lnTo>
                  <a:lnTo>
                    <a:pt x="1" y="8"/>
                  </a:lnTo>
                  <a:lnTo>
                    <a:pt x="5" y="3"/>
                  </a:lnTo>
                  <a:lnTo>
                    <a:pt x="8" y="1"/>
                  </a:lnTo>
                  <a:lnTo>
                    <a:pt x="13" y="0"/>
                  </a:lnTo>
                  <a:lnTo>
                    <a:pt x="80" y="0"/>
                  </a:lnTo>
                  <a:lnTo>
                    <a:pt x="80" y="0"/>
                  </a:lnTo>
                  <a:lnTo>
                    <a:pt x="87" y="1"/>
                  </a:lnTo>
                  <a:lnTo>
                    <a:pt x="90" y="3"/>
                  </a:lnTo>
                  <a:lnTo>
                    <a:pt x="94" y="8"/>
                  </a:lnTo>
                  <a:lnTo>
                    <a:pt x="94" y="13"/>
                  </a:lnTo>
                  <a:lnTo>
                    <a:pt x="94" y="13"/>
                  </a:lnTo>
                  <a:lnTo>
                    <a:pt x="94" y="18"/>
                  </a:lnTo>
                  <a:lnTo>
                    <a:pt x="90" y="23"/>
                  </a:lnTo>
                  <a:lnTo>
                    <a:pt x="87" y="25"/>
                  </a:lnTo>
                  <a:lnTo>
                    <a:pt x="80" y="26"/>
                  </a:lnTo>
                  <a:lnTo>
                    <a:pt x="8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grpSp>
      <p:sp>
        <p:nvSpPr>
          <p:cNvPr id="190" name="Freeform 130"/>
          <p:cNvSpPr>
            <a:spLocks noEditPoints="1"/>
          </p:cNvSpPr>
          <p:nvPr>
            <p:custDataLst>
              <p:tags r:id="rId149"/>
            </p:custDataLst>
          </p:nvPr>
        </p:nvSpPr>
        <p:spPr bwMode="auto">
          <a:xfrm>
            <a:off x="2752704" y="3742929"/>
            <a:ext cx="135731" cy="16669"/>
          </a:xfrm>
          <a:custGeom>
            <a:avLst/>
            <a:gdLst>
              <a:gd name="T0" fmla="*/ 214 w 228"/>
              <a:gd name="T1" fmla="*/ 26 h 26"/>
              <a:gd name="T2" fmla="*/ 147 w 228"/>
              <a:gd name="T3" fmla="*/ 26 h 26"/>
              <a:gd name="T4" fmla="*/ 147 w 228"/>
              <a:gd name="T5" fmla="*/ 26 h 26"/>
              <a:gd name="T6" fmla="*/ 142 w 228"/>
              <a:gd name="T7" fmla="*/ 25 h 26"/>
              <a:gd name="T8" fmla="*/ 139 w 228"/>
              <a:gd name="T9" fmla="*/ 23 h 26"/>
              <a:gd name="T10" fmla="*/ 136 w 228"/>
              <a:gd name="T11" fmla="*/ 18 h 26"/>
              <a:gd name="T12" fmla="*/ 134 w 228"/>
              <a:gd name="T13" fmla="*/ 13 h 26"/>
              <a:gd name="T14" fmla="*/ 134 w 228"/>
              <a:gd name="T15" fmla="*/ 13 h 26"/>
              <a:gd name="T16" fmla="*/ 136 w 228"/>
              <a:gd name="T17" fmla="*/ 8 h 26"/>
              <a:gd name="T18" fmla="*/ 139 w 228"/>
              <a:gd name="T19" fmla="*/ 3 h 26"/>
              <a:gd name="T20" fmla="*/ 142 w 228"/>
              <a:gd name="T21" fmla="*/ 1 h 26"/>
              <a:gd name="T22" fmla="*/ 147 w 228"/>
              <a:gd name="T23" fmla="*/ 0 h 26"/>
              <a:gd name="T24" fmla="*/ 214 w 228"/>
              <a:gd name="T25" fmla="*/ 0 h 26"/>
              <a:gd name="T26" fmla="*/ 214 w 228"/>
              <a:gd name="T27" fmla="*/ 0 h 26"/>
              <a:gd name="T28" fmla="*/ 221 w 228"/>
              <a:gd name="T29" fmla="*/ 1 h 26"/>
              <a:gd name="T30" fmla="*/ 225 w 228"/>
              <a:gd name="T31" fmla="*/ 3 h 26"/>
              <a:gd name="T32" fmla="*/ 228 w 228"/>
              <a:gd name="T33" fmla="*/ 8 h 26"/>
              <a:gd name="T34" fmla="*/ 228 w 228"/>
              <a:gd name="T35" fmla="*/ 13 h 26"/>
              <a:gd name="T36" fmla="*/ 228 w 228"/>
              <a:gd name="T37" fmla="*/ 13 h 26"/>
              <a:gd name="T38" fmla="*/ 228 w 228"/>
              <a:gd name="T39" fmla="*/ 18 h 26"/>
              <a:gd name="T40" fmla="*/ 225 w 228"/>
              <a:gd name="T41" fmla="*/ 23 h 26"/>
              <a:gd name="T42" fmla="*/ 221 w 228"/>
              <a:gd name="T43" fmla="*/ 25 h 26"/>
              <a:gd name="T44" fmla="*/ 214 w 228"/>
              <a:gd name="T45" fmla="*/ 26 h 26"/>
              <a:gd name="T46" fmla="*/ 214 w 228"/>
              <a:gd name="T47" fmla="*/ 26 h 26"/>
              <a:gd name="T48" fmla="*/ 80 w 228"/>
              <a:gd name="T49" fmla="*/ 26 h 26"/>
              <a:gd name="T50" fmla="*/ 13 w 228"/>
              <a:gd name="T51" fmla="*/ 26 h 26"/>
              <a:gd name="T52" fmla="*/ 13 w 228"/>
              <a:gd name="T53" fmla="*/ 26 h 26"/>
              <a:gd name="T54" fmla="*/ 8 w 228"/>
              <a:gd name="T55" fmla="*/ 25 h 26"/>
              <a:gd name="T56" fmla="*/ 5 w 228"/>
              <a:gd name="T57" fmla="*/ 23 h 26"/>
              <a:gd name="T58" fmla="*/ 1 w 228"/>
              <a:gd name="T59" fmla="*/ 18 h 26"/>
              <a:gd name="T60" fmla="*/ 0 w 228"/>
              <a:gd name="T61" fmla="*/ 13 h 26"/>
              <a:gd name="T62" fmla="*/ 0 w 228"/>
              <a:gd name="T63" fmla="*/ 13 h 26"/>
              <a:gd name="T64" fmla="*/ 1 w 228"/>
              <a:gd name="T65" fmla="*/ 8 h 26"/>
              <a:gd name="T66" fmla="*/ 5 w 228"/>
              <a:gd name="T67" fmla="*/ 3 h 26"/>
              <a:gd name="T68" fmla="*/ 8 w 228"/>
              <a:gd name="T69" fmla="*/ 1 h 26"/>
              <a:gd name="T70" fmla="*/ 13 w 228"/>
              <a:gd name="T71" fmla="*/ 0 h 26"/>
              <a:gd name="T72" fmla="*/ 80 w 228"/>
              <a:gd name="T73" fmla="*/ 0 h 26"/>
              <a:gd name="T74" fmla="*/ 80 w 228"/>
              <a:gd name="T75" fmla="*/ 0 h 26"/>
              <a:gd name="T76" fmla="*/ 87 w 228"/>
              <a:gd name="T77" fmla="*/ 1 h 26"/>
              <a:gd name="T78" fmla="*/ 90 w 228"/>
              <a:gd name="T79" fmla="*/ 3 h 26"/>
              <a:gd name="T80" fmla="*/ 94 w 228"/>
              <a:gd name="T81" fmla="*/ 8 h 26"/>
              <a:gd name="T82" fmla="*/ 94 w 228"/>
              <a:gd name="T83" fmla="*/ 13 h 26"/>
              <a:gd name="T84" fmla="*/ 94 w 228"/>
              <a:gd name="T85" fmla="*/ 13 h 26"/>
              <a:gd name="T86" fmla="*/ 94 w 228"/>
              <a:gd name="T87" fmla="*/ 18 h 26"/>
              <a:gd name="T88" fmla="*/ 90 w 228"/>
              <a:gd name="T89" fmla="*/ 23 h 26"/>
              <a:gd name="T90" fmla="*/ 87 w 228"/>
              <a:gd name="T91" fmla="*/ 25 h 26"/>
              <a:gd name="T92" fmla="*/ 80 w 228"/>
              <a:gd name="T93" fmla="*/ 26 h 26"/>
              <a:gd name="T94" fmla="*/ 80 w 228"/>
              <a:gd name="T9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8" h="26">
                <a:moveTo>
                  <a:pt x="214" y="26"/>
                </a:moveTo>
                <a:lnTo>
                  <a:pt x="147" y="26"/>
                </a:lnTo>
                <a:lnTo>
                  <a:pt x="147" y="26"/>
                </a:lnTo>
                <a:lnTo>
                  <a:pt x="142" y="25"/>
                </a:lnTo>
                <a:lnTo>
                  <a:pt x="139" y="23"/>
                </a:lnTo>
                <a:lnTo>
                  <a:pt x="136" y="18"/>
                </a:lnTo>
                <a:lnTo>
                  <a:pt x="134" y="13"/>
                </a:lnTo>
                <a:lnTo>
                  <a:pt x="134" y="13"/>
                </a:lnTo>
                <a:lnTo>
                  <a:pt x="136" y="8"/>
                </a:lnTo>
                <a:lnTo>
                  <a:pt x="139" y="3"/>
                </a:lnTo>
                <a:lnTo>
                  <a:pt x="142" y="1"/>
                </a:lnTo>
                <a:lnTo>
                  <a:pt x="147" y="0"/>
                </a:lnTo>
                <a:lnTo>
                  <a:pt x="214" y="0"/>
                </a:lnTo>
                <a:lnTo>
                  <a:pt x="214" y="0"/>
                </a:lnTo>
                <a:lnTo>
                  <a:pt x="221" y="1"/>
                </a:lnTo>
                <a:lnTo>
                  <a:pt x="225" y="3"/>
                </a:lnTo>
                <a:lnTo>
                  <a:pt x="228" y="8"/>
                </a:lnTo>
                <a:lnTo>
                  <a:pt x="228" y="13"/>
                </a:lnTo>
                <a:lnTo>
                  <a:pt x="228" y="13"/>
                </a:lnTo>
                <a:lnTo>
                  <a:pt x="228" y="18"/>
                </a:lnTo>
                <a:lnTo>
                  <a:pt x="225" y="23"/>
                </a:lnTo>
                <a:lnTo>
                  <a:pt x="221" y="25"/>
                </a:lnTo>
                <a:lnTo>
                  <a:pt x="214" y="26"/>
                </a:lnTo>
                <a:lnTo>
                  <a:pt x="214" y="26"/>
                </a:lnTo>
                <a:close/>
                <a:moveTo>
                  <a:pt x="80" y="26"/>
                </a:moveTo>
                <a:lnTo>
                  <a:pt x="13" y="26"/>
                </a:lnTo>
                <a:lnTo>
                  <a:pt x="13" y="26"/>
                </a:lnTo>
                <a:lnTo>
                  <a:pt x="8" y="25"/>
                </a:lnTo>
                <a:lnTo>
                  <a:pt x="5" y="23"/>
                </a:lnTo>
                <a:lnTo>
                  <a:pt x="1" y="18"/>
                </a:lnTo>
                <a:lnTo>
                  <a:pt x="0" y="13"/>
                </a:lnTo>
                <a:lnTo>
                  <a:pt x="0" y="13"/>
                </a:lnTo>
                <a:lnTo>
                  <a:pt x="1" y="8"/>
                </a:lnTo>
                <a:lnTo>
                  <a:pt x="5" y="3"/>
                </a:lnTo>
                <a:lnTo>
                  <a:pt x="8" y="1"/>
                </a:lnTo>
                <a:lnTo>
                  <a:pt x="13" y="0"/>
                </a:lnTo>
                <a:lnTo>
                  <a:pt x="80" y="0"/>
                </a:lnTo>
                <a:lnTo>
                  <a:pt x="80" y="0"/>
                </a:lnTo>
                <a:lnTo>
                  <a:pt x="87" y="1"/>
                </a:lnTo>
                <a:lnTo>
                  <a:pt x="90" y="3"/>
                </a:lnTo>
                <a:lnTo>
                  <a:pt x="94" y="8"/>
                </a:lnTo>
                <a:lnTo>
                  <a:pt x="94" y="13"/>
                </a:lnTo>
                <a:lnTo>
                  <a:pt x="94" y="13"/>
                </a:lnTo>
                <a:lnTo>
                  <a:pt x="94" y="18"/>
                </a:lnTo>
                <a:lnTo>
                  <a:pt x="90" y="23"/>
                </a:lnTo>
                <a:lnTo>
                  <a:pt x="87" y="25"/>
                </a:lnTo>
                <a:lnTo>
                  <a:pt x="80" y="26"/>
                </a:lnTo>
                <a:lnTo>
                  <a:pt x="80" y="26"/>
                </a:lnTo>
                <a:close/>
              </a:path>
            </a:pathLst>
          </a:custGeom>
          <a:solidFill>
            <a:schemeClr val="tx2">
              <a:lumMod val="60000"/>
              <a:lumOff val="40000"/>
            </a:schemeClr>
          </a:solidFill>
          <a:ln>
            <a:noFill/>
          </a:ln>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grpSp>
        <p:nvGrpSpPr>
          <p:cNvPr id="191" name="组合 190"/>
          <p:cNvGrpSpPr/>
          <p:nvPr>
            <p:custDataLst>
              <p:tags r:id="rId150"/>
            </p:custDataLst>
          </p:nvPr>
        </p:nvGrpSpPr>
        <p:grpSpPr>
          <a:xfrm>
            <a:off x="2894655" y="3741739"/>
            <a:ext cx="429815" cy="16669"/>
            <a:chOff x="6877074" y="3508905"/>
            <a:chExt cx="573087" cy="22225"/>
          </a:xfrm>
          <a:solidFill>
            <a:schemeClr val="tx2">
              <a:lumMod val="60000"/>
              <a:lumOff val="40000"/>
            </a:schemeClr>
          </a:solidFill>
        </p:grpSpPr>
        <p:sp>
          <p:nvSpPr>
            <p:cNvPr id="192" name="Freeform 130"/>
            <p:cNvSpPr>
              <a:spLocks noEditPoints="1"/>
            </p:cNvSpPr>
            <p:nvPr>
              <p:custDataLst>
                <p:tags r:id="rId151"/>
              </p:custDataLst>
            </p:nvPr>
          </p:nvSpPr>
          <p:spPr bwMode="auto">
            <a:xfrm>
              <a:off x="6877074" y="3508905"/>
              <a:ext cx="180975" cy="22225"/>
            </a:xfrm>
            <a:custGeom>
              <a:avLst/>
              <a:gdLst>
                <a:gd name="T0" fmla="*/ 214 w 228"/>
                <a:gd name="T1" fmla="*/ 26 h 26"/>
                <a:gd name="T2" fmla="*/ 147 w 228"/>
                <a:gd name="T3" fmla="*/ 26 h 26"/>
                <a:gd name="T4" fmla="*/ 147 w 228"/>
                <a:gd name="T5" fmla="*/ 26 h 26"/>
                <a:gd name="T6" fmla="*/ 142 w 228"/>
                <a:gd name="T7" fmla="*/ 25 h 26"/>
                <a:gd name="T8" fmla="*/ 139 w 228"/>
                <a:gd name="T9" fmla="*/ 23 h 26"/>
                <a:gd name="T10" fmla="*/ 136 w 228"/>
                <a:gd name="T11" fmla="*/ 18 h 26"/>
                <a:gd name="T12" fmla="*/ 134 w 228"/>
                <a:gd name="T13" fmla="*/ 13 h 26"/>
                <a:gd name="T14" fmla="*/ 134 w 228"/>
                <a:gd name="T15" fmla="*/ 13 h 26"/>
                <a:gd name="T16" fmla="*/ 136 w 228"/>
                <a:gd name="T17" fmla="*/ 8 h 26"/>
                <a:gd name="T18" fmla="*/ 139 w 228"/>
                <a:gd name="T19" fmla="*/ 3 h 26"/>
                <a:gd name="T20" fmla="*/ 142 w 228"/>
                <a:gd name="T21" fmla="*/ 1 h 26"/>
                <a:gd name="T22" fmla="*/ 147 w 228"/>
                <a:gd name="T23" fmla="*/ 0 h 26"/>
                <a:gd name="T24" fmla="*/ 214 w 228"/>
                <a:gd name="T25" fmla="*/ 0 h 26"/>
                <a:gd name="T26" fmla="*/ 214 w 228"/>
                <a:gd name="T27" fmla="*/ 0 h 26"/>
                <a:gd name="T28" fmla="*/ 221 w 228"/>
                <a:gd name="T29" fmla="*/ 1 h 26"/>
                <a:gd name="T30" fmla="*/ 225 w 228"/>
                <a:gd name="T31" fmla="*/ 3 h 26"/>
                <a:gd name="T32" fmla="*/ 228 w 228"/>
                <a:gd name="T33" fmla="*/ 8 h 26"/>
                <a:gd name="T34" fmla="*/ 228 w 228"/>
                <a:gd name="T35" fmla="*/ 13 h 26"/>
                <a:gd name="T36" fmla="*/ 228 w 228"/>
                <a:gd name="T37" fmla="*/ 13 h 26"/>
                <a:gd name="T38" fmla="*/ 228 w 228"/>
                <a:gd name="T39" fmla="*/ 18 h 26"/>
                <a:gd name="T40" fmla="*/ 225 w 228"/>
                <a:gd name="T41" fmla="*/ 23 h 26"/>
                <a:gd name="T42" fmla="*/ 221 w 228"/>
                <a:gd name="T43" fmla="*/ 25 h 26"/>
                <a:gd name="T44" fmla="*/ 214 w 228"/>
                <a:gd name="T45" fmla="*/ 26 h 26"/>
                <a:gd name="T46" fmla="*/ 214 w 228"/>
                <a:gd name="T47" fmla="*/ 26 h 26"/>
                <a:gd name="T48" fmla="*/ 80 w 228"/>
                <a:gd name="T49" fmla="*/ 26 h 26"/>
                <a:gd name="T50" fmla="*/ 13 w 228"/>
                <a:gd name="T51" fmla="*/ 26 h 26"/>
                <a:gd name="T52" fmla="*/ 13 w 228"/>
                <a:gd name="T53" fmla="*/ 26 h 26"/>
                <a:gd name="T54" fmla="*/ 8 w 228"/>
                <a:gd name="T55" fmla="*/ 25 h 26"/>
                <a:gd name="T56" fmla="*/ 5 w 228"/>
                <a:gd name="T57" fmla="*/ 23 h 26"/>
                <a:gd name="T58" fmla="*/ 1 w 228"/>
                <a:gd name="T59" fmla="*/ 18 h 26"/>
                <a:gd name="T60" fmla="*/ 0 w 228"/>
                <a:gd name="T61" fmla="*/ 13 h 26"/>
                <a:gd name="T62" fmla="*/ 0 w 228"/>
                <a:gd name="T63" fmla="*/ 13 h 26"/>
                <a:gd name="T64" fmla="*/ 1 w 228"/>
                <a:gd name="T65" fmla="*/ 8 h 26"/>
                <a:gd name="T66" fmla="*/ 5 w 228"/>
                <a:gd name="T67" fmla="*/ 3 h 26"/>
                <a:gd name="T68" fmla="*/ 8 w 228"/>
                <a:gd name="T69" fmla="*/ 1 h 26"/>
                <a:gd name="T70" fmla="*/ 13 w 228"/>
                <a:gd name="T71" fmla="*/ 0 h 26"/>
                <a:gd name="T72" fmla="*/ 80 w 228"/>
                <a:gd name="T73" fmla="*/ 0 h 26"/>
                <a:gd name="T74" fmla="*/ 80 w 228"/>
                <a:gd name="T75" fmla="*/ 0 h 26"/>
                <a:gd name="T76" fmla="*/ 87 w 228"/>
                <a:gd name="T77" fmla="*/ 1 h 26"/>
                <a:gd name="T78" fmla="*/ 90 w 228"/>
                <a:gd name="T79" fmla="*/ 3 h 26"/>
                <a:gd name="T80" fmla="*/ 94 w 228"/>
                <a:gd name="T81" fmla="*/ 8 h 26"/>
                <a:gd name="T82" fmla="*/ 94 w 228"/>
                <a:gd name="T83" fmla="*/ 13 h 26"/>
                <a:gd name="T84" fmla="*/ 94 w 228"/>
                <a:gd name="T85" fmla="*/ 13 h 26"/>
                <a:gd name="T86" fmla="*/ 94 w 228"/>
                <a:gd name="T87" fmla="*/ 18 h 26"/>
                <a:gd name="T88" fmla="*/ 90 w 228"/>
                <a:gd name="T89" fmla="*/ 23 h 26"/>
                <a:gd name="T90" fmla="*/ 87 w 228"/>
                <a:gd name="T91" fmla="*/ 25 h 26"/>
                <a:gd name="T92" fmla="*/ 80 w 228"/>
                <a:gd name="T93" fmla="*/ 26 h 26"/>
                <a:gd name="T94" fmla="*/ 80 w 228"/>
                <a:gd name="T9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8" h="26">
                  <a:moveTo>
                    <a:pt x="214" y="26"/>
                  </a:moveTo>
                  <a:lnTo>
                    <a:pt x="147" y="26"/>
                  </a:lnTo>
                  <a:lnTo>
                    <a:pt x="147" y="26"/>
                  </a:lnTo>
                  <a:lnTo>
                    <a:pt x="142" y="25"/>
                  </a:lnTo>
                  <a:lnTo>
                    <a:pt x="139" y="23"/>
                  </a:lnTo>
                  <a:lnTo>
                    <a:pt x="136" y="18"/>
                  </a:lnTo>
                  <a:lnTo>
                    <a:pt x="134" y="13"/>
                  </a:lnTo>
                  <a:lnTo>
                    <a:pt x="134" y="13"/>
                  </a:lnTo>
                  <a:lnTo>
                    <a:pt x="136" y="8"/>
                  </a:lnTo>
                  <a:lnTo>
                    <a:pt x="139" y="3"/>
                  </a:lnTo>
                  <a:lnTo>
                    <a:pt x="142" y="1"/>
                  </a:lnTo>
                  <a:lnTo>
                    <a:pt x="147" y="0"/>
                  </a:lnTo>
                  <a:lnTo>
                    <a:pt x="214" y="0"/>
                  </a:lnTo>
                  <a:lnTo>
                    <a:pt x="214" y="0"/>
                  </a:lnTo>
                  <a:lnTo>
                    <a:pt x="221" y="1"/>
                  </a:lnTo>
                  <a:lnTo>
                    <a:pt x="225" y="3"/>
                  </a:lnTo>
                  <a:lnTo>
                    <a:pt x="228" y="8"/>
                  </a:lnTo>
                  <a:lnTo>
                    <a:pt x="228" y="13"/>
                  </a:lnTo>
                  <a:lnTo>
                    <a:pt x="228" y="13"/>
                  </a:lnTo>
                  <a:lnTo>
                    <a:pt x="228" y="18"/>
                  </a:lnTo>
                  <a:lnTo>
                    <a:pt x="225" y="23"/>
                  </a:lnTo>
                  <a:lnTo>
                    <a:pt x="221" y="25"/>
                  </a:lnTo>
                  <a:lnTo>
                    <a:pt x="214" y="26"/>
                  </a:lnTo>
                  <a:lnTo>
                    <a:pt x="214" y="26"/>
                  </a:lnTo>
                  <a:close/>
                  <a:moveTo>
                    <a:pt x="80" y="26"/>
                  </a:moveTo>
                  <a:lnTo>
                    <a:pt x="13" y="26"/>
                  </a:lnTo>
                  <a:lnTo>
                    <a:pt x="13" y="26"/>
                  </a:lnTo>
                  <a:lnTo>
                    <a:pt x="8" y="25"/>
                  </a:lnTo>
                  <a:lnTo>
                    <a:pt x="5" y="23"/>
                  </a:lnTo>
                  <a:lnTo>
                    <a:pt x="1" y="18"/>
                  </a:lnTo>
                  <a:lnTo>
                    <a:pt x="0" y="13"/>
                  </a:lnTo>
                  <a:lnTo>
                    <a:pt x="0" y="13"/>
                  </a:lnTo>
                  <a:lnTo>
                    <a:pt x="1" y="8"/>
                  </a:lnTo>
                  <a:lnTo>
                    <a:pt x="5" y="3"/>
                  </a:lnTo>
                  <a:lnTo>
                    <a:pt x="8" y="1"/>
                  </a:lnTo>
                  <a:lnTo>
                    <a:pt x="13" y="0"/>
                  </a:lnTo>
                  <a:lnTo>
                    <a:pt x="80" y="0"/>
                  </a:lnTo>
                  <a:lnTo>
                    <a:pt x="80" y="0"/>
                  </a:lnTo>
                  <a:lnTo>
                    <a:pt x="87" y="1"/>
                  </a:lnTo>
                  <a:lnTo>
                    <a:pt x="90" y="3"/>
                  </a:lnTo>
                  <a:lnTo>
                    <a:pt x="94" y="8"/>
                  </a:lnTo>
                  <a:lnTo>
                    <a:pt x="94" y="13"/>
                  </a:lnTo>
                  <a:lnTo>
                    <a:pt x="94" y="13"/>
                  </a:lnTo>
                  <a:lnTo>
                    <a:pt x="94" y="18"/>
                  </a:lnTo>
                  <a:lnTo>
                    <a:pt x="90" y="23"/>
                  </a:lnTo>
                  <a:lnTo>
                    <a:pt x="87" y="25"/>
                  </a:lnTo>
                  <a:lnTo>
                    <a:pt x="80" y="26"/>
                  </a:lnTo>
                  <a:lnTo>
                    <a:pt x="8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93" name="Freeform 130"/>
            <p:cNvSpPr>
              <a:spLocks noEditPoints="1"/>
            </p:cNvSpPr>
            <p:nvPr>
              <p:custDataLst>
                <p:tags r:id="rId152"/>
              </p:custDataLst>
            </p:nvPr>
          </p:nvSpPr>
          <p:spPr bwMode="auto">
            <a:xfrm>
              <a:off x="7073130" y="3508905"/>
              <a:ext cx="180975" cy="22225"/>
            </a:xfrm>
            <a:custGeom>
              <a:avLst/>
              <a:gdLst>
                <a:gd name="T0" fmla="*/ 214 w 228"/>
                <a:gd name="T1" fmla="*/ 26 h 26"/>
                <a:gd name="T2" fmla="*/ 147 w 228"/>
                <a:gd name="T3" fmla="*/ 26 h 26"/>
                <a:gd name="T4" fmla="*/ 147 w 228"/>
                <a:gd name="T5" fmla="*/ 26 h 26"/>
                <a:gd name="T6" fmla="*/ 142 w 228"/>
                <a:gd name="T7" fmla="*/ 25 h 26"/>
                <a:gd name="T8" fmla="*/ 139 w 228"/>
                <a:gd name="T9" fmla="*/ 23 h 26"/>
                <a:gd name="T10" fmla="*/ 136 w 228"/>
                <a:gd name="T11" fmla="*/ 18 h 26"/>
                <a:gd name="T12" fmla="*/ 134 w 228"/>
                <a:gd name="T13" fmla="*/ 13 h 26"/>
                <a:gd name="T14" fmla="*/ 134 w 228"/>
                <a:gd name="T15" fmla="*/ 13 h 26"/>
                <a:gd name="T16" fmla="*/ 136 w 228"/>
                <a:gd name="T17" fmla="*/ 8 h 26"/>
                <a:gd name="T18" fmla="*/ 139 w 228"/>
                <a:gd name="T19" fmla="*/ 3 h 26"/>
                <a:gd name="T20" fmla="*/ 142 w 228"/>
                <a:gd name="T21" fmla="*/ 1 h 26"/>
                <a:gd name="T22" fmla="*/ 147 w 228"/>
                <a:gd name="T23" fmla="*/ 0 h 26"/>
                <a:gd name="T24" fmla="*/ 214 w 228"/>
                <a:gd name="T25" fmla="*/ 0 h 26"/>
                <a:gd name="T26" fmla="*/ 214 w 228"/>
                <a:gd name="T27" fmla="*/ 0 h 26"/>
                <a:gd name="T28" fmla="*/ 221 w 228"/>
                <a:gd name="T29" fmla="*/ 1 h 26"/>
                <a:gd name="T30" fmla="*/ 225 w 228"/>
                <a:gd name="T31" fmla="*/ 3 h 26"/>
                <a:gd name="T32" fmla="*/ 228 w 228"/>
                <a:gd name="T33" fmla="*/ 8 h 26"/>
                <a:gd name="T34" fmla="*/ 228 w 228"/>
                <a:gd name="T35" fmla="*/ 13 h 26"/>
                <a:gd name="T36" fmla="*/ 228 w 228"/>
                <a:gd name="T37" fmla="*/ 13 h 26"/>
                <a:gd name="T38" fmla="*/ 228 w 228"/>
                <a:gd name="T39" fmla="*/ 18 h 26"/>
                <a:gd name="T40" fmla="*/ 225 w 228"/>
                <a:gd name="T41" fmla="*/ 23 h 26"/>
                <a:gd name="T42" fmla="*/ 221 w 228"/>
                <a:gd name="T43" fmla="*/ 25 h 26"/>
                <a:gd name="T44" fmla="*/ 214 w 228"/>
                <a:gd name="T45" fmla="*/ 26 h 26"/>
                <a:gd name="T46" fmla="*/ 214 w 228"/>
                <a:gd name="T47" fmla="*/ 26 h 26"/>
                <a:gd name="T48" fmla="*/ 80 w 228"/>
                <a:gd name="T49" fmla="*/ 26 h 26"/>
                <a:gd name="T50" fmla="*/ 13 w 228"/>
                <a:gd name="T51" fmla="*/ 26 h 26"/>
                <a:gd name="T52" fmla="*/ 13 w 228"/>
                <a:gd name="T53" fmla="*/ 26 h 26"/>
                <a:gd name="T54" fmla="*/ 8 w 228"/>
                <a:gd name="T55" fmla="*/ 25 h 26"/>
                <a:gd name="T56" fmla="*/ 5 w 228"/>
                <a:gd name="T57" fmla="*/ 23 h 26"/>
                <a:gd name="T58" fmla="*/ 1 w 228"/>
                <a:gd name="T59" fmla="*/ 18 h 26"/>
                <a:gd name="T60" fmla="*/ 0 w 228"/>
                <a:gd name="T61" fmla="*/ 13 h 26"/>
                <a:gd name="T62" fmla="*/ 0 w 228"/>
                <a:gd name="T63" fmla="*/ 13 h 26"/>
                <a:gd name="T64" fmla="*/ 1 w 228"/>
                <a:gd name="T65" fmla="*/ 8 h 26"/>
                <a:gd name="T66" fmla="*/ 5 w 228"/>
                <a:gd name="T67" fmla="*/ 3 h 26"/>
                <a:gd name="T68" fmla="*/ 8 w 228"/>
                <a:gd name="T69" fmla="*/ 1 h 26"/>
                <a:gd name="T70" fmla="*/ 13 w 228"/>
                <a:gd name="T71" fmla="*/ 0 h 26"/>
                <a:gd name="T72" fmla="*/ 80 w 228"/>
                <a:gd name="T73" fmla="*/ 0 h 26"/>
                <a:gd name="T74" fmla="*/ 80 w 228"/>
                <a:gd name="T75" fmla="*/ 0 h 26"/>
                <a:gd name="T76" fmla="*/ 87 w 228"/>
                <a:gd name="T77" fmla="*/ 1 h 26"/>
                <a:gd name="T78" fmla="*/ 90 w 228"/>
                <a:gd name="T79" fmla="*/ 3 h 26"/>
                <a:gd name="T80" fmla="*/ 94 w 228"/>
                <a:gd name="T81" fmla="*/ 8 h 26"/>
                <a:gd name="T82" fmla="*/ 94 w 228"/>
                <a:gd name="T83" fmla="*/ 13 h 26"/>
                <a:gd name="T84" fmla="*/ 94 w 228"/>
                <a:gd name="T85" fmla="*/ 13 h 26"/>
                <a:gd name="T86" fmla="*/ 94 w 228"/>
                <a:gd name="T87" fmla="*/ 18 h 26"/>
                <a:gd name="T88" fmla="*/ 90 w 228"/>
                <a:gd name="T89" fmla="*/ 23 h 26"/>
                <a:gd name="T90" fmla="*/ 87 w 228"/>
                <a:gd name="T91" fmla="*/ 25 h 26"/>
                <a:gd name="T92" fmla="*/ 80 w 228"/>
                <a:gd name="T93" fmla="*/ 26 h 26"/>
                <a:gd name="T94" fmla="*/ 80 w 228"/>
                <a:gd name="T9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8" h="26">
                  <a:moveTo>
                    <a:pt x="214" y="26"/>
                  </a:moveTo>
                  <a:lnTo>
                    <a:pt x="147" y="26"/>
                  </a:lnTo>
                  <a:lnTo>
                    <a:pt x="147" y="26"/>
                  </a:lnTo>
                  <a:lnTo>
                    <a:pt x="142" y="25"/>
                  </a:lnTo>
                  <a:lnTo>
                    <a:pt x="139" y="23"/>
                  </a:lnTo>
                  <a:lnTo>
                    <a:pt x="136" y="18"/>
                  </a:lnTo>
                  <a:lnTo>
                    <a:pt x="134" y="13"/>
                  </a:lnTo>
                  <a:lnTo>
                    <a:pt x="134" y="13"/>
                  </a:lnTo>
                  <a:lnTo>
                    <a:pt x="136" y="8"/>
                  </a:lnTo>
                  <a:lnTo>
                    <a:pt x="139" y="3"/>
                  </a:lnTo>
                  <a:lnTo>
                    <a:pt x="142" y="1"/>
                  </a:lnTo>
                  <a:lnTo>
                    <a:pt x="147" y="0"/>
                  </a:lnTo>
                  <a:lnTo>
                    <a:pt x="214" y="0"/>
                  </a:lnTo>
                  <a:lnTo>
                    <a:pt x="214" y="0"/>
                  </a:lnTo>
                  <a:lnTo>
                    <a:pt x="221" y="1"/>
                  </a:lnTo>
                  <a:lnTo>
                    <a:pt x="225" y="3"/>
                  </a:lnTo>
                  <a:lnTo>
                    <a:pt x="228" y="8"/>
                  </a:lnTo>
                  <a:lnTo>
                    <a:pt x="228" y="13"/>
                  </a:lnTo>
                  <a:lnTo>
                    <a:pt x="228" y="13"/>
                  </a:lnTo>
                  <a:lnTo>
                    <a:pt x="228" y="18"/>
                  </a:lnTo>
                  <a:lnTo>
                    <a:pt x="225" y="23"/>
                  </a:lnTo>
                  <a:lnTo>
                    <a:pt x="221" y="25"/>
                  </a:lnTo>
                  <a:lnTo>
                    <a:pt x="214" y="26"/>
                  </a:lnTo>
                  <a:lnTo>
                    <a:pt x="214" y="26"/>
                  </a:lnTo>
                  <a:close/>
                  <a:moveTo>
                    <a:pt x="80" y="26"/>
                  </a:moveTo>
                  <a:lnTo>
                    <a:pt x="13" y="26"/>
                  </a:lnTo>
                  <a:lnTo>
                    <a:pt x="13" y="26"/>
                  </a:lnTo>
                  <a:lnTo>
                    <a:pt x="8" y="25"/>
                  </a:lnTo>
                  <a:lnTo>
                    <a:pt x="5" y="23"/>
                  </a:lnTo>
                  <a:lnTo>
                    <a:pt x="1" y="18"/>
                  </a:lnTo>
                  <a:lnTo>
                    <a:pt x="0" y="13"/>
                  </a:lnTo>
                  <a:lnTo>
                    <a:pt x="0" y="13"/>
                  </a:lnTo>
                  <a:lnTo>
                    <a:pt x="1" y="8"/>
                  </a:lnTo>
                  <a:lnTo>
                    <a:pt x="5" y="3"/>
                  </a:lnTo>
                  <a:lnTo>
                    <a:pt x="8" y="1"/>
                  </a:lnTo>
                  <a:lnTo>
                    <a:pt x="13" y="0"/>
                  </a:lnTo>
                  <a:lnTo>
                    <a:pt x="80" y="0"/>
                  </a:lnTo>
                  <a:lnTo>
                    <a:pt x="80" y="0"/>
                  </a:lnTo>
                  <a:lnTo>
                    <a:pt x="87" y="1"/>
                  </a:lnTo>
                  <a:lnTo>
                    <a:pt x="90" y="3"/>
                  </a:lnTo>
                  <a:lnTo>
                    <a:pt x="94" y="8"/>
                  </a:lnTo>
                  <a:lnTo>
                    <a:pt x="94" y="13"/>
                  </a:lnTo>
                  <a:lnTo>
                    <a:pt x="94" y="13"/>
                  </a:lnTo>
                  <a:lnTo>
                    <a:pt x="94" y="18"/>
                  </a:lnTo>
                  <a:lnTo>
                    <a:pt x="90" y="23"/>
                  </a:lnTo>
                  <a:lnTo>
                    <a:pt x="87" y="25"/>
                  </a:lnTo>
                  <a:lnTo>
                    <a:pt x="80" y="26"/>
                  </a:lnTo>
                  <a:lnTo>
                    <a:pt x="8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94" name="Freeform 130"/>
            <p:cNvSpPr>
              <a:spLocks noEditPoints="1"/>
            </p:cNvSpPr>
            <p:nvPr>
              <p:custDataLst>
                <p:tags r:id="rId153"/>
              </p:custDataLst>
            </p:nvPr>
          </p:nvSpPr>
          <p:spPr bwMode="auto">
            <a:xfrm>
              <a:off x="7269186" y="3508905"/>
              <a:ext cx="180975" cy="22225"/>
            </a:xfrm>
            <a:custGeom>
              <a:avLst/>
              <a:gdLst>
                <a:gd name="T0" fmla="*/ 214 w 228"/>
                <a:gd name="T1" fmla="*/ 26 h 26"/>
                <a:gd name="T2" fmla="*/ 147 w 228"/>
                <a:gd name="T3" fmla="*/ 26 h 26"/>
                <a:gd name="T4" fmla="*/ 147 w 228"/>
                <a:gd name="T5" fmla="*/ 26 h 26"/>
                <a:gd name="T6" fmla="*/ 142 w 228"/>
                <a:gd name="T7" fmla="*/ 25 h 26"/>
                <a:gd name="T8" fmla="*/ 139 w 228"/>
                <a:gd name="T9" fmla="*/ 23 h 26"/>
                <a:gd name="T10" fmla="*/ 136 w 228"/>
                <a:gd name="T11" fmla="*/ 18 h 26"/>
                <a:gd name="T12" fmla="*/ 134 w 228"/>
                <a:gd name="T13" fmla="*/ 13 h 26"/>
                <a:gd name="T14" fmla="*/ 134 w 228"/>
                <a:gd name="T15" fmla="*/ 13 h 26"/>
                <a:gd name="T16" fmla="*/ 136 w 228"/>
                <a:gd name="T17" fmla="*/ 8 h 26"/>
                <a:gd name="T18" fmla="*/ 139 w 228"/>
                <a:gd name="T19" fmla="*/ 3 h 26"/>
                <a:gd name="T20" fmla="*/ 142 w 228"/>
                <a:gd name="T21" fmla="*/ 1 h 26"/>
                <a:gd name="T22" fmla="*/ 147 w 228"/>
                <a:gd name="T23" fmla="*/ 0 h 26"/>
                <a:gd name="T24" fmla="*/ 214 w 228"/>
                <a:gd name="T25" fmla="*/ 0 h 26"/>
                <a:gd name="T26" fmla="*/ 214 w 228"/>
                <a:gd name="T27" fmla="*/ 0 h 26"/>
                <a:gd name="T28" fmla="*/ 221 w 228"/>
                <a:gd name="T29" fmla="*/ 1 h 26"/>
                <a:gd name="T30" fmla="*/ 225 w 228"/>
                <a:gd name="T31" fmla="*/ 3 h 26"/>
                <a:gd name="T32" fmla="*/ 228 w 228"/>
                <a:gd name="T33" fmla="*/ 8 h 26"/>
                <a:gd name="T34" fmla="*/ 228 w 228"/>
                <a:gd name="T35" fmla="*/ 13 h 26"/>
                <a:gd name="T36" fmla="*/ 228 w 228"/>
                <a:gd name="T37" fmla="*/ 13 h 26"/>
                <a:gd name="T38" fmla="*/ 228 w 228"/>
                <a:gd name="T39" fmla="*/ 18 h 26"/>
                <a:gd name="T40" fmla="*/ 225 w 228"/>
                <a:gd name="T41" fmla="*/ 23 h 26"/>
                <a:gd name="T42" fmla="*/ 221 w 228"/>
                <a:gd name="T43" fmla="*/ 25 h 26"/>
                <a:gd name="T44" fmla="*/ 214 w 228"/>
                <a:gd name="T45" fmla="*/ 26 h 26"/>
                <a:gd name="T46" fmla="*/ 214 w 228"/>
                <a:gd name="T47" fmla="*/ 26 h 26"/>
                <a:gd name="T48" fmla="*/ 80 w 228"/>
                <a:gd name="T49" fmla="*/ 26 h 26"/>
                <a:gd name="T50" fmla="*/ 13 w 228"/>
                <a:gd name="T51" fmla="*/ 26 h 26"/>
                <a:gd name="T52" fmla="*/ 13 w 228"/>
                <a:gd name="T53" fmla="*/ 26 h 26"/>
                <a:gd name="T54" fmla="*/ 8 w 228"/>
                <a:gd name="T55" fmla="*/ 25 h 26"/>
                <a:gd name="T56" fmla="*/ 5 w 228"/>
                <a:gd name="T57" fmla="*/ 23 h 26"/>
                <a:gd name="T58" fmla="*/ 1 w 228"/>
                <a:gd name="T59" fmla="*/ 18 h 26"/>
                <a:gd name="T60" fmla="*/ 0 w 228"/>
                <a:gd name="T61" fmla="*/ 13 h 26"/>
                <a:gd name="T62" fmla="*/ 0 w 228"/>
                <a:gd name="T63" fmla="*/ 13 h 26"/>
                <a:gd name="T64" fmla="*/ 1 w 228"/>
                <a:gd name="T65" fmla="*/ 8 h 26"/>
                <a:gd name="T66" fmla="*/ 5 w 228"/>
                <a:gd name="T67" fmla="*/ 3 h 26"/>
                <a:gd name="T68" fmla="*/ 8 w 228"/>
                <a:gd name="T69" fmla="*/ 1 h 26"/>
                <a:gd name="T70" fmla="*/ 13 w 228"/>
                <a:gd name="T71" fmla="*/ 0 h 26"/>
                <a:gd name="T72" fmla="*/ 80 w 228"/>
                <a:gd name="T73" fmla="*/ 0 h 26"/>
                <a:gd name="T74" fmla="*/ 80 w 228"/>
                <a:gd name="T75" fmla="*/ 0 h 26"/>
                <a:gd name="T76" fmla="*/ 87 w 228"/>
                <a:gd name="T77" fmla="*/ 1 h 26"/>
                <a:gd name="T78" fmla="*/ 90 w 228"/>
                <a:gd name="T79" fmla="*/ 3 h 26"/>
                <a:gd name="T80" fmla="*/ 94 w 228"/>
                <a:gd name="T81" fmla="*/ 8 h 26"/>
                <a:gd name="T82" fmla="*/ 94 w 228"/>
                <a:gd name="T83" fmla="*/ 13 h 26"/>
                <a:gd name="T84" fmla="*/ 94 w 228"/>
                <a:gd name="T85" fmla="*/ 13 h 26"/>
                <a:gd name="T86" fmla="*/ 94 w 228"/>
                <a:gd name="T87" fmla="*/ 18 h 26"/>
                <a:gd name="T88" fmla="*/ 90 w 228"/>
                <a:gd name="T89" fmla="*/ 23 h 26"/>
                <a:gd name="T90" fmla="*/ 87 w 228"/>
                <a:gd name="T91" fmla="*/ 25 h 26"/>
                <a:gd name="T92" fmla="*/ 80 w 228"/>
                <a:gd name="T93" fmla="*/ 26 h 26"/>
                <a:gd name="T94" fmla="*/ 80 w 228"/>
                <a:gd name="T9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8" h="26">
                  <a:moveTo>
                    <a:pt x="214" y="26"/>
                  </a:moveTo>
                  <a:lnTo>
                    <a:pt x="147" y="26"/>
                  </a:lnTo>
                  <a:lnTo>
                    <a:pt x="147" y="26"/>
                  </a:lnTo>
                  <a:lnTo>
                    <a:pt x="142" y="25"/>
                  </a:lnTo>
                  <a:lnTo>
                    <a:pt x="139" y="23"/>
                  </a:lnTo>
                  <a:lnTo>
                    <a:pt x="136" y="18"/>
                  </a:lnTo>
                  <a:lnTo>
                    <a:pt x="134" y="13"/>
                  </a:lnTo>
                  <a:lnTo>
                    <a:pt x="134" y="13"/>
                  </a:lnTo>
                  <a:lnTo>
                    <a:pt x="136" y="8"/>
                  </a:lnTo>
                  <a:lnTo>
                    <a:pt x="139" y="3"/>
                  </a:lnTo>
                  <a:lnTo>
                    <a:pt x="142" y="1"/>
                  </a:lnTo>
                  <a:lnTo>
                    <a:pt x="147" y="0"/>
                  </a:lnTo>
                  <a:lnTo>
                    <a:pt x="214" y="0"/>
                  </a:lnTo>
                  <a:lnTo>
                    <a:pt x="214" y="0"/>
                  </a:lnTo>
                  <a:lnTo>
                    <a:pt x="221" y="1"/>
                  </a:lnTo>
                  <a:lnTo>
                    <a:pt x="225" y="3"/>
                  </a:lnTo>
                  <a:lnTo>
                    <a:pt x="228" y="8"/>
                  </a:lnTo>
                  <a:lnTo>
                    <a:pt x="228" y="13"/>
                  </a:lnTo>
                  <a:lnTo>
                    <a:pt x="228" y="13"/>
                  </a:lnTo>
                  <a:lnTo>
                    <a:pt x="228" y="18"/>
                  </a:lnTo>
                  <a:lnTo>
                    <a:pt x="225" y="23"/>
                  </a:lnTo>
                  <a:lnTo>
                    <a:pt x="221" y="25"/>
                  </a:lnTo>
                  <a:lnTo>
                    <a:pt x="214" y="26"/>
                  </a:lnTo>
                  <a:lnTo>
                    <a:pt x="214" y="26"/>
                  </a:lnTo>
                  <a:close/>
                  <a:moveTo>
                    <a:pt x="80" y="26"/>
                  </a:moveTo>
                  <a:lnTo>
                    <a:pt x="13" y="26"/>
                  </a:lnTo>
                  <a:lnTo>
                    <a:pt x="13" y="26"/>
                  </a:lnTo>
                  <a:lnTo>
                    <a:pt x="8" y="25"/>
                  </a:lnTo>
                  <a:lnTo>
                    <a:pt x="5" y="23"/>
                  </a:lnTo>
                  <a:lnTo>
                    <a:pt x="1" y="18"/>
                  </a:lnTo>
                  <a:lnTo>
                    <a:pt x="0" y="13"/>
                  </a:lnTo>
                  <a:lnTo>
                    <a:pt x="0" y="13"/>
                  </a:lnTo>
                  <a:lnTo>
                    <a:pt x="1" y="8"/>
                  </a:lnTo>
                  <a:lnTo>
                    <a:pt x="5" y="3"/>
                  </a:lnTo>
                  <a:lnTo>
                    <a:pt x="8" y="1"/>
                  </a:lnTo>
                  <a:lnTo>
                    <a:pt x="13" y="0"/>
                  </a:lnTo>
                  <a:lnTo>
                    <a:pt x="80" y="0"/>
                  </a:lnTo>
                  <a:lnTo>
                    <a:pt x="80" y="0"/>
                  </a:lnTo>
                  <a:lnTo>
                    <a:pt x="87" y="1"/>
                  </a:lnTo>
                  <a:lnTo>
                    <a:pt x="90" y="3"/>
                  </a:lnTo>
                  <a:lnTo>
                    <a:pt x="94" y="8"/>
                  </a:lnTo>
                  <a:lnTo>
                    <a:pt x="94" y="13"/>
                  </a:lnTo>
                  <a:lnTo>
                    <a:pt x="94" y="13"/>
                  </a:lnTo>
                  <a:lnTo>
                    <a:pt x="94" y="18"/>
                  </a:lnTo>
                  <a:lnTo>
                    <a:pt x="90" y="23"/>
                  </a:lnTo>
                  <a:lnTo>
                    <a:pt x="87" y="25"/>
                  </a:lnTo>
                  <a:lnTo>
                    <a:pt x="80" y="26"/>
                  </a:lnTo>
                  <a:lnTo>
                    <a:pt x="8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grpSp>
      <p:grpSp>
        <p:nvGrpSpPr>
          <p:cNvPr id="195" name="组合 194"/>
          <p:cNvGrpSpPr/>
          <p:nvPr>
            <p:custDataLst>
              <p:tags r:id="rId154"/>
            </p:custDataLst>
          </p:nvPr>
        </p:nvGrpSpPr>
        <p:grpSpPr>
          <a:xfrm>
            <a:off x="2894655" y="4888390"/>
            <a:ext cx="429815" cy="16669"/>
            <a:chOff x="6877074" y="3508905"/>
            <a:chExt cx="573087" cy="22225"/>
          </a:xfrm>
          <a:solidFill>
            <a:schemeClr val="tx2">
              <a:lumMod val="60000"/>
              <a:lumOff val="40000"/>
            </a:schemeClr>
          </a:solidFill>
        </p:grpSpPr>
        <p:sp>
          <p:nvSpPr>
            <p:cNvPr id="196" name="Freeform 130"/>
            <p:cNvSpPr>
              <a:spLocks noEditPoints="1"/>
            </p:cNvSpPr>
            <p:nvPr>
              <p:custDataLst>
                <p:tags r:id="rId155"/>
              </p:custDataLst>
            </p:nvPr>
          </p:nvSpPr>
          <p:spPr bwMode="auto">
            <a:xfrm>
              <a:off x="6877074" y="3508905"/>
              <a:ext cx="180975" cy="22225"/>
            </a:xfrm>
            <a:custGeom>
              <a:avLst/>
              <a:gdLst>
                <a:gd name="T0" fmla="*/ 214 w 228"/>
                <a:gd name="T1" fmla="*/ 26 h 26"/>
                <a:gd name="T2" fmla="*/ 147 w 228"/>
                <a:gd name="T3" fmla="*/ 26 h 26"/>
                <a:gd name="T4" fmla="*/ 147 w 228"/>
                <a:gd name="T5" fmla="*/ 26 h 26"/>
                <a:gd name="T6" fmla="*/ 142 w 228"/>
                <a:gd name="T7" fmla="*/ 25 h 26"/>
                <a:gd name="T8" fmla="*/ 139 w 228"/>
                <a:gd name="T9" fmla="*/ 23 h 26"/>
                <a:gd name="T10" fmla="*/ 136 w 228"/>
                <a:gd name="T11" fmla="*/ 18 h 26"/>
                <a:gd name="T12" fmla="*/ 134 w 228"/>
                <a:gd name="T13" fmla="*/ 13 h 26"/>
                <a:gd name="T14" fmla="*/ 134 w 228"/>
                <a:gd name="T15" fmla="*/ 13 h 26"/>
                <a:gd name="T16" fmla="*/ 136 w 228"/>
                <a:gd name="T17" fmla="*/ 8 h 26"/>
                <a:gd name="T18" fmla="*/ 139 w 228"/>
                <a:gd name="T19" fmla="*/ 3 h 26"/>
                <a:gd name="T20" fmla="*/ 142 w 228"/>
                <a:gd name="T21" fmla="*/ 1 h 26"/>
                <a:gd name="T22" fmla="*/ 147 w 228"/>
                <a:gd name="T23" fmla="*/ 0 h 26"/>
                <a:gd name="T24" fmla="*/ 214 w 228"/>
                <a:gd name="T25" fmla="*/ 0 h 26"/>
                <a:gd name="T26" fmla="*/ 214 w 228"/>
                <a:gd name="T27" fmla="*/ 0 h 26"/>
                <a:gd name="T28" fmla="*/ 221 w 228"/>
                <a:gd name="T29" fmla="*/ 1 h 26"/>
                <a:gd name="T30" fmla="*/ 225 w 228"/>
                <a:gd name="T31" fmla="*/ 3 h 26"/>
                <a:gd name="T32" fmla="*/ 228 w 228"/>
                <a:gd name="T33" fmla="*/ 8 h 26"/>
                <a:gd name="T34" fmla="*/ 228 w 228"/>
                <a:gd name="T35" fmla="*/ 13 h 26"/>
                <a:gd name="T36" fmla="*/ 228 w 228"/>
                <a:gd name="T37" fmla="*/ 13 h 26"/>
                <a:gd name="T38" fmla="*/ 228 w 228"/>
                <a:gd name="T39" fmla="*/ 18 h 26"/>
                <a:gd name="T40" fmla="*/ 225 w 228"/>
                <a:gd name="T41" fmla="*/ 23 h 26"/>
                <a:gd name="T42" fmla="*/ 221 w 228"/>
                <a:gd name="T43" fmla="*/ 25 h 26"/>
                <a:gd name="T44" fmla="*/ 214 w 228"/>
                <a:gd name="T45" fmla="*/ 26 h 26"/>
                <a:gd name="T46" fmla="*/ 214 w 228"/>
                <a:gd name="T47" fmla="*/ 26 h 26"/>
                <a:gd name="T48" fmla="*/ 80 w 228"/>
                <a:gd name="T49" fmla="*/ 26 h 26"/>
                <a:gd name="T50" fmla="*/ 13 w 228"/>
                <a:gd name="T51" fmla="*/ 26 h 26"/>
                <a:gd name="T52" fmla="*/ 13 w 228"/>
                <a:gd name="T53" fmla="*/ 26 h 26"/>
                <a:gd name="T54" fmla="*/ 8 w 228"/>
                <a:gd name="T55" fmla="*/ 25 h 26"/>
                <a:gd name="T56" fmla="*/ 5 w 228"/>
                <a:gd name="T57" fmla="*/ 23 h 26"/>
                <a:gd name="T58" fmla="*/ 1 w 228"/>
                <a:gd name="T59" fmla="*/ 18 h 26"/>
                <a:gd name="T60" fmla="*/ 0 w 228"/>
                <a:gd name="T61" fmla="*/ 13 h 26"/>
                <a:gd name="T62" fmla="*/ 0 w 228"/>
                <a:gd name="T63" fmla="*/ 13 h 26"/>
                <a:gd name="T64" fmla="*/ 1 w 228"/>
                <a:gd name="T65" fmla="*/ 8 h 26"/>
                <a:gd name="T66" fmla="*/ 5 w 228"/>
                <a:gd name="T67" fmla="*/ 3 h 26"/>
                <a:gd name="T68" fmla="*/ 8 w 228"/>
                <a:gd name="T69" fmla="*/ 1 h 26"/>
                <a:gd name="T70" fmla="*/ 13 w 228"/>
                <a:gd name="T71" fmla="*/ 0 h 26"/>
                <a:gd name="T72" fmla="*/ 80 w 228"/>
                <a:gd name="T73" fmla="*/ 0 h 26"/>
                <a:gd name="T74" fmla="*/ 80 w 228"/>
                <a:gd name="T75" fmla="*/ 0 h 26"/>
                <a:gd name="T76" fmla="*/ 87 w 228"/>
                <a:gd name="T77" fmla="*/ 1 h 26"/>
                <a:gd name="T78" fmla="*/ 90 w 228"/>
                <a:gd name="T79" fmla="*/ 3 h 26"/>
                <a:gd name="T80" fmla="*/ 94 w 228"/>
                <a:gd name="T81" fmla="*/ 8 h 26"/>
                <a:gd name="T82" fmla="*/ 94 w 228"/>
                <a:gd name="T83" fmla="*/ 13 h 26"/>
                <a:gd name="T84" fmla="*/ 94 w 228"/>
                <a:gd name="T85" fmla="*/ 13 h 26"/>
                <a:gd name="T86" fmla="*/ 94 w 228"/>
                <a:gd name="T87" fmla="*/ 18 h 26"/>
                <a:gd name="T88" fmla="*/ 90 w 228"/>
                <a:gd name="T89" fmla="*/ 23 h 26"/>
                <a:gd name="T90" fmla="*/ 87 w 228"/>
                <a:gd name="T91" fmla="*/ 25 h 26"/>
                <a:gd name="T92" fmla="*/ 80 w 228"/>
                <a:gd name="T93" fmla="*/ 26 h 26"/>
                <a:gd name="T94" fmla="*/ 80 w 228"/>
                <a:gd name="T9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8" h="26">
                  <a:moveTo>
                    <a:pt x="214" y="26"/>
                  </a:moveTo>
                  <a:lnTo>
                    <a:pt x="147" y="26"/>
                  </a:lnTo>
                  <a:lnTo>
                    <a:pt x="147" y="26"/>
                  </a:lnTo>
                  <a:lnTo>
                    <a:pt x="142" y="25"/>
                  </a:lnTo>
                  <a:lnTo>
                    <a:pt x="139" y="23"/>
                  </a:lnTo>
                  <a:lnTo>
                    <a:pt x="136" y="18"/>
                  </a:lnTo>
                  <a:lnTo>
                    <a:pt x="134" y="13"/>
                  </a:lnTo>
                  <a:lnTo>
                    <a:pt x="134" y="13"/>
                  </a:lnTo>
                  <a:lnTo>
                    <a:pt x="136" y="8"/>
                  </a:lnTo>
                  <a:lnTo>
                    <a:pt x="139" y="3"/>
                  </a:lnTo>
                  <a:lnTo>
                    <a:pt x="142" y="1"/>
                  </a:lnTo>
                  <a:lnTo>
                    <a:pt x="147" y="0"/>
                  </a:lnTo>
                  <a:lnTo>
                    <a:pt x="214" y="0"/>
                  </a:lnTo>
                  <a:lnTo>
                    <a:pt x="214" y="0"/>
                  </a:lnTo>
                  <a:lnTo>
                    <a:pt x="221" y="1"/>
                  </a:lnTo>
                  <a:lnTo>
                    <a:pt x="225" y="3"/>
                  </a:lnTo>
                  <a:lnTo>
                    <a:pt x="228" y="8"/>
                  </a:lnTo>
                  <a:lnTo>
                    <a:pt x="228" y="13"/>
                  </a:lnTo>
                  <a:lnTo>
                    <a:pt x="228" y="13"/>
                  </a:lnTo>
                  <a:lnTo>
                    <a:pt x="228" y="18"/>
                  </a:lnTo>
                  <a:lnTo>
                    <a:pt x="225" y="23"/>
                  </a:lnTo>
                  <a:lnTo>
                    <a:pt x="221" y="25"/>
                  </a:lnTo>
                  <a:lnTo>
                    <a:pt x="214" y="26"/>
                  </a:lnTo>
                  <a:lnTo>
                    <a:pt x="214" y="26"/>
                  </a:lnTo>
                  <a:close/>
                  <a:moveTo>
                    <a:pt x="80" y="26"/>
                  </a:moveTo>
                  <a:lnTo>
                    <a:pt x="13" y="26"/>
                  </a:lnTo>
                  <a:lnTo>
                    <a:pt x="13" y="26"/>
                  </a:lnTo>
                  <a:lnTo>
                    <a:pt x="8" y="25"/>
                  </a:lnTo>
                  <a:lnTo>
                    <a:pt x="5" y="23"/>
                  </a:lnTo>
                  <a:lnTo>
                    <a:pt x="1" y="18"/>
                  </a:lnTo>
                  <a:lnTo>
                    <a:pt x="0" y="13"/>
                  </a:lnTo>
                  <a:lnTo>
                    <a:pt x="0" y="13"/>
                  </a:lnTo>
                  <a:lnTo>
                    <a:pt x="1" y="8"/>
                  </a:lnTo>
                  <a:lnTo>
                    <a:pt x="5" y="3"/>
                  </a:lnTo>
                  <a:lnTo>
                    <a:pt x="8" y="1"/>
                  </a:lnTo>
                  <a:lnTo>
                    <a:pt x="13" y="0"/>
                  </a:lnTo>
                  <a:lnTo>
                    <a:pt x="80" y="0"/>
                  </a:lnTo>
                  <a:lnTo>
                    <a:pt x="80" y="0"/>
                  </a:lnTo>
                  <a:lnTo>
                    <a:pt x="87" y="1"/>
                  </a:lnTo>
                  <a:lnTo>
                    <a:pt x="90" y="3"/>
                  </a:lnTo>
                  <a:lnTo>
                    <a:pt x="94" y="8"/>
                  </a:lnTo>
                  <a:lnTo>
                    <a:pt x="94" y="13"/>
                  </a:lnTo>
                  <a:lnTo>
                    <a:pt x="94" y="13"/>
                  </a:lnTo>
                  <a:lnTo>
                    <a:pt x="94" y="18"/>
                  </a:lnTo>
                  <a:lnTo>
                    <a:pt x="90" y="23"/>
                  </a:lnTo>
                  <a:lnTo>
                    <a:pt x="87" y="25"/>
                  </a:lnTo>
                  <a:lnTo>
                    <a:pt x="80" y="26"/>
                  </a:lnTo>
                  <a:lnTo>
                    <a:pt x="8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97" name="Freeform 130"/>
            <p:cNvSpPr>
              <a:spLocks noEditPoints="1"/>
            </p:cNvSpPr>
            <p:nvPr>
              <p:custDataLst>
                <p:tags r:id="rId156"/>
              </p:custDataLst>
            </p:nvPr>
          </p:nvSpPr>
          <p:spPr bwMode="auto">
            <a:xfrm>
              <a:off x="7073130" y="3508905"/>
              <a:ext cx="180975" cy="22225"/>
            </a:xfrm>
            <a:custGeom>
              <a:avLst/>
              <a:gdLst>
                <a:gd name="T0" fmla="*/ 214 w 228"/>
                <a:gd name="T1" fmla="*/ 26 h 26"/>
                <a:gd name="T2" fmla="*/ 147 w 228"/>
                <a:gd name="T3" fmla="*/ 26 h 26"/>
                <a:gd name="T4" fmla="*/ 147 w 228"/>
                <a:gd name="T5" fmla="*/ 26 h 26"/>
                <a:gd name="T6" fmla="*/ 142 w 228"/>
                <a:gd name="T7" fmla="*/ 25 h 26"/>
                <a:gd name="T8" fmla="*/ 139 w 228"/>
                <a:gd name="T9" fmla="*/ 23 h 26"/>
                <a:gd name="T10" fmla="*/ 136 w 228"/>
                <a:gd name="T11" fmla="*/ 18 h 26"/>
                <a:gd name="T12" fmla="*/ 134 w 228"/>
                <a:gd name="T13" fmla="*/ 13 h 26"/>
                <a:gd name="T14" fmla="*/ 134 w 228"/>
                <a:gd name="T15" fmla="*/ 13 h 26"/>
                <a:gd name="T16" fmla="*/ 136 w 228"/>
                <a:gd name="T17" fmla="*/ 8 h 26"/>
                <a:gd name="T18" fmla="*/ 139 w 228"/>
                <a:gd name="T19" fmla="*/ 3 h 26"/>
                <a:gd name="T20" fmla="*/ 142 w 228"/>
                <a:gd name="T21" fmla="*/ 1 h 26"/>
                <a:gd name="T22" fmla="*/ 147 w 228"/>
                <a:gd name="T23" fmla="*/ 0 h 26"/>
                <a:gd name="T24" fmla="*/ 214 w 228"/>
                <a:gd name="T25" fmla="*/ 0 h 26"/>
                <a:gd name="T26" fmla="*/ 214 w 228"/>
                <a:gd name="T27" fmla="*/ 0 h 26"/>
                <a:gd name="T28" fmla="*/ 221 w 228"/>
                <a:gd name="T29" fmla="*/ 1 h 26"/>
                <a:gd name="T30" fmla="*/ 225 w 228"/>
                <a:gd name="T31" fmla="*/ 3 h 26"/>
                <a:gd name="T32" fmla="*/ 228 w 228"/>
                <a:gd name="T33" fmla="*/ 8 h 26"/>
                <a:gd name="T34" fmla="*/ 228 w 228"/>
                <a:gd name="T35" fmla="*/ 13 h 26"/>
                <a:gd name="T36" fmla="*/ 228 w 228"/>
                <a:gd name="T37" fmla="*/ 13 h 26"/>
                <a:gd name="T38" fmla="*/ 228 w 228"/>
                <a:gd name="T39" fmla="*/ 18 h 26"/>
                <a:gd name="T40" fmla="*/ 225 w 228"/>
                <a:gd name="T41" fmla="*/ 23 h 26"/>
                <a:gd name="T42" fmla="*/ 221 w 228"/>
                <a:gd name="T43" fmla="*/ 25 h 26"/>
                <a:gd name="T44" fmla="*/ 214 w 228"/>
                <a:gd name="T45" fmla="*/ 26 h 26"/>
                <a:gd name="T46" fmla="*/ 214 w 228"/>
                <a:gd name="T47" fmla="*/ 26 h 26"/>
                <a:gd name="T48" fmla="*/ 80 w 228"/>
                <a:gd name="T49" fmla="*/ 26 h 26"/>
                <a:gd name="T50" fmla="*/ 13 w 228"/>
                <a:gd name="T51" fmla="*/ 26 h 26"/>
                <a:gd name="T52" fmla="*/ 13 w 228"/>
                <a:gd name="T53" fmla="*/ 26 h 26"/>
                <a:gd name="T54" fmla="*/ 8 w 228"/>
                <a:gd name="T55" fmla="*/ 25 h 26"/>
                <a:gd name="T56" fmla="*/ 5 w 228"/>
                <a:gd name="T57" fmla="*/ 23 h 26"/>
                <a:gd name="T58" fmla="*/ 1 w 228"/>
                <a:gd name="T59" fmla="*/ 18 h 26"/>
                <a:gd name="T60" fmla="*/ 0 w 228"/>
                <a:gd name="T61" fmla="*/ 13 h 26"/>
                <a:gd name="T62" fmla="*/ 0 w 228"/>
                <a:gd name="T63" fmla="*/ 13 h 26"/>
                <a:gd name="T64" fmla="*/ 1 w 228"/>
                <a:gd name="T65" fmla="*/ 8 h 26"/>
                <a:gd name="T66" fmla="*/ 5 w 228"/>
                <a:gd name="T67" fmla="*/ 3 h 26"/>
                <a:gd name="T68" fmla="*/ 8 w 228"/>
                <a:gd name="T69" fmla="*/ 1 h 26"/>
                <a:gd name="T70" fmla="*/ 13 w 228"/>
                <a:gd name="T71" fmla="*/ 0 h 26"/>
                <a:gd name="T72" fmla="*/ 80 w 228"/>
                <a:gd name="T73" fmla="*/ 0 h 26"/>
                <a:gd name="T74" fmla="*/ 80 w 228"/>
                <a:gd name="T75" fmla="*/ 0 h 26"/>
                <a:gd name="T76" fmla="*/ 87 w 228"/>
                <a:gd name="T77" fmla="*/ 1 h 26"/>
                <a:gd name="T78" fmla="*/ 90 w 228"/>
                <a:gd name="T79" fmla="*/ 3 h 26"/>
                <a:gd name="T80" fmla="*/ 94 w 228"/>
                <a:gd name="T81" fmla="*/ 8 h 26"/>
                <a:gd name="T82" fmla="*/ 94 w 228"/>
                <a:gd name="T83" fmla="*/ 13 h 26"/>
                <a:gd name="T84" fmla="*/ 94 w 228"/>
                <a:gd name="T85" fmla="*/ 13 h 26"/>
                <a:gd name="T86" fmla="*/ 94 w 228"/>
                <a:gd name="T87" fmla="*/ 18 h 26"/>
                <a:gd name="T88" fmla="*/ 90 w 228"/>
                <a:gd name="T89" fmla="*/ 23 h 26"/>
                <a:gd name="T90" fmla="*/ 87 w 228"/>
                <a:gd name="T91" fmla="*/ 25 h 26"/>
                <a:gd name="T92" fmla="*/ 80 w 228"/>
                <a:gd name="T93" fmla="*/ 26 h 26"/>
                <a:gd name="T94" fmla="*/ 80 w 228"/>
                <a:gd name="T9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8" h="26">
                  <a:moveTo>
                    <a:pt x="214" y="26"/>
                  </a:moveTo>
                  <a:lnTo>
                    <a:pt x="147" y="26"/>
                  </a:lnTo>
                  <a:lnTo>
                    <a:pt x="147" y="26"/>
                  </a:lnTo>
                  <a:lnTo>
                    <a:pt x="142" y="25"/>
                  </a:lnTo>
                  <a:lnTo>
                    <a:pt x="139" y="23"/>
                  </a:lnTo>
                  <a:lnTo>
                    <a:pt x="136" y="18"/>
                  </a:lnTo>
                  <a:lnTo>
                    <a:pt x="134" y="13"/>
                  </a:lnTo>
                  <a:lnTo>
                    <a:pt x="134" y="13"/>
                  </a:lnTo>
                  <a:lnTo>
                    <a:pt x="136" y="8"/>
                  </a:lnTo>
                  <a:lnTo>
                    <a:pt x="139" y="3"/>
                  </a:lnTo>
                  <a:lnTo>
                    <a:pt x="142" y="1"/>
                  </a:lnTo>
                  <a:lnTo>
                    <a:pt x="147" y="0"/>
                  </a:lnTo>
                  <a:lnTo>
                    <a:pt x="214" y="0"/>
                  </a:lnTo>
                  <a:lnTo>
                    <a:pt x="214" y="0"/>
                  </a:lnTo>
                  <a:lnTo>
                    <a:pt x="221" y="1"/>
                  </a:lnTo>
                  <a:lnTo>
                    <a:pt x="225" y="3"/>
                  </a:lnTo>
                  <a:lnTo>
                    <a:pt x="228" y="8"/>
                  </a:lnTo>
                  <a:lnTo>
                    <a:pt x="228" y="13"/>
                  </a:lnTo>
                  <a:lnTo>
                    <a:pt x="228" y="13"/>
                  </a:lnTo>
                  <a:lnTo>
                    <a:pt x="228" y="18"/>
                  </a:lnTo>
                  <a:lnTo>
                    <a:pt x="225" y="23"/>
                  </a:lnTo>
                  <a:lnTo>
                    <a:pt x="221" y="25"/>
                  </a:lnTo>
                  <a:lnTo>
                    <a:pt x="214" y="26"/>
                  </a:lnTo>
                  <a:lnTo>
                    <a:pt x="214" y="26"/>
                  </a:lnTo>
                  <a:close/>
                  <a:moveTo>
                    <a:pt x="80" y="26"/>
                  </a:moveTo>
                  <a:lnTo>
                    <a:pt x="13" y="26"/>
                  </a:lnTo>
                  <a:lnTo>
                    <a:pt x="13" y="26"/>
                  </a:lnTo>
                  <a:lnTo>
                    <a:pt x="8" y="25"/>
                  </a:lnTo>
                  <a:lnTo>
                    <a:pt x="5" y="23"/>
                  </a:lnTo>
                  <a:lnTo>
                    <a:pt x="1" y="18"/>
                  </a:lnTo>
                  <a:lnTo>
                    <a:pt x="0" y="13"/>
                  </a:lnTo>
                  <a:lnTo>
                    <a:pt x="0" y="13"/>
                  </a:lnTo>
                  <a:lnTo>
                    <a:pt x="1" y="8"/>
                  </a:lnTo>
                  <a:lnTo>
                    <a:pt x="5" y="3"/>
                  </a:lnTo>
                  <a:lnTo>
                    <a:pt x="8" y="1"/>
                  </a:lnTo>
                  <a:lnTo>
                    <a:pt x="13" y="0"/>
                  </a:lnTo>
                  <a:lnTo>
                    <a:pt x="80" y="0"/>
                  </a:lnTo>
                  <a:lnTo>
                    <a:pt x="80" y="0"/>
                  </a:lnTo>
                  <a:lnTo>
                    <a:pt x="87" y="1"/>
                  </a:lnTo>
                  <a:lnTo>
                    <a:pt x="90" y="3"/>
                  </a:lnTo>
                  <a:lnTo>
                    <a:pt x="94" y="8"/>
                  </a:lnTo>
                  <a:lnTo>
                    <a:pt x="94" y="13"/>
                  </a:lnTo>
                  <a:lnTo>
                    <a:pt x="94" y="13"/>
                  </a:lnTo>
                  <a:lnTo>
                    <a:pt x="94" y="18"/>
                  </a:lnTo>
                  <a:lnTo>
                    <a:pt x="90" y="23"/>
                  </a:lnTo>
                  <a:lnTo>
                    <a:pt x="87" y="25"/>
                  </a:lnTo>
                  <a:lnTo>
                    <a:pt x="80" y="26"/>
                  </a:lnTo>
                  <a:lnTo>
                    <a:pt x="8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sp>
          <p:nvSpPr>
            <p:cNvPr id="198" name="Freeform 130"/>
            <p:cNvSpPr>
              <a:spLocks noEditPoints="1"/>
            </p:cNvSpPr>
            <p:nvPr>
              <p:custDataLst>
                <p:tags r:id="rId157"/>
              </p:custDataLst>
            </p:nvPr>
          </p:nvSpPr>
          <p:spPr bwMode="auto">
            <a:xfrm>
              <a:off x="7269186" y="3508905"/>
              <a:ext cx="180975" cy="22225"/>
            </a:xfrm>
            <a:custGeom>
              <a:avLst/>
              <a:gdLst>
                <a:gd name="T0" fmla="*/ 214 w 228"/>
                <a:gd name="T1" fmla="*/ 26 h 26"/>
                <a:gd name="T2" fmla="*/ 147 w 228"/>
                <a:gd name="T3" fmla="*/ 26 h 26"/>
                <a:gd name="T4" fmla="*/ 147 w 228"/>
                <a:gd name="T5" fmla="*/ 26 h 26"/>
                <a:gd name="T6" fmla="*/ 142 w 228"/>
                <a:gd name="T7" fmla="*/ 25 h 26"/>
                <a:gd name="T8" fmla="*/ 139 w 228"/>
                <a:gd name="T9" fmla="*/ 23 h 26"/>
                <a:gd name="T10" fmla="*/ 136 w 228"/>
                <a:gd name="T11" fmla="*/ 18 h 26"/>
                <a:gd name="T12" fmla="*/ 134 w 228"/>
                <a:gd name="T13" fmla="*/ 13 h 26"/>
                <a:gd name="T14" fmla="*/ 134 w 228"/>
                <a:gd name="T15" fmla="*/ 13 h 26"/>
                <a:gd name="T16" fmla="*/ 136 w 228"/>
                <a:gd name="T17" fmla="*/ 8 h 26"/>
                <a:gd name="T18" fmla="*/ 139 w 228"/>
                <a:gd name="T19" fmla="*/ 3 h 26"/>
                <a:gd name="T20" fmla="*/ 142 w 228"/>
                <a:gd name="T21" fmla="*/ 1 h 26"/>
                <a:gd name="T22" fmla="*/ 147 w 228"/>
                <a:gd name="T23" fmla="*/ 0 h 26"/>
                <a:gd name="T24" fmla="*/ 214 w 228"/>
                <a:gd name="T25" fmla="*/ 0 h 26"/>
                <a:gd name="T26" fmla="*/ 214 w 228"/>
                <a:gd name="T27" fmla="*/ 0 h 26"/>
                <a:gd name="T28" fmla="*/ 221 w 228"/>
                <a:gd name="T29" fmla="*/ 1 h 26"/>
                <a:gd name="T30" fmla="*/ 225 w 228"/>
                <a:gd name="T31" fmla="*/ 3 h 26"/>
                <a:gd name="T32" fmla="*/ 228 w 228"/>
                <a:gd name="T33" fmla="*/ 8 h 26"/>
                <a:gd name="T34" fmla="*/ 228 w 228"/>
                <a:gd name="T35" fmla="*/ 13 h 26"/>
                <a:gd name="T36" fmla="*/ 228 w 228"/>
                <a:gd name="T37" fmla="*/ 13 h 26"/>
                <a:gd name="T38" fmla="*/ 228 w 228"/>
                <a:gd name="T39" fmla="*/ 18 h 26"/>
                <a:gd name="T40" fmla="*/ 225 w 228"/>
                <a:gd name="T41" fmla="*/ 23 h 26"/>
                <a:gd name="T42" fmla="*/ 221 w 228"/>
                <a:gd name="T43" fmla="*/ 25 h 26"/>
                <a:gd name="T44" fmla="*/ 214 w 228"/>
                <a:gd name="T45" fmla="*/ 26 h 26"/>
                <a:gd name="T46" fmla="*/ 214 w 228"/>
                <a:gd name="T47" fmla="*/ 26 h 26"/>
                <a:gd name="T48" fmla="*/ 80 w 228"/>
                <a:gd name="T49" fmla="*/ 26 h 26"/>
                <a:gd name="T50" fmla="*/ 13 w 228"/>
                <a:gd name="T51" fmla="*/ 26 h 26"/>
                <a:gd name="T52" fmla="*/ 13 w 228"/>
                <a:gd name="T53" fmla="*/ 26 h 26"/>
                <a:gd name="T54" fmla="*/ 8 w 228"/>
                <a:gd name="T55" fmla="*/ 25 h 26"/>
                <a:gd name="T56" fmla="*/ 5 w 228"/>
                <a:gd name="T57" fmla="*/ 23 h 26"/>
                <a:gd name="T58" fmla="*/ 1 w 228"/>
                <a:gd name="T59" fmla="*/ 18 h 26"/>
                <a:gd name="T60" fmla="*/ 0 w 228"/>
                <a:gd name="T61" fmla="*/ 13 h 26"/>
                <a:gd name="T62" fmla="*/ 0 w 228"/>
                <a:gd name="T63" fmla="*/ 13 h 26"/>
                <a:gd name="T64" fmla="*/ 1 w 228"/>
                <a:gd name="T65" fmla="*/ 8 h 26"/>
                <a:gd name="T66" fmla="*/ 5 w 228"/>
                <a:gd name="T67" fmla="*/ 3 h 26"/>
                <a:gd name="T68" fmla="*/ 8 w 228"/>
                <a:gd name="T69" fmla="*/ 1 h 26"/>
                <a:gd name="T70" fmla="*/ 13 w 228"/>
                <a:gd name="T71" fmla="*/ 0 h 26"/>
                <a:gd name="T72" fmla="*/ 80 w 228"/>
                <a:gd name="T73" fmla="*/ 0 h 26"/>
                <a:gd name="T74" fmla="*/ 80 w 228"/>
                <a:gd name="T75" fmla="*/ 0 h 26"/>
                <a:gd name="T76" fmla="*/ 87 w 228"/>
                <a:gd name="T77" fmla="*/ 1 h 26"/>
                <a:gd name="T78" fmla="*/ 90 w 228"/>
                <a:gd name="T79" fmla="*/ 3 h 26"/>
                <a:gd name="T80" fmla="*/ 94 w 228"/>
                <a:gd name="T81" fmla="*/ 8 h 26"/>
                <a:gd name="T82" fmla="*/ 94 w 228"/>
                <a:gd name="T83" fmla="*/ 13 h 26"/>
                <a:gd name="T84" fmla="*/ 94 w 228"/>
                <a:gd name="T85" fmla="*/ 13 h 26"/>
                <a:gd name="T86" fmla="*/ 94 w 228"/>
                <a:gd name="T87" fmla="*/ 18 h 26"/>
                <a:gd name="T88" fmla="*/ 90 w 228"/>
                <a:gd name="T89" fmla="*/ 23 h 26"/>
                <a:gd name="T90" fmla="*/ 87 w 228"/>
                <a:gd name="T91" fmla="*/ 25 h 26"/>
                <a:gd name="T92" fmla="*/ 80 w 228"/>
                <a:gd name="T93" fmla="*/ 26 h 26"/>
                <a:gd name="T94" fmla="*/ 80 w 228"/>
                <a:gd name="T9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8" h="26">
                  <a:moveTo>
                    <a:pt x="214" y="26"/>
                  </a:moveTo>
                  <a:lnTo>
                    <a:pt x="147" y="26"/>
                  </a:lnTo>
                  <a:lnTo>
                    <a:pt x="147" y="26"/>
                  </a:lnTo>
                  <a:lnTo>
                    <a:pt x="142" y="25"/>
                  </a:lnTo>
                  <a:lnTo>
                    <a:pt x="139" y="23"/>
                  </a:lnTo>
                  <a:lnTo>
                    <a:pt x="136" y="18"/>
                  </a:lnTo>
                  <a:lnTo>
                    <a:pt x="134" y="13"/>
                  </a:lnTo>
                  <a:lnTo>
                    <a:pt x="134" y="13"/>
                  </a:lnTo>
                  <a:lnTo>
                    <a:pt x="136" y="8"/>
                  </a:lnTo>
                  <a:lnTo>
                    <a:pt x="139" y="3"/>
                  </a:lnTo>
                  <a:lnTo>
                    <a:pt x="142" y="1"/>
                  </a:lnTo>
                  <a:lnTo>
                    <a:pt x="147" y="0"/>
                  </a:lnTo>
                  <a:lnTo>
                    <a:pt x="214" y="0"/>
                  </a:lnTo>
                  <a:lnTo>
                    <a:pt x="214" y="0"/>
                  </a:lnTo>
                  <a:lnTo>
                    <a:pt x="221" y="1"/>
                  </a:lnTo>
                  <a:lnTo>
                    <a:pt x="225" y="3"/>
                  </a:lnTo>
                  <a:lnTo>
                    <a:pt x="228" y="8"/>
                  </a:lnTo>
                  <a:lnTo>
                    <a:pt x="228" y="13"/>
                  </a:lnTo>
                  <a:lnTo>
                    <a:pt x="228" y="13"/>
                  </a:lnTo>
                  <a:lnTo>
                    <a:pt x="228" y="18"/>
                  </a:lnTo>
                  <a:lnTo>
                    <a:pt x="225" y="23"/>
                  </a:lnTo>
                  <a:lnTo>
                    <a:pt x="221" y="25"/>
                  </a:lnTo>
                  <a:lnTo>
                    <a:pt x="214" y="26"/>
                  </a:lnTo>
                  <a:lnTo>
                    <a:pt x="214" y="26"/>
                  </a:lnTo>
                  <a:close/>
                  <a:moveTo>
                    <a:pt x="80" y="26"/>
                  </a:moveTo>
                  <a:lnTo>
                    <a:pt x="13" y="26"/>
                  </a:lnTo>
                  <a:lnTo>
                    <a:pt x="13" y="26"/>
                  </a:lnTo>
                  <a:lnTo>
                    <a:pt x="8" y="25"/>
                  </a:lnTo>
                  <a:lnTo>
                    <a:pt x="5" y="23"/>
                  </a:lnTo>
                  <a:lnTo>
                    <a:pt x="1" y="18"/>
                  </a:lnTo>
                  <a:lnTo>
                    <a:pt x="0" y="13"/>
                  </a:lnTo>
                  <a:lnTo>
                    <a:pt x="0" y="13"/>
                  </a:lnTo>
                  <a:lnTo>
                    <a:pt x="1" y="8"/>
                  </a:lnTo>
                  <a:lnTo>
                    <a:pt x="5" y="3"/>
                  </a:lnTo>
                  <a:lnTo>
                    <a:pt x="8" y="1"/>
                  </a:lnTo>
                  <a:lnTo>
                    <a:pt x="13" y="0"/>
                  </a:lnTo>
                  <a:lnTo>
                    <a:pt x="80" y="0"/>
                  </a:lnTo>
                  <a:lnTo>
                    <a:pt x="80" y="0"/>
                  </a:lnTo>
                  <a:lnTo>
                    <a:pt x="87" y="1"/>
                  </a:lnTo>
                  <a:lnTo>
                    <a:pt x="90" y="3"/>
                  </a:lnTo>
                  <a:lnTo>
                    <a:pt x="94" y="8"/>
                  </a:lnTo>
                  <a:lnTo>
                    <a:pt x="94" y="13"/>
                  </a:lnTo>
                  <a:lnTo>
                    <a:pt x="94" y="13"/>
                  </a:lnTo>
                  <a:lnTo>
                    <a:pt x="94" y="18"/>
                  </a:lnTo>
                  <a:lnTo>
                    <a:pt x="90" y="23"/>
                  </a:lnTo>
                  <a:lnTo>
                    <a:pt x="87" y="25"/>
                  </a:lnTo>
                  <a:lnTo>
                    <a:pt x="80" y="26"/>
                  </a:lnTo>
                  <a:lnTo>
                    <a:pt x="8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p>
              <a:endParaRPr lang="zh-CN" altLang="en-US" sz="1350">
                <a:solidFill>
                  <a:schemeClr val="tx1"/>
                </a:solidFill>
                <a:latin typeface="思源黑体 Normal" panose="020B0400000000000000" charset="-122"/>
                <a:ea typeface="思源黑体 Normal" panose="020B0400000000000000" charset="-122"/>
              </a:endParaRPr>
            </a:p>
          </p:txBody>
        </p:sp>
      </p:grpSp>
      <p:sp>
        <p:nvSpPr>
          <p:cNvPr id="130" name="文本框 129"/>
          <p:cNvSpPr txBox="1"/>
          <p:nvPr/>
        </p:nvSpPr>
        <p:spPr>
          <a:xfrm>
            <a:off x="2135505" y="3434715"/>
            <a:ext cx="414020" cy="706755"/>
          </a:xfrm>
          <a:prstGeom prst="rect">
            <a:avLst/>
          </a:prstGeom>
          <a:noFill/>
        </p:spPr>
        <p:txBody>
          <a:bodyPr wrap="square" rtlCol="0">
            <a:spAutoFit/>
          </a:bodyPr>
          <a:p>
            <a:r>
              <a:rPr lang="zh-CN" altLang="en-US" sz="2000" b="1">
                <a:solidFill>
                  <a:schemeClr val="tx1"/>
                </a:solidFill>
                <a:latin typeface="思源黑体 Normal" panose="020B0400000000000000" charset="-122"/>
                <a:ea typeface="思源黑体 Normal" panose="020B0400000000000000" charset="-122"/>
              </a:rPr>
              <a:t>不同</a:t>
            </a:r>
            <a:endParaRPr lang="zh-CN" altLang="en-US" sz="2000" b="1">
              <a:solidFill>
                <a:schemeClr val="tx1"/>
              </a:solidFill>
              <a:latin typeface="思源黑体 Normal" panose="020B0400000000000000" charset="-122"/>
              <a:ea typeface="思源黑体 Normal" panose="020B0400000000000000" charset="-122"/>
            </a:endParaRPr>
          </a:p>
        </p:txBody>
      </p:sp>
    </p:spTree>
    <p:custDataLst>
      <p:tags r:id="rId158"/>
    </p:custDataLst>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角矩形 14"/>
          <p:cNvSpPr/>
          <p:nvPr/>
        </p:nvSpPr>
        <p:spPr>
          <a:xfrm>
            <a:off x="1562100" y="1682750"/>
            <a:ext cx="9067800" cy="3776980"/>
          </a:xfrm>
          <a:prstGeom prst="roundRect">
            <a:avLst/>
          </a:prstGeom>
          <a:noFill/>
          <a:ln w="19050">
            <a:solidFill>
              <a:srgbClr val="365D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61590" y="862443"/>
            <a:ext cx="1440000" cy="1440000"/>
          </a:xfrm>
          <a:prstGeom prst="ellipse">
            <a:avLst/>
          </a:prstGeom>
          <a:gradFill>
            <a:gsLst>
              <a:gs pos="100000">
                <a:srgbClr val="D4DDDE"/>
              </a:gs>
              <a:gs pos="0">
                <a:srgbClr val="335B6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 name="文本框 6"/>
          <p:cNvSpPr txBox="1"/>
          <p:nvPr/>
        </p:nvSpPr>
        <p:spPr>
          <a:xfrm>
            <a:off x="5556250" y="1153163"/>
            <a:ext cx="1050877" cy="829945"/>
          </a:xfrm>
          <a:prstGeom prst="rect">
            <a:avLst/>
          </a:prstGeom>
          <a:noFill/>
        </p:spPr>
        <p:txBody>
          <a:bodyPr wrap="square" rtlCol="0">
            <a:spAutoFit/>
          </a:bodyPr>
          <a:lstStyle/>
          <a:p>
            <a:pPr algn="ctr"/>
            <a:r>
              <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rPr>
              <a:t>03</a:t>
            </a:r>
            <a:endPar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endParaRPr>
          </a:p>
        </p:txBody>
      </p:sp>
      <p:sp>
        <p:nvSpPr>
          <p:cNvPr id="25" name="文本框 24"/>
          <p:cNvSpPr txBox="1"/>
          <p:nvPr/>
        </p:nvSpPr>
        <p:spPr>
          <a:xfrm>
            <a:off x="2574925" y="3081020"/>
            <a:ext cx="7039610" cy="737235"/>
          </a:xfrm>
          <a:prstGeom prst="rect">
            <a:avLst/>
          </a:prstGeom>
          <a:noFill/>
        </p:spPr>
        <p:txBody>
          <a:bodyPr wrap="square" rtlCol="0">
            <a:spAutoFit/>
          </a:bodyPr>
          <a:lstStyle/>
          <a:p>
            <a:pPr algn="ctr"/>
            <a:r>
              <a:rPr lang="zh-CN"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rPr>
              <a:t>就业陷阱与应对措施</a:t>
            </a:r>
            <a:endParaRPr lang="zh-CN"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endParaRPr>
          </a:p>
        </p:txBody>
      </p:sp>
      <p:grpSp>
        <p:nvGrpSpPr>
          <p:cNvPr id="11" name="组合 10"/>
          <p:cNvGrpSpPr/>
          <p:nvPr/>
        </p:nvGrpSpPr>
        <p:grpSpPr>
          <a:xfrm>
            <a:off x="8888095" y="3656144"/>
            <a:ext cx="2563495" cy="2447382"/>
            <a:chOff x="2238" y="5821"/>
            <a:chExt cx="4738" cy="4522"/>
          </a:xfrm>
        </p:grpSpPr>
        <p:sp>
          <p:nvSpPr>
            <p:cNvPr id="298" name="ísḷiḍe"/>
            <p:cNvSpPr/>
            <p:nvPr/>
          </p:nvSpPr>
          <p:spPr bwMode="auto">
            <a:xfrm>
              <a:off x="6154" y="9852"/>
              <a:ext cx="552" cy="453"/>
            </a:xfrm>
            <a:custGeom>
              <a:avLst/>
              <a:gdLst>
                <a:gd name="T0" fmla="*/ 33 w 197"/>
                <a:gd name="T1" fmla="*/ 147 h 162"/>
                <a:gd name="T2" fmla="*/ 9 w 197"/>
                <a:gd name="T3" fmla="*/ 73 h 162"/>
                <a:gd name="T4" fmla="*/ 46 w 197"/>
                <a:gd name="T5" fmla="*/ 55 h 162"/>
                <a:gd name="T6" fmla="*/ 78 w 197"/>
                <a:gd name="T7" fmla="*/ 34 h 162"/>
                <a:gd name="T8" fmla="*/ 138 w 197"/>
                <a:gd name="T9" fmla="*/ 18 h 162"/>
                <a:gd name="T10" fmla="*/ 153 w 197"/>
                <a:gd name="T11" fmla="*/ 66 h 162"/>
                <a:gd name="T12" fmla="*/ 195 w 197"/>
                <a:gd name="T13" fmla="*/ 115 h 162"/>
                <a:gd name="T14" fmla="*/ 153 w 197"/>
                <a:gd name="T15" fmla="*/ 159 h 162"/>
                <a:gd name="T16" fmla="*/ 33 w 197"/>
                <a:gd name="T17" fmla="*/ 14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62">
                  <a:moveTo>
                    <a:pt x="33" y="147"/>
                  </a:moveTo>
                  <a:cubicBezTo>
                    <a:pt x="33" y="147"/>
                    <a:pt x="0" y="89"/>
                    <a:pt x="9" y="73"/>
                  </a:cubicBezTo>
                  <a:cubicBezTo>
                    <a:pt x="17" y="56"/>
                    <a:pt x="27" y="51"/>
                    <a:pt x="46" y="55"/>
                  </a:cubicBezTo>
                  <a:cubicBezTo>
                    <a:pt x="65" y="60"/>
                    <a:pt x="70" y="50"/>
                    <a:pt x="78" y="34"/>
                  </a:cubicBezTo>
                  <a:cubicBezTo>
                    <a:pt x="85" y="19"/>
                    <a:pt x="110" y="0"/>
                    <a:pt x="138" y="18"/>
                  </a:cubicBezTo>
                  <a:cubicBezTo>
                    <a:pt x="161" y="32"/>
                    <a:pt x="139" y="62"/>
                    <a:pt x="153" y="66"/>
                  </a:cubicBezTo>
                  <a:cubicBezTo>
                    <a:pt x="170" y="70"/>
                    <a:pt x="197" y="84"/>
                    <a:pt x="195" y="115"/>
                  </a:cubicBezTo>
                  <a:cubicBezTo>
                    <a:pt x="193" y="146"/>
                    <a:pt x="165" y="156"/>
                    <a:pt x="153" y="159"/>
                  </a:cubicBezTo>
                  <a:cubicBezTo>
                    <a:pt x="142" y="162"/>
                    <a:pt x="33" y="147"/>
                    <a:pt x="33" y="147"/>
                  </a:cubicBez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ïṥľîḋe"/>
            <p:cNvSpPr/>
            <p:nvPr/>
          </p:nvSpPr>
          <p:spPr bwMode="auto">
            <a:xfrm>
              <a:off x="6178" y="10224"/>
              <a:ext cx="512" cy="110"/>
            </a:xfrm>
            <a:custGeom>
              <a:avLst/>
              <a:gdLst>
                <a:gd name="T0" fmla="*/ 148 w 297"/>
                <a:gd name="T1" fmla="*/ 64 h 64"/>
                <a:gd name="T2" fmla="*/ 284 w 297"/>
                <a:gd name="T3" fmla="*/ 64 h 64"/>
                <a:gd name="T4" fmla="*/ 297 w 297"/>
                <a:gd name="T5" fmla="*/ 0 h 64"/>
                <a:gd name="T6" fmla="*/ 0 w 297"/>
                <a:gd name="T7" fmla="*/ 0 h 64"/>
                <a:gd name="T8" fmla="*/ 12 w 297"/>
                <a:gd name="T9" fmla="*/ 64 h 64"/>
                <a:gd name="T10" fmla="*/ 148 w 297"/>
                <a:gd name="T11" fmla="*/ 64 h 64"/>
                <a:gd name="T12" fmla="*/ 148 w 297"/>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297" h="64">
                  <a:moveTo>
                    <a:pt x="148" y="64"/>
                  </a:moveTo>
                  <a:lnTo>
                    <a:pt x="284" y="64"/>
                  </a:lnTo>
                  <a:lnTo>
                    <a:pt x="297" y="0"/>
                  </a:lnTo>
                  <a:lnTo>
                    <a:pt x="0" y="0"/>
                  </a:lnTo>
                  <a:lnTo>
                    <a:pt x="12" y="64"/>
                  </a:lnTo>
                  <a:lnTo>
                    <a:pt x="148" y="64"/>
                  </a:lnTo>
                  <a:lnTo>
                    <a:pt x="148" y="64"/>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îṣľîḋé"/>
            <p:cNvSpPr/>
            <p:nvPr/>
          </p:nvSpPr>
          <p:spPr bwMode="auto">
            <a:xfrm>
              <a:off x="6030" y="9490"/>
              <a:ext cx="807" cy="853"/>
            </a:xfrm>
            <a:custGeom>
              <a:avLst/>
              <a:gdLst>
                <a:gd name="T0" fmla="*/ 1 w 288"/>
                <a:gd name="T1" fmla="*/ 5 h 305"/>
                <a:gd name="T2" fmla="*/ 20 w 288"/>
                <a:gd name="T3" fmla="*/ 106 h 305"/>
                <a:gd name="T4" fmla="*/ 50 w 288"/>
                <a:gd name="T5" fmla="*/ 266 h 305"/>
                <a:gd name="T6" fmla="*/ 57 w 288"/>
                <a:gd name="T7" fmla="*/ 302 h 305"/>
                <a:gd name="T8" fmla="*/ 60 w 288"/>
                <a:gd name="T9" fmla="*/ 305 h 305"/>
                <a:gd name="T10" fmla="*/ 193 w 288"/>
                <a:gd name="T11" fmla="*/ 305 h 305"/>
                <a:gd name="T12" fmla="*/ 228 w 288"/>
                <a:gd name="T13" fmla="*/ 305 h 305"/>
                <a:gd name="T14" fmla="*/ 231 w 288"/>
                <a:gd name="T15" fmla="*/ 302 h 305"/>
                <a:gd name="T16" fmla="*/ 250 w 288"/>
                <a:gd name="T17" fmla="*/ 202 h 305"/>
                <a:gd name="T18" fmla="*/ 280 w 288"/>
                <a:gd name="T19" fmla="*/ 42 h 305"/>
                <a:gd name="T20" fmla="*/ 287 w 288"/>
                <a:gd name="T21" fmla="*/ 5 h 305"/>
                <a:gd name="T22" fmla="*/ 284 w 288"/>
                <a:gd name="T23" fmla="*/ 2 h 305"/>
                <a:gd name="T24" fmla="*/ 189 w 288"/>
                <a:gd name="T25" fmla="*/ 2 h 305"/>
                <a:gd name="T26" fmla="*/ 39 w 288"/>
                <a:gd name="T27" fmla="*/ 2 h 305"/>
                <a:gd name="T28" fmla="*/ 4 w 288"/>
                <a:gd name="T29" fmla="*/ 2 h 305"/>
                <a:gd name="T30" fmla="*/ 4 w 288"/>
                <a:gd name="T31" fmla="*/ 8 h 305"/>
                <a:gd name="T32" fmla="*/ 99 w 288"/>
                <a:gd name="T33" fmla="*/ 8 h 305"/>
                <a:gd name="T34" fmla="*/ 250 w 288"/>
                <a:gd name="T35" fmla="*/ 8 h 305"/>
                <a:gd name="T36" fmla="*/ 284 w 288"/>
                <a:gd name="T37" fmla="*/ 8 h 305"/>
                <a:gd name="T38" fmla="*/ 281 w 288"/>
                <a:gd name="T39" fmla="*/ 4 h 305"/>
                <a:gd name="T40" fmla="*/ 262 w 288"/>
                <a:gd name="T41" fmla="*/ 104 h 305"/>
                <a:gd name="T42" fmla="*/ 232 w 288"/>
                <a:gd name="T43" fmla="*/ 264 h 305"/>
                <a:gd name="T44" fmla="*/ 225 w 288"/>
                <a:gd name="T45" fmla="*/ 301 h 305"/>
                <a:gd name="T46" fmla="*/ 228 w 288"/>
                <a:gd name="T47" fmla="*/ 299 h 305"/>
                <a:gd name="T48" fmla="*/ 95 w 288"/>
                <a:gd name="T49" fmla="*/ 299 h 305"/>
                <a:gd name="T50" fmla="*/ 60 w 288"/>
                <a:gd name="T51" fmla="*/ 299 h 305"/>
                <a:gd name="T52" fmla="*/ 63 w 288"/>
                <a:gd name="T53" fmla="*/ 301 h 305"/>
                <a:gd name="T54" fmla="*/ 44 w 288"/>
                <a:gd name="T55" fmla="*/ 201 h 305"/>
                <a:gd name="T56" fmla="*/ 14 w 288"/>
                <a:gd name="T57" fmla="*/ 41 h 305"/>
                <a:gd name="T58" fmla="*/ 7 w 288"/>
                <a:gd name="T59" fmla="*/ 4 h 305"/>
                <a:gd name="T60" fmla="*/ 1 w 288"/>
                <a:gd name="T61" fmla="*/ 5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305">
                  <a:moveTo>
                    <a:pt x="1" y="5"/>
                  </a:moveTo>
                  <a:cubicBezTo>
                    <a:pt x="7" y="39"/>
                    <a:pt x="14" y="72"/>
                    <a:pt x="20" y="106"/>
                  </a:cubicBezTo>
                  <a:cubicBezTo>
                    <a:pt x="30" y="159"/>
                    <a:pt x="40" y="212"/>
                    <a:pt x="50" y="266"/>
                  </a:cubicBezTo>
                  <a:cubicBezTo>
                    <a:pt x="53" y="278"/>
                    <a:pt x="55" y="290"/>
                    <a:pt x="57" y="302"/>
                  </a:cubicBezTo>
                  <a:cubicBezTo>
                    <a:pt x="58" y="304"/>
                    <a:pt x="59" y="305"/>
                    <a:pt x="60" y="305"/>
                  </a:cubicBezTo>
                  <a:cubicBezTo>
                    <a:pt x="105" y="305"/>
                    <a:pt x="149" y="305"/>
                    <a:pt x="193" y="305"/>
                  </a:cubicBezTo>
                  <a:cubicBezTo>
                    <a:pt x="205" y="305"/>
                    <a:pt x="216" y="305"/>
                    <a:pt x="228" y="305"/>
                  </a:cubicBezTo>
                  <a:cubicBezTo>
                    <a:pt x="229" y="305"/>
                    <a:pt x="231" y="304"/>
                    <a:pt x="231" y="302"/>
                  </a:cubicBezTo>
                  <a:cubicBezTo>
                    <a:pt x="237" y="269"/>
                    <a:pt x="244" y="236"/>
                    <a:pt x="250" y="202"/>
                  </a:cubicBezTo>
                  <a:cubicBezTo>
                    <a:pt x="260" y="149"/>
                    <a:pt x="270" y="96"/>
                    <a:pt x="280" y="42"/>
                  </a:cubicBezTo>
                  <a:cubicBezTo>
                    <a:pt x="283" y="30"/>
                    <a:pt x="285" y="18"/>
                    <a:pt x="287" y="5"/>
                  </a:cubicBezTo>
                  <a:cubicBezTo>
                    <a:pt x="288" y="4"/>
                    <a:pt x="286" y="2"/>
                    <a:pt x="284" y="2"/>
                  </a:cubicBezTo>
                  <a:cubicBezTo>
                    <a:pt x="253" y="2"/>
                    <a:pt x="221" y="2"/>
                    <a:pt x="189" y="2"/>
                  </a:cubicBezTo>
                  <a:cubicBezTo>
                    <a:pt x="139" y="2"/>
                    <a:pt x="89" y="2"/>
                    <a:pt x="39" y="2"/>
                  </a:cubicBezTo>
                  <a:cubicBezTo>
                    <a:pt x="27" y="2"/>
                    <a:pt x="16" y="2"/>
                    <a:pt x="4" y="2"/>
                  </a:cubicBezTo>
                  <a:cubicBezTo>
                    <a:pt x="0" y="2"/>
                    <a:pt x="0" y="8"/>
                    <a:pt x="4" y="8"/>
                  </a:cubicBezTo>
                  <a:cubicBezTo>
                    <a:pt x="36" y="8"/>
                    <a:pt x="67" y="8"/>
                    <a:pt x="99" y="8"/>
                  </a:cubicBezTo>
                  <a:cubicBezTo>
                    <a:pt x="149" y="8"/>
                    <a:pt x="199" y="8"/>
                    <a:pt x="250" y="8"/>
                  </a:cubicBezTo>
                  <a:cubicBezTo>
                    <a:pt x="261" y="8"/>
                    <a:pt x="273" y="8"/>
                    <a:pt x="284" y="8"/>
                  </a:cubicBezTo>
                  <a:cubicBezTo>
                    <a:pt x="283" y="6"/>
                    <a:pt x="282" y="5"/>
                    <a:pt x="281" y="4"/>
                  </a:cubicBezTo>
                  <a:cubicBezTo>
                    <a:pt x="275" y="37"/>
                    <a:pt x="269" y="71"/>
                    <a:pt x="262" y="104"/>
                  </a:cubicBezTo>
                  <a:cubicBezTo>
                    <a:pt x="252" y="157"/>
                    <a:pt x="242" y="211"/>
                    <a:pt x="232" y="264"/>
                  </a:cubicBezTo>
                  <a:cubicBezTo>
                    <a:pt x="230" y="276"/>
                    <a:pt x="228" y="289"/>
                    <a:pt x="225" y="301"/>
                  </a:cubicBezTo>
                  <a:cubicBezTo>
                    <a:pt x="226" y="300"/>
                    <a:pt x="227" y="299"/>
                    <a:pt x="228" y="299"/>
                  </a:cubicBezTo>
                  <a:cubicBezTo>
                    <a:pt x="184" y="299"/>
                    <a:pt x="139" y="299"/>
                    <a:pt x="95" y="299"/>
                  </a:cubicBezTo>
                  <a:cubicBezTo>
                    <a:pt x="83" y="299"/>
                    <a:pt x="72" y="299"/>
                    <a:pt x="60" y="299"/>
                  </a:cubicBezTo>
                  <a:cubicBezTo>
                    <a:pt x="61" y="299"/>
                    <a:pt x="62" y="300"/>
                    <a:pt x="63" y="301"/>
                  </a:cubicBezTo>
                  <a:cubicBezTo>
                    <a:pt x="57" y="267"/>
                    <a:pt x="50" y="234"/>
                    <a:pt x="44" y="201"/>
                  </a:cubicBezTo>
                  <a:cubicBezTo>
                    <a:pt x="34" y="147"/>
                    <a:pt x="24" y="94"/>
                    <a:pt x="14" y="41"/>
                  </a:cubicBezTo>
                  <a:cubicBezTo>
                    <a:pt x="12" y="28"/>
                    <a:pt x="9" y="16"/>
                    <a:pt x="7"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í$ļiḑé"/>
            <p:cNvSpPr/>
            <p:nvPr/>
          </p:nvSpPr>
          <p:spPr bwMode="auto">
            <a:xfrm>
              <a:off x="6168" y="9490"/>
              <a:ext cx="221" cy="815"/>
            </a:xfrm>
            <a:custGeom>
              <a:avLst/>
              <a:gdLst>
                <a:gd name="T0" fmla="*/ 1 w 79"/>
                <a:gd name="T1" fmla="*/ 5 h 291"/>
                <a:gd name="T2" fmla="*/ 15 w 79"/>
                <a:gd name="T3" fmla="*/ 101 h 291"/>
                <a:gd name="T4" fmla="*/ 37 w 79"/>
                <a:gd name="T5" fmla="*/ 254 h 291"/>
                <a:gd name="T6" fmla="*/ 42 w 79"/>
                <a:gd name="T7" fmla="*/ 289 h 291"/>
                <a:gd name="T8" fmla="*/ 45 w 79"/>
                <a:gd name="T9" fmla="*/ 291 h 291"/>
                <a:gd name="T10" fmla="*/ 76 w 79"/>
                <a:gd name="T11" fmla="*/ 291 h 291"/>
                <a:gd name="T12" fmla="*/ 79 w 79"/>
                <a:gd name="T13" fmla="*/ 288 h 291"/>
                <a:gd name="T14" fmla="*/ 76 w 79"/>
                <a:gd name="T15" fmla="*/ 193 h 291"/>
                <a:gd name="T16" fmla="*/ 70 w 79"/>
                <a:gd name="T17" fmla="*/ 40 h 291"/>
                <a:gd name="T18" fmla="*/ 69 w 79"/>
                <a:gd name="T19" fmla="*/ 5 h 291"/>
                <a:gd name="T20" fmla="*/ 63 w 79"/>
                <a:gd name="T21" fmla="*/ 5 h 291"/>
                <a:gd name="T22" fmla="*/ 66 w 79"/>
                <a:gd name="T23" fmla="*/ 100 h 291"/>
                <a:gd name="T24" fmla="*/ 72 w 79"/>
                <a:gd name="T25" fmla="*/ 253 h 291"/>
                <a:gd name="T26" fmla="*/ 73 w 79"/>
                <a:gd name="T27" fmla="*/ 288 h 291"/>
                <a:gd name="T28" fmla="*/ 76 w 79"/>
                <a:gd name="T29" fmla="*/ 285 h 291"/>
                <a:gd name="T30" fmla="*/ 45 w 79"/>
                <a:gd name="T31" fmla="*/ 285 h 291"/>
                <a:gd name="T32" fmla="*/ 48 w 79"/>
                <a:gd name="T33" fmla="*/ 288 h 291"/>
                <a:gd name="T34" fmla="*/ 34 w 79"/>
                <a:gd name="T35" fmla="*/ 192 h 291"/>
                <a:gd name="T36" fmla="*/ 12 w 79"/>
                <a:gd name="T37" fmla="*/ 39 h 291"/>
                <a:gd name="T38" fmla="*/ 6 w 79"/>
                <a:gd name="T39" fmla="*/ 4 h 291"/>
                <a:gd name="T40" fmla="*/ 1 w 79"/>
                <a:gd name="T41" fmla="*/ 5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291">
                  <a:moveTo>
                    <a:pt x="1" y="5"/>
                  </a:moveTo>
                  <a:cubicBezTo>
                    <a:pt x="5" y="37"/>
                    <a:pt x="10" y="69"/>
                    <a:pt x="15" y="101"/>
                  </a:cubicBezTo>
                  <a:cubicBezTo>
                    <a:pt x="22" y="152"/>
                    <a:pt x="30" y="203"/>
                    <a:pt x="37" y="254"/>
                  </a:cubicBezTo>
                  <a:cubicBezTo>
                    <a:pt x="39" y="266"/>
                    <a:pt x="40" y="277"/>
                    <a:pt x="42" y="289"/>
                  </a:cubicBezTo>
                  <a:cubicBezTo>
                    <a:pt x="42" y="291"/>
                    <a:pt x="44" y="291"/>
                    <a:pt x="45" y="291"/>
                  </a:cubicBezTo>
                  <a:cubicBezTo>
                    <a:pt x="56" y="291"/>
                    <a:pt x="66" y="291"/>
                    <a:pt x="76" y="291"/>
                  </a:cubicBezTo>
                  <a:cubicBezTo>
                    <a:pt x="78" y="291"/>
                    <a:pt x="79" y="290"/>
                    <a:pt x="79" y="288"/>
                  </a:cubicBezTo>
                  <a:cubicBezTo>
                    <a:pt x="78" y="257"/>
                    <a:pt x="77" y="225"/>
                    <a:pt x="76" y="193"/>
                  </a:cubicBezTo>
                  <a:cubicBezTo>
                    <a:pt x="74" y="142"/>
                    <a:pt x="72" y="91"/>
                    <a:pt x="70" y="40"/>
                  </a:cubicBezTo>
                  <a:cubicBezTo>
                    <a:pt x="69" y="28"/>
                    <a:pt x="69" y="16"/>
                    <a:pt x="69" y="5"/>
                  </a:cubicBezTo>
                  <a:cubicBezTo>
                    <a:pt x="68" y="1"/>
                    <a:pt x="62" y="1"/>
                    <a:pt x="63" y="5"/>
                  </a:cubicBezTo>
                  <a:cubicBezTo>
                    <a:pt x="64" y="37"/>
                    <a:pt x="65" y="68"/>
                    <a:pt x="66" y="100"/>
                  </a:cubicBezTo>
                  <a:cubicBezTo>
                    <a:pt x="68" y="151"/>
                    <a:pt x="70" y="202"/>
                    <a:pt x="72" y="253"/>
                  </a:cubicBezTo>
                  <a:cubicBezTo>
                    <a:pt x="73" y="265"/>
                    <a:pt x="73" y="277"/>
                    <a:pt x="73" y="288"/>
                  </a:cubicBezTo>
                  <a:cubicBezTo>
                    <a:pt x="74" y="287"/>
                    <a:pt x="75" y="286"/>
                    <a:pt x="76" y="285"/>
                  </a:cubicBezTo>
                  <a:cubicBezTo>
                    <a:pt x="66" y="285"/>
                    <a:pt x="56" y="285"/>
                    <a:pt x="45" y="285"/>
                  </a:cubicBezTo>
                  <a:cubicBezTo>
                    <a:pt x="46" y="286"/>
                    <a:pt x="47" y="287"/>
                    <a:pt x="48" y="288"/>
                  </a:cubicBezTo>
                  <a:cubicBezTo>
                    <a:pt x="43" y="256"/>
                    <a:pt x="39" y="224"/>
                    <a:pt x="34" y="192"/>
                  </a:cubicBezTo>
                  <a:cubicBezTo>
                    <a:pt x="27" y="141"/>
                    <a:pt x="19" y="90"/>
                    <a:pt x="12" y="39"/>
                  </a:cubicBezTo>
                  <a:cubicBezTo>
                    <a:pt x="10" y="27"/>
                    <a:pt x="8" y="16"/>
                    <a:pt x="6"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i$ḻïďè"/>
            <p:cNvSpPr/>
            <p:nvPr/>
          </p:nvSpPr>
          <p:spPr bwMode="auto">
            <a:xfrm>
              <a:off x="6500" y="9493"/>
              <a:ext cx="198" cy="794"/>
            </a:xfrm>
            <a:custGeom>
              <a:avLst/>
              <a:gdLst>
                <a:gd name="T0" fmla="*/ 5 w 71"/>
                <a:gd name="T1" fmla="*/ 4 h 284"/>
                <a:gd name="T2" fmla="*/ 3 w 71"/>
                <a:gd name="T3" fmla="*/ 96 h 284"/>
                <a:gd name="T4" fmla="*/ 1 w 71"/>
                <a:gd name="T5" fmla="*/ 243 h 284"/>
                <a:gd name="T6" fmla="*/ 0 w 71"/>
                <a:gd name="T7" fmla="*/ 276 h 284"/>
                <a:gd name="T8" fmla="*/ 3 w 71"/>
                <a:gd name="T9" fmla="*/ 279 h 284"/>
                <a:gd name="T10" fmla="*/ 37 w 71"/>
                <a:gd name="T11" fmla="*/ 284 h 284"/>
                <a:gd name="T12" fmla="*/ 40 w 71"/>
                <a:gd name="T13" fmla="*/ 281 h 284"/>
                <a:gd name="T14" fmla="*/ 50 w 71"/>
                <a:gd name="T15" fmla="*/ 187 h 284"/>
                <a:gd name="T16" fmla="*/ 67 w 71"/>
                <a:gd name="T17" fmla="*/ 38 h 284"/>
                <a:gd name="T18" fmla="*/ 71 w 71"/>
                <a:gd name="T19" fmla="*/ 4 h 284"/>
                <a:gd name="T20" fmla="*/ 65 w 71"/>
                <a:gd name="T21" fmla="*/ 4 h 284"/>
                <a:gd name="T22" fmla="*/ 54 w 71"/>
                <a:gd name="T23" fmla="*/ 97 h 284"/>
                <a:gd name="T24" fmla="*/ 38 w 71"/>
                <a:gd name="T25" fmla="*/ 246 h 284"/>
                <a:gd name="T26" fmla="*/ 34 w 71"/>
                <a:gd name="T27" fmla="*/ 281 h 284"/>
                <a:gd name="T28" fmla="*/ 37 w 71"/>
                <a:gd name="T29" fmla="*/ 278 h 284"/>
                <a:gd name="T30" fmla="*/ 3 w 71"/>
                <a:gd name="T31" fmla="*/ 273 h 284"/>
                <a:gd name="T32" fmla="*/ 6 w 71"/>
                <a:gd name="T33" fmla="*/ 276 h 284"/>
                <a:gd name="T34" fmla="*/ 8 w 71"/>
                <a:gd name="T35" fmla="*/ 184 h 284"/>
                <a:gd name="T36" fmla="*/ 10 w 71"/>
                <a:gd name="T37" fmla="*/ 37 h 284"/>
                <a:gd name="T38" fmla="*/ 11 w 71"/>
                <a:gd name="T39" fmla="*/ 4 h 284"/>
                <a:gd name="T40" fmla="*/ 5 w 71"/>
                <a:gd name="T41" fmla="*/ 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284">
                  <a:moveTo>
                    <a:pt x="5" y="4"/>
                  </a:moveTo>
                  <a:cubicBezTo>
                    <a:pt x="4" y="34"/>
                    <a:pt x="4" y="65"/>
                    <a:pt x="3" y="96"/>
                  </a:cubicBezTo>
                  <a:cubicBezTo>
                    <a:pt x="2" y="145"/>
                    <a:pt x="2" y="194"/>
                    <a:pt x="1" y="243"/>
                  </a:cubicBezTo>
                  <a:cubicBezTo>
                    <a:pt x="1" y="254"/>
                    <a:pt x="0" y="265"/>
                    <a:pt x="0" y="276"/>
                  </a:cubicBezTo>
                  <a:cubicBezTo>
                    <a:pt x="0" y="278"/>
                    <a:pt x="2" y="279"/>
                    <a:pt x="3" y="279"/>
                  </a:cubicBezTo>
                  <a:cubicBezTo>
                    <a:pt x="14" y="281"/>
                    <a:pt x="26" y="282"/>
                    <a:pt x="37" y="284"/>
                  </a:cubicBezTo>
                  <a:cubicBezTo>
                    <a:pt x="39" y="284"/>
                    <a:pt x="40" y="282"/>
                    <a:pt x="40" y="281"/>
                  </a:cubicBezTo>
                  <a:cubicBezTo>
                    <a:pt x="43" y="249"/>
                    <a:pt x="47" y="218"/>
                    <a:pt x="50" y="187"/>
                  </a:cubicBezTo>
                  <a:cubicBezTo>
                    <a:pt x="56" y="137"/>
                    <a:pt x="61" y="88"/>
                    <a:pt x="67" y="38"/>
                  </a:cubicBezTo>
                  <a:cubicBezTo>
                    <a:pt x="68" y="27"/>
                    <a:pt x="69" y="15"/>
                    <a:pt x="71" y="4"/>
                  </a:cubicBezTo>
                  <a:cubicBezTo>
                    <a:pt x="71" y="0"/>
                    <a:pt x="65" y="0"/>
                    <a:pt x="65" y="4"/>
                  </a:cubicBezTo>
                  <a:cubicBezTo>
                    <a:pt x="61" y="35"/>
                    <a:pt x="58" y="66"/>
                    <a:pt x="54" y="97"/>
                  </a:cubicBezTo>
                  <a:cubicBezTo>
                    <a:pt x="49" y="147"/>
                    <a:pt x="43" y="197"/>
                    <a:pt x="38" y="246"/>
                  </a:cubicBezTo>
                  <a:cubicBezTo>
                    <a:pt x="36" y="258"/>
                    <a:pt x="35" y="269"/>
                    <a:pt x="34" y="281"/>
                  </a:cubicBezTo>
                  <a:cubicBezTo>
                    <a:pt x="35" y="280"/>
                    <a:pt x="36" y="279"/>
                    <a:pt x="37" y="278"/>
                  </a:cubicBezTo>
                  <a:cubicBezTo>
                    <a:pt x="26" y="276"/>
                    <a:pt x="14" y="275"/>
                    <a:pt x="3" y="273"/>
                  </a:cubicBezTo>
                  <a:cubicBezTo>
                    <a:pt x="4" y="274"/>
                    <a:pt x="5" y="275"/>
                    <a:pt x="6" y="276"/>
                  </a:cubicBezTo>
                  <a:cubicBezTo>
                    <a:pt x="7" y="246"/>
                    <a:pt x="7" y="215"/>
                    <a:pt x="8" y="184"/>
                  </a:cubicBezTo>
                  <a:cubicBezTo>
                    <a:pt x="9" y="135"/>
                    <a:pt x="9" y="86"/>
                    <a:pt x="10" y="37"/>
                  </a:cubicBezTo>
                  <a:cubicBezTo>
                    <a:pt x="11" y="26"/>
                    <a:pt x="11" y="15"/>
                    <a:pt x="11" y="4"/>
                  </a:cubicBezTo>
                  <a:cubicBezTo>
                    <a:pt x="11" y="0"/>
                    <a:pt x="5" y="0"/>
                    <a:pt x="5"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îşḻîdê"/>
            <p:cNvSpPr/>
            <p:nvPr/>
          </p:nvSpPr>
          <p:spPr bwMode="auto">
            <a:xfrm>
              <a:off x="6061" y="9655"/>
              <a:ext cx="736" cy="17"/>
            </a:xfrm>
            <a:custGeom>
              <a:avLst/>
              <a:gdLst>
                <a:gd name="T0" fmla="*/ 4 w 263"/>
                <a:gd name="T1" fmla="*/ 6 h 6"/>
                <a:gd name="T2" fmla="*/ 90 w 263"/>
                <a:gd name="T3" fmla="*/ 6 h 6"/>
                <a:gd name="T4" fmla="*/ 228 w 263"/>
                <a:gd name="T5" fmla="*/ 6 h 6"/>
                <a:gd name="T6" fmla="*/ 259 w 263"/>
                <a:gd name="T7" fmla="*/ 6 h 6"/>
                <a:gd name="T8" fmla="*/ 259 w 263"/>
                <a:gd name="T9" fmla="*/ 0 h 6"/>
                <a:gd name="T10" fmla="*/ 173 w 263"/>
                <a:gd name="T11" fmla="*/ 0 h 6"/>
                <a:gd name="T12" fmla="*/ 35 w 263"/>
                <a:gd name="T13" fmla="*/ 0 h 6"/>
                <a:gd name="T14" fmla="*/ 4 w 263"/>
                <a:gd name="T15" fmla="*/ 0 h 6"/>
                <a:gd name="T16" fmla="*/ 4 w 26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6">
                  <a:moveTo>
                    <a:pt x="4" y="6"/>
                  </a:moveTo>
                  <a:cubicBezTo>
                    <a:pt x="33" y="6"/>
                    <a:pt x="62" y="6"/>
                    <a:pt x="90" y="6"/>
                  </a:cubicBezTo>
                  <a:cubicBezTo>
                    <a:pt x="136" y="6"/>
                    <a:pt x="182" y="6"/>
                    <a:pt x="228" y="6"/>
                  </a:cubicBezTo>
                  <a:cubicBezTo>
                    <a:pt x="239" y="6"/>
                    <a:pt x="249" y="6"/>
                    <a:pt x="259" y="6"/>
                  </a:cubicBezTo>
                  <a:cubicBezTo>
                    <a:pt x="263" y="6"/>
                    <a:pt x="263" y="0"/>
                    <a:pt x="259" y="0"/>
                  </a:cubicBezTo>
                  <a:cubicBezTo>
                    <a:pt x="231" y="0"/>
                    <a:pt x="202" y="0"/>
                    <a:pt x="173" y="0"/>
                  </a:cubicBezTo>
                  <a:cubicBezTo>
                    <a:pt x="127" y="0"/>
                    <a:pt x="81" y="0"/>
                    <a:pt x="35" y="0"/>
                  </a:cubicBezTo>
                  <a:cubicBezTo>
                    <a:pt x="25"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îṩľíḓè"/>
            <p:cNvSpPr/>
            <p:nvPr/>
          </p:nvSpPr>
          <p:spPr bwMode="auto">
            <a:xfrm>
              <a:off x="6088" y="9809"/>
              <a:ext cx="689" cy="17"/>
            </a:xfrm>
            <a:custGeom>
              <a:avLst/>
              <a:gdLst>
                <a:gd name="T0" fmla="*/ 4 w 246"/>
                <a:gd name="T1" fmla="*/ 6 h 6"/>
                <a:gd name="T2" fmla="*/ 85 w 246"/>
                <a:gd name="T3" fmla="*/ 6 h 6"/>
                <a:gd name="T4" fmla="*/ 213 w 246"/>
                <a:gd name="T5" fmla="*/ 6 h 6"/>
                <a:gd name="T6" fmla="*/ 242 w 246"/>
                <a:gd name="T7" fmla="*/ 6 h 6"/>
                <a:gd name="T8" fmla="*/ 242 w 246"/>
                <a:gd name="T9" fmla="*/ 0 h 6"/>
                <a:gd name="T10" fmla="*/ 161 w 246"/>
                <a:gd name="T11" fmla="*/ 0 h 6"/>
                <a:gd name="T12" fmla="*/ 34 w 246"/>
                <a:gd name="T13" fmla="*/ 0 h 6"/>
                <a:gd name="T14" fmla="*/ 4 w 246"/>
                <a:gd name="T15" fmla="*/ 0 h 6"/>
                <a:gd name="T16" fmla="*/ 4 w 24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6">
                  <a:moveTo>
                    <a:pt x="4" y="6"/>
                  </a:moveTo>
                  <a:cubicBezTo>
                    <a:pt x="31" y="6"/>
                    <a:pt x="58" y="6"/>
                    <a:pt x="85" y="6"/>
                  </a:cubicBezTo>
                  <a:cubicBezTo>
                    <a:pt x="127" y="6"/>
                    <a:pt x="170" y="6"/>
                    <a:pt x="213" y="6"/>
                  </a:cubicBezTo>
                  <a:cubicBezTo>
                    <a:pt x="222" y="6"/>
                    <a:pt x="232" y="6"/>
                    <a:pt x="242" y="6"/>
                  </a:cubicBezTo>
                  <a:cubicBezTo>
                    <a:pt x="246" y="6"/>
                    <a:pt x="246" y="0"/>
                    <a:pt x="242" y="0"/>
                  </a:cubicBezTo>
                  <a:cubicBezTo>
                    <a:pt x="215" y="0"/>
                    <a:pt x="188" y="0"/>
                    <a:pt x="161" y="0"/>
                  </a:cubicBezTo>
                  <a:cubicBezTo>
                    <a:pt x="119" y="0"/>
                    <a:pt x="76" y="0"/>
                    <a:pt x="34" y="0"/>
                  </a:cubicBezTo>
                  <a:cubicBezTo>
                    <a:pt x="24"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iṩľîḑê"/>
            <p:cNvSpPr/>
            <p:nvPr/>
          </p:nvSpPr>
          <p:spPr bwMode="auto">
            <a:xfrm>
              <a:off x="6118" y="9955"/>
              <a:ext cx="631" cy="16"/>
            </a:xfrm>
            <a:custGeom>
              <a:avLst/>
              <a:gdLst>
                <a:gd name="T0" fmla="*/ 4 w 226"/>
                <a:gd name="T1" fmla="*/ 6 h 6"/>
                <a:gd name="T2" fmla="*/ 78 w 226"/>
                <a:gd name="T3" fmla="*/ 6 h 6"/>
                <a:gd name="T4" fmla="*/ 195 w 226"/>
                <a:gd name="T5" fmla="*/ 6 h 6"/>
                <a:gd name="T6" fmla="*/ 222 w 226"/>
                <a:gd name="T7" fmla="*/ 6 h 6"/>
                <a:gd name="T8" fmla="*/ 222 w 226"/>
                <a:gd name="T9" fmla="*/ 0 h 6"/>
                <a:gd name="T10" fmla="*/ 148 w 226"/>
                <a:gd name="T11" fmla="*/ 0 h 6"/>
                <a:gd name="T12" fmla="*/ 31 w 226"/>
                <a:gd name="T13" fmla="*/ 0 h 6"/>
                <a:gd name="T14" fmla="*/ 4 w 226"/>
                <a:gd name="T15" fmla="*/ 0 h 6"/>
                <a:gd name="T16" fmla="*/ 4 w 2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 h="6">
                  <a:moveTo>
                    <a:pt x="4" y="6"/>
                  </a:moveTo>
                  <a:cubicBezTo>
                    <a:pt x="29" y="6"/>
                    <a:pt x="53" y="6"/>
                    <a:pt x="78" y="6"/>
                  </a:cubicBezTo>
                  <a:cubicBezTo>
                    <a:pt x="117" y="6"/>
                    <a:pt x="156" y="6"/>
                    <a:pt x="195" y="6"/>
                  </a:cubicBezTo>
                  <a:cubicBezTo>
                    <a:pt x="204" y="6"/>
                    <a:pt x="213" y="6"/>
                    <a:pt x="222" y="6"/>
                  </a:cubicBezTo>
                  <a:cubicBezTo>
                    <a:pt x="226" y="6"/>
                    <a:pt x="226" y="0"/>
                    <a:pt x="222" y="0"/>
                  </a:cubicBezTo>
                  <a:cubicBezTo>
                    <a:pt x="198" y="0"/>
                    <a:pt x="173" y="0"/>
                    <a:pt x="148" y="0"/>
                  </a:cubicBezTo>
                  <a:cubicBezTo>
                    <a:pt x="109" y="0"/>
                    <a:pt x="70" y="0"/>
                    <a:pt x="31" y="0"/>
                  </a:cubicBezTo>
                  <a:cubicBezTo>
                    <a:pt x="22" y="0"/>
                    <a:pt x="13"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ïšľîḍe"/>
            <p:cNvSpPr/>
            <p:nvPr/>
          </p:nvSpPr>
          <p:spPr bwMode="auto">
            <a:xfrm>
              <a:off x="6145" y="10095"/>
              <a:ext cx="579" cy="17"/>
            </a:xfrm>
            <a:custGeom>
              <a:avLst/>
              <a:gdLst>
                <a:gd name="T0" fmla="*/ 3 w 207"/>
                <a:gd name="T1" fmla="*/ 6 h 6"/>
                <a:gd name="T2" fmla="*/ 71 w 207"/>
                <a:gd name="T3" fmla="*/ 6 h 6"/>
                <a:gd name="T4" fmla="*/ 178 w 207"/>
                <a:gd name="T5" fmla="*/ 6 h 6"/>
                <a:gd name="T6" fmla="*/ 203 w 207"/>
                <a:gd name="T7" fmla="*/ 6 h 6"/>
                <a:gd name="T8" fmla="*/ 203 w 207"/>
                <a:gd name="T9" fmla="*/ 0 h 6"/>
                <a:gd name="T10" fmla="*/ 136 w 207"/>
                <a:gd name="T11" fmla="*/ 0 h 6"/>
                <a:gd name="T12" fmla="*/ 28 w 207"/>
                <a:gd name="T13" fmla="*/ 0 h 6"/>
                <a:gd name="T14" fmla="*/ 3 w 207"/>
                <a:gd name="T15" fmla="*/ 0 h 6"/>
                <a:gd name="T16" fmla="*/ 3 w 207"/>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6">
                  <a:moveTo>
                    <a:pt x="3" y="6"/>
                  </a:moveTo>
                  <a:cubicBezTo>
                    <a:pt x="26" y="6"/>
                    <a:pt x="48" y="6"/>
                    <a:pt x="71" y="6"/>
                  </a:cubicBezTo>
                  <a:cubicBezTo>
                    <a:pt x="106" y="6"/>
                    <a:pt x="142" y="6"/>
                    <a:pt x="178" y="6"/>
                  </a:cubicBezTo>
                  <a:cubicBezTo>
                    <a:pt x="186" y="6"/>
                    <a:pt x="195" y="6"/>
                    <a:pt x="203" y="6"/>
                  </a:cubicBezTo>
                  <a:cubicBezTo>
                    <a:pt x="207" y="6"/>
                    <a:pt x="207" y="0"/>
                    <a:pt x="203" y="0"/>
                  </a:cubicBezTo>
                  <a:cubicBezTo>
                    <a:pt x="180" y="0"/>
                    <a:pt x="158" y="0"/>
                    <a:pt x="136" y="0"/>
                  </a:cubicBezTo>
                  <a:cubicBezTo>
                    <a:pt x="100" y="0"/>
                    <a:pt x="64" y="0"/>
                    <a:pt x="28" y="0"/>
                  </a:cubicBezTo>
                  <a:cubicBezTo>
                    <a:pt x="20" y="0"/>
                    <a:pt x="12" y="0"/>
                    <a:pt x="3" y="0"/>
                  </a:cubicBezTo>
                  <a:cubicBezTo>
                    <a:pt x="0" y="0"/>
                    <a:pt x="0" y="6"/>
                    <a:pt x="3"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iśļiďe"/>
            <p:cNvSpPr/>
            <p:nvPr/>
          </p:nvSpPr>
          <p:spPr bwMode="auto">
            <a:xfrm>
              <a:off x="2238" y="8551"/>
              <a:ext cx="427" cy="427"/>
            </a:xfrm>
            <a:custGeom>
              <a:avLst/>
              <a:gdLst>
                <a:gd name="T0" fmla="*/ 105 w 153"/>
                <a:gd name="T1" fmla="*/ 21 h 153"/>
                <a:gd name="T2" fmla="*/ 119 w 153"/>
                <a:gd name="T3" fmla="*/ 30 h 153"/>
                <a:gd name="T4" fmla="*/ 133 w 153"/>
                <a:gd name="T5" fmla="*/ 25 h 153"/>
                <a:gd name="T6" fmla="*/ 147 w 153"/>
                <a:gd name="T7" fmla="*/ 47 h 153"/>
                <a:gd name="T8" fmla="*/ 136 w 153"/>
                <a:gd name="T9" fmla="*/ 57 h 153"/>
                <a:gd name="T10" fmla="*/ 139 w 153"/>
                <a:gd name="T11" fmla="*/ 74 h 153"/>
                <a:gd name="T12" fmla="*/ 153 w 153"/>
                <a:gd name="T13" fmla="*/ 80 h 153"/>
                <a:gd name="T14" fmla="*/ 147 w 153"/>
                <a:gd name="T15" fmla="*/ 105 h 153"/>
                <a:gd name="T16" fmla="*/ 132 w 153"/>
                <a:gd name="T17" fmla="*/ 105 h 153"/>
                <a:gd name="T18" fmla="*/ 122 w 153"/>
                <a:gd name="T19" fmla="*/ 119 h 153"/>
                <a:gd name="T20" fmla="*/ 128 w 153"/>
                <a:gd name="T21" fmla="*/ 133 h 153"/>
                <a:gd name="T22" fmla="*/ 106 w 153"/>
                <a:gd name="T23" fmla="*/ 147 h 153"/>
                <a:gd name="T24" fmla="*/ 95 w 153"/>
                <a:gd name="T25" fmla="*/ 136 h 153"/>
                <a:gd name="T26" fmla="*/ 79 w 153"/>
                <a:gd name="T27" fmla="*/ 139 h 153"/>
                <a:gd name="T28" fmla="*/ 72 w 153"/>
                <a:gd name="T29" fmla="*/ 153 h 153"/>
                <a:gd name="T30" fmla="*/ 47 w 153"/>
                <a:gd name="T31" fmla="*/ 147 h 153"/>
                <a:gd name="T32" fmla="*/ 47 w 153"/>
                <a:gd name="T33" fmla="*/ 132 h 153"/>
                <a:gd name="T34" fmla="*/ 34 w 153"/>
                <a:gd name="T35" fmla="*/ 122 h 153"/>
                <a:gd name="T36" fmla="*/ 19 w 153"/>
                <a:gd name="T37" fmla="*/ 127 h 153"/>
                <a:gd name="T38" fmla="*/ 6 w 153"/>
                <a:gd name="T39" fmla="*/ 106 h 153"/>
                <a:gd name="T40" fmla="*/ 17 w 153"/>
                <a:gd name="T41" fmla="*/ 95 h 153"/>
                <a:gd name="T42" fmla="*/ 14 w 153"/>
                <a:gd name="T43" fmla="*/ 79 h 153"/>
                <a:gd name="T44" fmla="*/ 0 w 153"/>
                <a:gd name="T45" fmla="*/ 72 h 153"/>
                <a:gd name="T46" fmla="*/ 5 w 153"/>
                <a:gd name="T47" fmla="*/ 47 h 153"/>
                <a:gd name="T48" fmla="*/ 21 w 153"/>
                <a:gd name="T49" fmla="*/ 47 h 153"/>
                <a:gd name="T50" fmla="*/ 30 w 153"/>
                <a:gd name="T51" fmla="*/ 34 h 153"/>
                <a:gd name="T52" fmla="*/ 25 w 153"/>
                <a:gd name="T53" fmla="*/ 19 h 153"/>
                <a:gd name="T54" fmla="*/ 47 w 153"/>
                <a:gd name="T55" fmla="*/ 6 h 153"/>
                <a:gd name="T56" fmla="*/ 58 w 153"/>
                <a:gd name="T57" fmla="*/ 16 h 153"/>
                <a:gd name="T58" fmla="*/ 74 w 153"/>
                <a:gd name="T59" fmla="*/ 14 h 153"/>
                <a:gd name="T60" fmla="*/ 80 w 153"/>
                <a:gd name="T61" fmla="*/ 0 h 153"/>
                <a:gd name="T62" fmla="*/ 105 w 153"/>
                <a:gd name="T63" fmla="*/ 5 h 153"/>
                <a:gd name="T64" fmla="*/ 105 w 153"/>
                <a:gd name="T65" fmla="*/ 21 h 153"/>
                <a:gd name="T66" fmla="*/ 83 w 153"/>
                <a:gd name="T67" fmla="*/ 50 h 153"/>
                <a:gd name="T68" fmla="*/ 51 w 153"/>
                <a:gd name="T69" fmla="*/ 71 h 153"/>
                <a:gd name="T70" fmla="*/ 72 w 153"/>
                <a:gd name="T71" fmla="*/ 103 h 153"/>
                <a:gd name="T72" fmla="*/ 104 w 153"/>
                <a:gd name="T73" fmla="*/ 83 h 153"/>
                <a:gd name="T74" fmla="*/ 83 w 153"/>
                <a:gd name="T75" fmla="*/ 5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3" h="153">
                  <a:moveTo>
                    <a:pt x="105" y="21"/>
                  </a:moveTo>
                  <a:cubicBezTo>
                    <a:pt x="110" y="23"/>
                    <a:pt x="115" y="27"/>
                    <a:pt x="119" y="30"/>
                  </a:cubicBezTo>
                  <a:cubicBezTo>
                    <a:pt x="133" y="25"/>
                    <a:pt x="133" y="25"/>
                    <a:pt x="133" y="25"/>
                  </a:cubicBezTo>
                  <a:cubicBezTo>
                    <a:pt x="147" y="47"/>
                    <a:pt x="147" y="47"/>
                    <a:pt x="147" y="47"/>
                  </a:cubicBezTo>
                  <a:cubicBezTo>
                    <a:pt x="136" y="57"/>
                    <a:pt x="136" y="57"/>
                    <a:pt x="136" y="57"/>
                  </a:cubicBezTo>
                  <a:cubicBezTo>
                    <a:pt x="138" y="63"/>
                    <a:pt x="139" y="68"/>
                    <a:pt x="139" y="74"/>
                  </a:cubicBezTo>
                  <a:cubicBezTo>
                    <a:pt x="153" y="80"/>
                    <a:pt x="153" y="80"/>
                    <a:pt x="153" y="80"/>
                  </a:cubicBezTo>
                  <a:cubicBezTo>
                    <a:pt x="147" y="105"/>
                    <a:pt x="147" y="105"/>
                    <a:pt x="147" y="105"/>
                  </a:cubicBezTo>
                  <a:cubicBezTo>
                    <a:pt x="132" y="105"/>
                    <a:pt x="132" y="105"/>
                    <a:pt x="132" y="105"/>
                  </a:cubicBezTo>
                  <a:cubicBezTo>
                    <a:pt x="129" y="110"/>
                    <a:pt x="126" y="115"/>
                    <a:pt x="122" y="119"/>
                  </a:cubicBezTo>
                  <a:cubicBezTo>
                    <a:pt x="128" y="133"/>
                    <a:pt x="128" y="133"/>
                    <a:pt x="128" y="133"/>
                  </a:cubicBezTo>
                  <a:cubicBezTo>
                    <a:pt x="106" y="147"/>
                    <a:pt x="106" y="147"/>
                    <a:pt x="106" y="147"/>
                  </a:cubicBezTo>
                  <a:cubicBezTo>
                    <a:pt x="95" y="136"/>
                    <a:pt x="95" y="136"/>
                    <a:pt x="95" y="136"/>
                  </a:cubicBezTo>
                  <a:cubicBezTo>
                    <a:pt x="90" y="138"/>
                    <a:pt x="84" y="139"/>
                    <a:pt x="79" y="139"/>
                  </a:cubicBezTo>
                  <a:cubicBezTo>
                    <a:pt x="72" y="153"/>
                    <a:pt x="72" y="153"/>
                    <a:pt x="72" y="153"/>
                  </a:cubicBezTo>
                  <a:cubicBezTo>
                    <a:pt x="47" y="147"/>
                    <a:pt x="47" y="147"/>
                    <a:pt x="47" y="147"/>
                  </a:cubicBezTo>
                  <a:cubicBezTo>
                    <a:pt x="47" y="132"/>
                    <a:pt x="47" y="132"/>
                    <a:pt x="47" y="132"/>
                  </a:cubicBezTo>
                  <a:cubicBezTo>
                    <a:pt x="42" y="129"/>
                    <a:pt x="38" y="126"/>
                    <a:pt x="34" y="122"/>
                  </a:cubicBezTo>
                  <a:cubicBezTo>
                    <a:pt x="19" y="127"/>
                    <a:pt x="19" y="127"/>
                    <a:pt x="19" y="127"/>
                  </a:cubicBezTo>
                  <a:cubicBezTo>
                    <a:pt x="6" y="106"/>
                    <a:pt x="6" y="106"/>
                    <a:pt x="6" y="106"/>
                  </a:cubicBezTo>
                  <a:cubicBezTo>
                    <a:pt x="17" y="95"/>
                    <a:pt x="17" y="95"/>
                    <a:pt x="17" y="95"/>
                  </a:cubicBezTo>
                  <a:cubicBezTo>
                    <a:pt x="15" y="90"/>
                    <a:pt x="14" y="84"/>
                    <a:pt x="14" y="79"/>
                  </a:cubicBezTo>
                  <a:cubicBezTo>
                    <a:pt x="0" y="72"/>
                    <a:pt x="0" y="72"/>
                    <a:pt x="0" y="72"/>
                  </a:cubicBezTo>
                  <a:cubicBezTo>
                    <a:pt x="5" y="47"/>
                    <a:pt x="5" y="47"/>
                    <a:pt x="5" y="47"/>
                  </a:cubicBezTo>
                  <a:cubicBezTo>
                    <a:pt x="21" y="47"/>
                    <a:pt x="21" y="47"/>
                    <a:pt x="21" y="47"/>
                  </a:cubicBezTo>
                  <a:cubicBezTo>
                    <a:pt x="23" y="42"/>
                    <a:pt x="27" y="38"/>
                    <a:pt x="30" y="34"/>
                  </a:cubicBezTo>
                  <a:cubicBezTo>
                    <a:pt x="25" y="19"/>
                    <a:pt x="25" y="19"/>
                    <a:pt x="25" y="19"/>
                  </a:cubicBezTo>
                  <a:cubicBezTo>
                    <a:pt x="47" y="6"/>
                    <a:pt x="47" y="6"/>
                    <a:pt x="47" y="6"/>
                  </a:cubicBezTo>
                  <a:cubicBezTo>
                    <a:pt x="58" y="16"/>
                    <a:pt x="58" y="16"/>
                    <a:pt x="58" y="16"/>
                  </a:cubicBezTo>
                  <a:cubicBezTo>
                    <a:pt x="63" y="15"/>
                    <a:pt x="68" y="14"/>
                    <a:pt x="74" y="14"/>
                  </a:cubicBezTo>
                  <a:cubicBezTo>
                    <a:pt x="80" y="0"/>
                    <a:pt x="80" y="0"/>
                    <a:pt x="80" y="0"/>
                  </a:cubicBezTo>
                  <a:cubicBezTo>
                    <a:pt x="105" y="5"/>
                    <a:pt x="105" y="5"/>
                    <a:pt x="105" y="5"/>
                  </a:cubicBezTo>
                  <a:cubicBezTo>
                    <a:pt x="105" y="21"/>
                    <a:pt x="105" y="21"/>
                    <a:pt x="105" y="21"/>
                  </a:cubicBezTo>
                  <a:moveTo>
                    <a:pt x="83" y="50"/>
                  </a:moveTo>
                  <a:cubicBezTo>
                    <a:pt x="69" y="47"/>
                    <a:pt x="54" y="56"/>
                    <a:pt x="51" y="71"/>
                  </a:cubicBezTo>
                  <a:cubicBezTo>
                    <a:pt x="48" y="85"/>
                    <a:pt x="57" y="100"/>
                    <a:pt x="72" y="103"/>
                  </a:cubicBezTo>
                  <a:cubicBezTo>
                    <a:pt x="86" y="106"/>
                    <a:pt x="101" y="97"/>
                    <a:pt x="104" y="83"/>
                  </a:cubicBezTo>
                  <a:cubicBezTo>
                    <a:pt x="107" y="68"/>
                    <a:pt x="98" y="53"/>
                    <a:pt x="83" y="50"/>
                  </a:cubicBezTo>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íşļïďe"/>
            <p:cNvSpPr/>
            <p:nvPr/>
          </p:nvSpPr>
          <p:spPr bwMode="auto">
            <a:xfrm>
              <a:off x="6573" y="8842"/>
              <a:ext cx="384" cy="383"/>
            </a:xfrm>
            <a:custGeom>
              <a:avLst/>
              <a:gdLst>
                <a:gd name="T0" fmla="*/ 95 w 137"/>
                <a:gd name="T1" fmla="*/ 18 h 137"/>
                <a:gd name="T2" fmla="*/ 107 w 137"/>
                <a:gd name="T3" fmla="*/ 27 h 137"/>
                <a:gd name="T4" fmla="*/ 120 w 137"/>
                <a:gd name="T5" fmla="*/ 22 h 137"/>
                <a:gd name="T6" fmla="*/ 132 w 137"/>
                <a:gd name="T7" fmla="*/ 42 h 137"/>
                <a:gd name="T8" fmla="*/ 122 w 137"/>
                <a:gd name="T9" fmla="*/ 51 h 137"/>
                <a:gd name="T10" fmla="*/ 125 w 137"/>
                <a:gd name="T11" fmla="*/ 66 h 137"/>
                <a:gd name="T12" fmla="*/ 137 w 137"/>
                <a:gd name="T13" fmla="*/ 72 h 137"/>
                <a:gd name="T14" fmla="*/ 132 w 137"/>
                <a:gd name="T15" fmla="*/ 94 h 137"/>
                <a:gd name="T16" fmla="*/ 119 w 137"/>
                <a:gd name="T17" fmla="*/ 94 h 137"/>
                <a:gd name="T18" fmla="*/ 110 w 137"/>
                <a:gd name="T19" fmla="*/ 106 h 137"/>
                <a:gd name="T20" fmla="*/ 115 w 137"/>
                <a:gd name="T21" fmla="*/ 119 h 137"/>
                <a:gd name="T22" fmla="*/ 96 w 137"/>
                <a:gd name="T23" fmla="*/ 131 h 137"/>
                <a:gd name="T24" fmla="*/ 86 w 137"/>
                <a:gd name="T25" fmla="*/ 122 h 137"/>
                <a:gd name="T26" fmla="*/ 71 w 137"/>
                <a:gd name="T27" fmla="*/ 124 h 137"/>
                <a:gd name="T28" fmla="*/ 65 w 137"/>
                <a:gd name="T29" fmla="*/ 137 h 137"/>
                <a:gd name="T30" fmla="*/ 43 w 137"/>
                <a:gd name="T31" fmla="*/ 132 h 137"/>
                <a:gd name="T32" fmla="*/ 43 w 137"/>
                <a:gd name="T33" fmla="*/ 118 h 137"/>
                <a:gd name="T34" fmla="*/ 31 w 137"/>
                <a:gd name="T35" fmla="*/ 109 h 137"/>
                <a:gd name="T36" fmla="*/ 18 w 137"/>
                <a:gd name="T37" fmla="*/ 114 h 137"/>
                <a:gd name="T38" fmla="*/ 6 w 137"/>
                <a:gd name="T39" fmla="*/ 95 h 137"/>
                <a:gd name="T40" fmla="*/ 15 w 137"/>
                <a:gd name="T41" fmla="*/ 85 h 137"/>
                <a:gd name="T42" fmla="*/ 13 w 137"/>
                <a:gd name="T43" fmla="*/ 70 h 137"/>
                <a:gd name="T44" fmla="*/ 0 w 137"/>
                <a:gd name="T45" fmla="*/ 64 h 137"/>
                <a:gd name="T46" fmla="*/ 5 w 137"/>
                <a:gd name="T47" fmla="*/ 42 h 137"/>
                <a:gd name="T48" fmla="*/ 19 w 137"/>
                <a:gd name="T49" fmla="*/ 42 h 137"/>
                <a:gd name="T50" fmla="*/ 28 w 137"/>
                <a:gd name="T51" fmla="*/ 30 h 137"/>
                <a:gd name="T52" fmla="*/ 23 w 137"/>
                <a:gd name="T53" fmla="*/ 17 h 137"/>
                <a:gd name="T54" fmla="*/ 42 w 137"/>
                <a:gd name="T55" fmla="*/ 5 h 137"/>
                <a:gd name="T56" fmla="*/ 52 w 137"/>
                <a:gd name="T57" fmla="*/ 15 h 137"/>
                <a:gd name="T58" fmla="*/ 67 w 137"/>
                <a:gd name="T59" fmla="*/ 12 h 137"/>
                <a:gd name="T60" fmla="*/ 73 w 137"/>
                <a:gd name="T61" fmla="*/ 0 h 137"/>
                <a:gd name="T62" fmla="*/ 95 w 137"/>
                <a:gd name="T63" fmla="*/ 5 h 137"/>
                <a:gd name="T64" fmla="*/ 95 w 137"/>
                <a:gd name="T65" fmla="*/ 18 h 137"/>
                <a:gd name="T66" fmla="*/ 75 w 137"/>
                <a:gd name="T67" fmla="*/ 45 h 137"/>
                <a:gd name="T68" fmla="*/ 46 w 137"/>
                <a:gd name="T69" fmla="*/ 63 h 137"/>
                <a:gd name="T70" fmla="*/ 65 w 137"/>
                <a:gd name="T71" fmla="*/ 92 h 137"/>
                <a:gd name="T72" fmla="*/ 94 w 137"/>
                <a:gd name="T73" fmla="*/ 74 h 137"/>
                <a:gd name="T74" fmla="*/ 75 w 137"/>
                <a:gd name="T75" fmla="*/ 4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7" h="137">
                  <a:moveTo>
                    <a:pt x="95" y="18"/>
                  </a:moveTo>
                  <a:cubicBezTo>
                    <a:pt x="99" y="21"/>
                    <a:pt x="103" y="24"/>
                    <a:pt x="107" y="27"/>
                  </a:cubicBezTo>
                  <a:cubicBezTo>
                    <a:pt x="120" y="22"/>
                    <a:pt x="120" y="22"/>
                    <a:pt x="120" y="22"/>
                  </a:cubicBezTo>
                  <a:cubicBezTo>
                    <a:pt x="132" y="42"/>
                    <a:pt x="132" y="42"/>
                    <a:pt x="132" y="42"/>
                  </a:cubicBezTo>
                  <a:cubicBezTo>
                    <a:pt x="122" y="51"/>
                    <a:pt x="122" y="51"/>
                    <a:pt x="122" y="51"/>
                  </a:cubicBezTo>
                  <a:cubicBezTo>
                    <a:pt x="124" y="56"/>
                    <a:pt x="125" y="61"/>
                    <a:pt x="125" y="66"/>
                  </a:cubicBezTo>
                  <a:cubicBezTo>
                    <a:pt x="137" y="72"/>
                    <a:pt x="137" y="72"/>
                    <a:pt x="137" y="72"/>
                  </a:cubicBezTo>
                  <a:cubicBezTo>
                    <a:pt x="132" y="94"/>
                    <a:pt x="132" y="94"/>
                    <a:pt x="132" y="94"/>
                  </a:cubicBezTo>
                  <a:cubicBezTo>
                    <a:pt x="119" y="94"/>
                    <a:pt x="119" y="94"/>
                    <a:pt x="119" y="94"/>
                  </a:cubicBezTo>
                  <a:cubicBezTo>
                    <a:pt x="116" y="99"/>
                    <a:pt x="113" y="103"/>
                    <a:pt x="110" y="106"/>
                  </a:cubicBezTo>
                  <a:cubicBezTo>
                    <a:pt x="115" y="119"/>
                    <a:pt x="115" y="119"/>
                    <a:pt x="115" y="119"/>
                  </a:cubicBezTo>
                  <a:cubicBezTo>
                    <a:pt x="96" y="131"/>
                    <a:pt x="96" y="131"/>
                    <a:pt x="96" y="131"/>
                  </a:cubicBezTo>
                  <a:cubicBezTo>
                    <a:pt x="86" y="122"/>
                    <a:pt x="86" y="122"/>
                    <a:pt x="86" y="122"/>
                  </a:cubicBezTo>
                  <a:cubicBezTo>
                    <a:pt x="81" y="123"/>
                    <a:pt x="76" y="124"/>
                    <a:pt x="71" y="124"/>
                  </a:cubicBezTo>
                  <a:cubicBezTo>
                    <a:pt x="65" y="137"/>
                    <a:pt x="65" y="137"/>
                    <a:pt x="65" y="137"/>
                  </a:cubicBezTo>
                  <a:cubicBezTo>
                    <a:pt x="43" y="132"/>
                    <a:pt x="43" y="132"/>
                    <a:pt x="43" y="132"/>
                  </a:cubicBezTo>
                  <a:cubicBezTo>
                    <a:pt x="43" y="118"/>
                    <a:pt x="43" y="118"/>
                    <a:pt x="43" y="118"/>
                  </a:cubicBezTo>
                  <a:cubicBezTo>
                    <a:pt x="39" y="116"/>
                    <a:pt x="34" y="113"/>
                    <a:pt x="31" y="109"/>
                  </a:cubicBezTo>
                  <a:cubicBezTo>
                    <a:pt x="18" y="114"/>
                    <a:pt x="18" y="114"/>
                    <a:pt x="18" y="114"/>
                  </a:cubicBezTo>
                  <a:cubicBezTo>
                    <a:pt x="6" y="95"/>
                    <a:pt x="6" y="95"/>
                    <a:pt x="6" y="95"/>
                  </a:cubicBezTo>
                  <a:cubicBezTo>
                    <a:pt x="15" y="85"/>
                    <a:pt x="15" y="85"/>
                    <a:pt x="15" y="85"/>
                  </a:cubicBezTo>
                  <a:cubicBezTo>
                    <a:pt x="14" y="80"/>
                    <a:pt x="13" y="75"/>
                    <a:pt x="13" y="70"/>
                  </a:cubicBezTo>
                  <a:cubicBezTo>
                    <a:pt x="0" y="64"/>
                    <a:pt x="0" y="64"/>
                    <a:pt x="0" y="64"/>
                  </a:cubicBezTo>
                  <a:cubicBezTo>
                    <a:pt x="5" y="42"/>
                    <a:pt x="5" y="42"/>
                    <a:pt x="5" y="42"/>
                  </a:cubicBezTo>
                  <a:cubicBezTo>
                    <a:pt x="19" y="42"/>
                    <a:pt x="19" y="42"/>
                    <a:pt x="19" y="42"/>
                  </a:cubicBezTo>
                  <a:cubicBezTo>
                    <a:pt x="22" y="38"/>
                    <a:pt x="24" y="34"/>
                    <a:pt x="28" y="30"/>
                  </a:cubicBezTo>
                  <a:cubicBezTo>
                    <a:pt x="23" y="17"/>
                    <a:pt x="23" y="17"/>
                    <a:pt x="23" y="17"/>
                  </a:cubicBezTo>
                  <a:cubicBezTo>
                    <a:pt x="42" y="5"/>
                    <a:pt x="42" y="5"/>
                    <a:pt x="42" y="5"/>
                  </a:cubicBezTo>
                  <a:cubicBezTo>
                    <a:pt x="52" y="15"/>
                    <a:pt x="52" y="15"/>
                    <a:pt x="52" y="15"/>
                  </a:cubicBezTo>
                  <a:cubicBezTo>
                    <a:pt x="57" y="13"/>
                    <a:pt x="62" y="12"/>
                    <a:pt x="67" y="12"/>
                  </a:cubicBezTo>
                  <a:cubicBezTo>
                    <a:pt x="73" y="0"/>
                    <a:pt x="73" y="0"/>
                    <a:pt x="73" y="0"/>
                  </a:cubicBezTo>
                  <a:cubicBezTo>
                    <a:pt x="95" y="5"/>
                    <a:pt x="95" y="5"/>
                    <a:pt x="95" y="5"/>
                  </a:cubicBezTo>
                  <a:lnTo>
                    <a:pt x="95" y="18"/>
                  </a:lnTo>
                  <a:close/>
                  <a:moveTo>
                    <a:pt x="75" y="45"/>
                  </a:moveTo>
                  <a:cubicBezTo>
                    <a:pt x="62" y="42"/>
                    <a:pt x="49" y="50"/>
                    <a:pt x="46" y="63"/>
                  </a:cubicBezTo>
                  <a:cubicBezTo>
                    <a:pt x="43" y="76"/>
                    <a:pt x="51" y="89"/>
                    <a:pt x="65" y="92"/>
                  </a:cubicBezTo>
                  <a:cubicBezTo>
                    <a:pt x="78" y="95"/>
                    <a:pt x="91" y="87"/>
                    <a:pt x="94" y="74"/>
                  </a:cubicBezTo>
                  <a:cubicBezTo>
                    <a:pt x="97" y="61"/>
                    <a:pt x="88" y="48"/>
                    <a:pt x="75" y="45"/>
                  </a:cubicBez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íSļîďé"/>
            <p:cNvSpPr/>
            <p:nvPr/>
          </p:nvSpPr>
          <p:spPr bwMode="auto">
            <a:xfrm>
              <a:off x="5980" y="5821"/>
              <a:ext cx="822" cy="826"/>
            </a:xfrm>
            <a:custGeom>
              <a:avLst/>
              <a:gdLst>
                <a:gd name="T0" fmla="*/ 226 w 294"/>
                <a:gd name="T1" fmla="*/ 62 h 295"/>
                <a:gd name="T2" fmla="*/ 278 w 294"/>
                <a:gd name="T3" fmla="*/ 91 h 295"/>
                <a:gd name="T4" fmla="*/ 263 w 294"/>
                <a:gd name="T5" fmla="*/ 143 h 295"/>
                <a:gd name="T6" fmla="*/ 280 w 294"/>
                <a:gd name="T7" fmla="*/ 200 h 295"/>
                <a:gd name="T8" fmla="*/ 232 w 294"/>
                <a:gd name="T9" fmla="*/ 227 h 295"/>
                <a:gd name="T10" fmla="*/ 203 w 294"/>
                <a:gd name="T11" fmla="*/ 279 h 295"/>
                <a:gd name="T12" fmla="*/ 151 w 294"/>
                <a:gd name="T13" fmla="*/ 264 h 295"/>
                <a:gd name="T14" fmla="*/ 94 w 294"/>
                <a:gd name="T15" fmla="*/ 280 h 295"/>
                <a:gd name="T16" fmla="*/ 68 w 294"/>
                <a:gd name="T17" fmla="*/ 233 h 295"/>
                <a:gd name="T18" fmla="*/ 16 w 294"/>
                <a:gd name="T19" fmla="*/ 204 h 295"/>
                <a:gd name="T20" fmla="*/ 30 w 294"/>
                <a:gd name="T21" fmla="*/ 152 h 295"/>
                <a:gd name="T22" fmla="*/ 14 w 294"/>
                <a:gd name="T23" fmla="*/ 95 h 295"/>
                <a:gd name="T24" fmla="*/ 61 w 294"/>
                <a:gd name="T25" fmla="*/ 68 h 295"/>
                <a:gd name="T26" fmla="*/ 90 w 294"/>
                <a:gd name="T27" fmla="*/ 16 h 295"/>
                <a:gd name="T28" fmla="*/ 142 w 294"/>
                <a:gd name="T29" fmla="*/ 31 h 295"/>
                <a:gd name="T30" fmla="*/ 200 w 294"/>
                <a:gd name="T31" fmla="*/ 15 h 295"/>
                <a:gd name="T32" fmla="*/ 202 w 294"/>
                <a:gd name="T33" fmla="*/ 42 h 295"/>
                <a:gd name="T34" fmla="*/ 153 w 294"/>
                <a:gd name="T35" fmla="*/ 0 h 295"/>
                <a:gd name="T36" fmla="*/ 142 w 294"/>
                <a:gd name="T37" fmla="*/ 27 h 295"/>
                <a:gd name="T38" fmla="*/ 113 w 294"/>
                <a:gd name="T39" fmla="*/ 33 h 295"/>
                <a:gd name="T40" fmla="*/ 58 w 294"/>
                <a:gd name="T41" fmla="*/ 68 h 295"/>
                <a:gd name="T42" fmla="*/ 40 w 294"/>
                <a:gd name="T43" fmla="*/ 92 h 295"/>
                <a:gd name="T44" fmla="*/ 11 w 294"/>
                <a:gd name="T45" fmla="*/ 91 h 295"/>
                <a:gd name="T46" fmla="*/ 28 w 294"/>
                <a:gd name="T47" fmla="*/ 152 h 295"/>
                <a:gd name="T48" fmla="*/ 34 w 294"/>
                <a:gd name="T49" fmla="*/ 183 h 295"/>
                <a:gd name="T50" fmla="*/ 38 w 294"/>
                <a:gd name="T51" fmla="*/ 247 h 295"/>
                <a:gd name="T52" fmla="*/ 65 w 294"/>
                <a:gd name="T53" fmla="*/ 236 h 295"/>
                <a:gd name="T54" fmla="*/ 90 w 294"/>
                <a:gd name="T55" fmla="*/ 253 h 295"/>
                <a:gd name="T56" fmla="*/ 153 w 294"/>
                <a:gd name="T57" fmla="*/ 267 h 295"/>
                <a:gd name="T58" fmla="*/ 183 w 294"/>
                <a:gd name="T59" fmla="*/ 263 h 295"/>
                <a:gd name="T60" fmla="*/ 203 w 294"/>
                <a:gd name="T61" fmla="*/ 284 h 295"/>
                <a:gd name="T62" fmla="*/ 234 w 294"/>
                <a:gd name="T63" fmla="*/ 228 h 295"/>
                <a:gd name="T64" fmla="*/ 252 w 294"/>
                <a:gd name="T65" fmla="*/ 202 h 295"/>
                <a:gd name="T66" fmla="*/ 294 w 294"/>
                <a:gd name="T67" fmla="*/ 154 h 295"/>
                <a:gd name="T68" fmla="*/ 267 w 294"/>
                <a:gd name="T69" fmla="*/ 143 h 295"/>
                <a:gd name="T70" fmla="*/ 261 w 294"/>
                <a:gd name="T71" fmla="*/ 113 h 295"/>
                <a:gd name="T72" fmla="*/ 227 w 294"/>
                <a:gd name="T73" fmla="*/ 58 h 295"/>
                <a:gd name="T74" fmla="*/ 203 w 294"/>
                <a:gd name="T75" fmla="*/ 40 h 295"/>
                <a:gd name="T76" fmla="*/ 202 w 294"/>
                <a:gd name="T77" fmla="*/ 42 h 295"/>
                <a:gd name="T78" fmla="*/ 149 w 294"/>
                <a:gd name="T79" fmla="*/ 94 h 295"/>
                <a:gd name="T80" fmla="*/ 137 w 294"/>
                <a:gd name="T81" fmla="*/ 200 h 295"/>
                <a:gd name="T82" fmla="*/ 203 w 294"/>
                <a:gd name="T83" fmla="*/ 148 h 295"/>
                <a:gd name="T84" fmla="*/ 160 w 294"/>
                <a:gd name="T85" fmla="*/ 99 h 295"/>
                <a:gd name="T86" fmla="*/ 149 w 294"/>
                <a:gd name="T87" fmla="*/ 198 h 295"/>
                <a:gd name="T88" fmla="*/ 100 w 294"/>
                <a:gd name="T89" fmla="*/ 137 h 295"/>
                <a:gd name="T90" fmla="*/ 160 w 294"/>
                <a:gd name="T91" fmla="*/ 97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295">
                  <a:moveTo>
                    <a:pt x="202" y="42"/>
                  </a:moveTo>
                  <a:cubicBezTo>
                    <a:pt x="201" y="44"/>
                    <a:pt x="201" y="44"/>
                    <a:pt x="201" y="44"/>
                  </a:cubicBezTo>
                  <a:cubicBezTo>
                    <a:pt x="210" y="49"/>
                    <a:pt x="218" y="55"/>
                    <a:pt x="226" y="62"/>
                  </a:cubicBezTo>
                  <a:cubicBezTo>
                    <a:pt x="227" y="63"/>
                    <a:pt x="227" y="63"/>
                    <a:pt x="227" y="63"/>
                  </a:cubicBezTo>
                  <a:cubicBezTo>
                    <a:pt x="254" y="53"/>
                    <a:pt x="254" y="53"/>
                    <a:pt x="254" y="53"/>
                  </a:cubicBezTo>
                  <a:cubicBezTo>
                    <a:pt x="278" y="91"/>
                    <a:pt x="278" y="91"/>
                    <a:pt x="278" y="91"/>
                  </a:cubicBezTo>
                  <a:cubicBezTo>
                    <a:pt x="258" y="111"/>
                    <a:pt x="258" y="111"/>
                    <a:pt x="258" y="111"/>
                  </a:cubicBezTo>
                  <a:cubicBezTo>
                    <a:pt x="258" y="112"/>
                    <a:pt x="258" y="112"/>
                    <a:pt x="258" y="112"/>
                  </a:cubicBezTo>
                  <a:cubicBezTo>
                    <a:pt x="261" y="122"/>
                    <a:pt x="263" y="132"/>
                    <a:pt x="263" y="143"/>
                  </a:cubicBezTo>
                  <a:cubicBezTo>
                    <a:pt x="263" y="144"/>
                    <a:pt x="263" y="144"/>
                    <a:pt x="263" y="144"/>
                  </a:cubicBezTo>
                  <a:cubicBezTo>
                    <a:pt x="289" y="156"/>
                    <a:pt x="289" y="156"/>
                    <a:pt x="289" y="156"/>
                  </a:cubicBezTo>
                  <a:cubicBezTo>
                    <a:pt x="280" y="200"/>
                    <a:pt x="280" y="200"/>
                    <a:pt x="280" y="200"/>
                  </a:cubicBezTo>
                  <a:cubicBezTo>
                    <a:pt x="251" y="200"/>
                    <a:pt x="251" y="200"/>
                    <a:pt x="251" y="200"/>
                  </a:cubicBezTo>
                  <a:cubicBezTo>
                    <a:pt x="250" y="201"/>
                    <a:pt x="250" y="201"/>
                    <a:pt x="250" y="201"/>
                  </a:cubicBezTo>
                  <a:cubicBezTo>
                    <a:pt x="245" y="211"/>
                    <a:pt x="239" y="219"/>
                    <a:pt x="232" y="227"/>
                  </a:cubicBezTo>
                  <a:cubicBezTo>
                    <a:pt x="232" y="227"/>
                    <a:pt x="232" y="227"/>
                    <a:pt x="232" y="227"/>
                  </a:cubicBezTo>
                  <a:cubicBezTo>
                    <a:pt x="241" y="255"/>
                    <a:pt x="241" y="255"/>
                    <a:pt x="241" y="255"/>
                  </a:cubicBezTo>
                  <a:cubicBezTo>
                    <a:pt x="203" y="279"/>
                    <a:pt x="203" y="279"/>
                    <a:pt x="203" y="279"/>
                  </a:cubicBezTo>
                  <a:cubicBezTo>
                    <a:pt x="183" y="258"/>
                    <a:pt x="183" y="258"/>
                    <a:pt x="183" y="258"/>
                  </a:cubicBezTo>
                  <a:cubicBezTo>
                    <a:pt x="182" y="259"/>
                    <a:pt x="182" y="259"/>
                    <a:pt x="182" y="259"/>
                  </a:cubicBezTo>
                  <a:cubicBezTo>
                    <a:pt x="172" y="262"/>
                    <a:pt x="162" y="264"/>
                    <a:pt x="151" y="264"/>
                  </a:cubicBezTo>
                  <a:cubicBezTo>
                    <a:pt x="150" y="264"/>
                    <a:pt x="150" y="264"/>
                    <a:pt x="150" y="264"/>
                  </a:cubicBezTo>
                  <a:cubicBezTo>
                    <a:pt x="138" y="290"/>
                    <a:pt x="138" y="290"/>
                    <a:pt x="138" y="290"/>
                  </a:cubicBezTo>
                  <a:cubicBezTo>
                    <a:pt x="94" y="280"/>
                    <a:pt x="94" y="280"/>
                    <a:pt x="94" y="280"/>
                  </a:cubicBezTo>
                  <a:cubicBezTo>
                    <a:pt x="94" y="251"/>
                    <a:pt x="94" y="251"/>
                    <a:pt x="94" y="251"/>
                  </a:cubicBezTo>
                  <a:cubicBezTo>
                    <a:pt x="93" y="251"/>
                    <a:pt x="93" y="251"/>
                    <a:pt x="93" y="251"/>
                  </a:cubicBezTo>
                  <a:cubicBezTo>
                    <a:pt x="84" y="246"/>
                    <a:pt x="75" y="240"/>
                    <a:pt x="68" y="233"/>
                  </a:cubicBezTo>
                  <a:cubicBezTo>
                    <a:pt x="67" y="232"/>
                    <a:pt x="67" y="232"/>
                    <a:pt x="67" y="232"/>
                  </a:cubicBezTo>
                  <a:cubicBezTo>
                    <a:pt x="40" y="242"/>
                    <a:pt x="40" y="242"/>
                    <a:pt x="40" y="242"/>
                  </a:cubicBezTo>
                  <a:cubicBezTo>
                    <a:pt x="16" y="204"/>
                    <a:pt x="16" y="204"/>
                    <a:pt x="16" y="204"/>
                  </a:cubicBezTo>
                  <a:cubicBezTo>
                    <a:pt x="36" y="184"/>
                    <a:pt x="36" y="184"/>
                    <a:pt x="36" y="184"/>
                  </a:cubicBezTo>
                  <a:cubicBezTo>
                    <a:pt x="35" y="182"/>
                    <a:pt x="35" y="182"/>
                    <a:pt x="35" y="182"/>
                  </a:cubicBezTo>
                  <a:cubicBezTo>
                    <a:pt x="32" y="173"/>
                    <a:pt x="31" y="162"/>
                    <a:pt x="30" y="152"/>
                  </a:cubicBezTo>
                  <a:cubicBezTo>
                    <a:pt x="30" y="151"/>
                    <a:pt x="30" y="151"/>
                    <a:pt x="30" y="151"/>
                  </a:cubicBezTo>
                  <a:cubicBezTo>
                    <a:pt x="4" y="138"/>
                    <a:pt x="4" y="138"/>
                    <a:pt x="4" y="138"/>
                  </a:cubicBezTo>
                  <a:cubicBezTo>
                    <a:pt x="14" y="95"/>
                    <a:pt x="14" y="95"/>
                    <a:pt x="14" y="95"/>
                  </a:cubicBezTo>
                  <a:cubicBezTo>
                    <a:pt x="43" y="95"/>
                    <a:pt x="43" y="95"/>
                    <a:pt x="43" y="95"/>
                  </a:cubicBezTo>
                  <a:cubicBezTo>
                    <a:pt x="43" y="93"/>
                    <a:pt x="43" y="93"/>
                    <a:pt x="43" y="93"/>
                  </a:cubicBezTo>
                  <a:cubicBezTo>
                    <a:pt x="48" y="84"/>
                    <a:pt x="54" y="76"/>
                    <a:pt x="61" y="68"/>
                  </a:cubicBezTo>
                  <a:cubicBezTo>
                    <a:pt x="62" y="67"/>
                    <a:pt x="62" y="67"/>
                    <a:pt x="62" y="67"/>
                  </a:cubicBezTo>
                  <a:cubicBezTo>
                    <a:pt x="52" y="40"/>
                    <a:pt x="52" y="40"/>
                    <a:pt x="52" y="40"/>
                  </a:cubicBezTo>
                  <a:cubicBezTo>
                    <a:pt x="90" y="16"/>
                    <a:pt x="90" y="16"/>
                    <a:pt x="90" y="16"/>
                  </a:cubicBezTo>
                  <a:cubicBezTo>
                    <a:pt x="111" y="36"/>
                    <a:pt x="111" y="36"/>
                    <a:pt x="111" y="36"/>
                  </a:cubicBezTo>
                  <a:cubicBezTo>
                    <a:pt x="112" y="36"/>
                    <a:pt x="112" y="36"/>
                    <a:pt x="112" y="36"/>
                  </a:cubicBezTo>
                  <a:cubicBezTo>
                    <a:pt x="122" y="33"/>
                    <a:pt x="132" y="31"/>
                    <a:pt x="142" y="31"/>
                  </a:cubicBezTo>
                  <a:cubicBezTo>
                    <a:pt x="143" y="31"/>
                    <a:pt x="143" y="31"/>
                    <a:pt x="143" y="31"/>
                  </a:cubicBezTo>
                  <a:cubicBezTo>
                    <a:pt x="156" y="5"/>
                    <a:pt x="156" y="5"/>
                    <a:pt x="156" y="5"/>
                  </a:cubicBezTo>
                  <a:cubicBezTo>
                    <a:pt x="200" y="15"/>
                    <a:pt x="200" y="15"/>
                    <a:pt x="200" y="15"/>
                  </a:cubicBezTo>
                  <a:cubicBezTo>
                    <a:pt x="200" y="43"/>
                    <a:pt x="200" y="43"/>
                    <a:pt x="200" y="43"/>
                  </a:cubicBezTo>
                  <a:cubicBezTo>
                    <a:pt x="201" y="44"/>
                    <a:pt x="201" y="44"/>
                    <a:pt x="201" y="44"/>
                  </a:cubicBezTo>
                  <a:cubicBezTo>
                    <a:pt x="202" y="42"/>
                    <a:pt x="202" y="42"/>
                    <a:pt x="202" y="42"/>
                  </a:cubicBezTo>
                  <a:cubicBezTo>
                    <a:pt x="204" y="42"/>
                    <a:pt x="204" y="42"/>
                    <a:pt x="204" y="42"/>
                  </a:cubicBezTo>
                  <a:cubicBezTo>
                    <a:pt x="204" y="11"/>
                    <a:pt x="204" y="11"/>
                    <a:pt x="204" y="11"/>
                  </a:cubicBezTo>
                  <a:cubicBezTo>
                    <a:pt x="153" y="0"/>
                    <a:pt x="153" y="0"/>
                    <a:pt x="153" y="0"/>
                  </a:cubicBezTo>
                  <a:cubicBezTo>
                    <a:pt x="140" y="28"/>
                    <a:pt x="140" y="28"/>
                    <a:pt x="140" y="28"/>
                  </a:cubicBezTo>
                  <a:cubicBezTo>
                    <a:pt x="142" y="29"/>
                    <a:pt x="142" y="29"/>
                    <a:pt x="142" y="29"/>
                  </a:cubicBezTo>
                  <a:cubicBezTo>
                    <a:pt x="142" y="27"/>
                    <a:pt x="142" y="27"/>
                    <a:pt x="142" y="27"/>
                  </a:cubicBezTo>
                  <a:cubicBezTo>
                    <a:pt x="131" y="27"/>
                    <a:pt x="121" y="29"/>
                    <a:pt x="111" y="32"/>
                  </a:cubicBezTo>
                  <a:cubicBezTo>
                    <a:pt x="111" y="34"/>
                    <a:pt x="111" y="34"/>
                    <a:pt x="111" y="34"/>
                  </a:cubicBezTo>
                  <a:cubicBezTo>
                    <a:pt x="113" y="33"/>
                    <a:pt x="113" y="33"/>
                    <a:pt x="113" y="33"/>
                  </a:cubicBezTo>
                  <a:cubicBezTo>
                    <a:pt x="91" y="11"/>
                    <a:pt x="91" y="11"/>
                    <a:pt x="91" y="11"/>
                  </a:cubicBezTo>
                  <a:cubicBezTo>
                    <a:pt x="47" y="39"/>
                    <a:pt x="47" y="39"/>
                    <a:pt x="47" y="39"/>
                  </a:cubicBezTo>
                  <a:cubicBezTo>
                    <a:pt x="58" y="68"/>
                    <a:pt x="58" y="68"/>
                    <a:pt x="58" y="68"/>
                  </a:cubicBezTo>
                  <a:cubicBezTo>
                    <a:pt x="60" y="67"/>
                    <a:pt x="60" y="67"/>
                    <a:pt x="60" y="67"/>
                  </a:cubicBezTo>
                  <a:cubicBezTo>
                    <a:pt x="58" y="65"/>
                    <a:pt x="58" y="65"/>
                    <a:pt x="58" y="65"/>
                  </a:cubicBezTo>
                  <a:cubicBezTo>
                    <a:pt x="51" y="73"/>
                    <a:pt x="45" y="82"/>
                    <a:pt x="40" y="92"/>
                  </a:cubicBezTo>
                  <a:cubicBezTo>
                    <a:pt x="42" y="93"/>
                    <a:pt x="42" y="93"/>
                    <a:pt x="42" y="93"/>
                  </a:cubicBezTo>
                  <a:cubicBezTo>
                    <a:pt x="42" y="91"/>
                    <a:pt x="42" y="91"/>
                    <a:pt x="42" y="91"/>
                  </a:cubicBezTo>
                  <a:cubicBezTo>
                    <a:pt x="11" y="91"/>
                    <a:pt x="11" y="91"/>
                    <a:pt x="11" y="91"/>
                  </a:cubicBezTo>
                  <a:cubicBezTo>
                    <a:pt x="0" y="141"/>
                    <a:pt x="0" y="141"/>
                    <a:pt x="0" y="141"/>
                  </a:cubicBezTo>
                  <a:cubicBezTo>
                    <a:pt x="27" y="154"/>
                    <a:pt x="27" y="154"/>
                    <a:pt x="27" y="154"/>
                  </a:cubicBezTo>
                  <a:cubicBezTo>
                    <a:pt x="28" y="152"/>
                    <a:pt x="28" y="152"/>
                    <a:pt x="28" y="152"/>
                  </a:cubicBezTo>
                  <a:cubicBezTo>
                    <a:pt x="26" y="152"/>
                    <a:pt x="26" y="152"/>
                    <a:pt x="26" y="152"/>
                  </a:cubicBezTo>
                  <a:cubicBezTo>
                    <a:pt x="27" y="163"/>
                    <a:pt x="28" y="174"/>
                    <a:pt x="32" y="184"/>
                  </a:cubicBezTo>
                  <a:cubicBezTo>
                    <a:pt x="34" y="183"/>
                    <a:pt x="34" y="183"/>
                    <a:pt x="34" y="183"/>
                  </a:cubicBezTo>
                  <a:cubicBezTo>
                    <a:pt x="32" y="182"/>
                    <a:pt x="32" y="182"/>
                    <a:pt x="32" y="182"/>
                  </a:cubicBezTo>
                  <a:cubicBezTo>
                    <a:pt x="10" y="203"/>
                    <a:pt x="10" y="203"/>
                    <a:pt x="10" y="203"/>
                  </a:cubicBezTo>
                  <a:cubicBezTo>
                    <a:pt x="38" y="247"/>
                    <a:pt x="38" y="247"/>
                    <a:pt x="38" y="247"/>
                  </a:cubicBezTo>
                  <a:cubicBezTo>
                    <a:pt x="67" y="236"/>
                    <a:pt x="67" y="236"/>
                    <a:pt x="67" y="236"/>
                  </a:cubicBezTo>
                  <a:cubicBezTo>
                    <a:pt x="66" y="235"/>
                    <a:pt x="66" y="235"/>
                    <a:pt x="66" y="235"/>
                  </a:cubicBezTo>
                  <a:cubicBezTo>
                    <a:pt x="65" y="236"/>
                    <a:pt x="65" y="236"/>
                    <a:pt x="65" y="236"/>
                  </a:cubicBezTo>
                  <a:cubicBezTo>
                    <a:pt x="73" y="243"/>
                    <a:pt x="81" y="249"/>
                    <a:pt x="91" y="254"/>
                  </a:cubicBezTo>
                  <a:cubicBezTo>
                    <a:pt x="92" y="253"/>
                    <a:pt x="92" y="253"/>
                    <a:pt x="92" y="253"/>
                  </a:cubicBezTo>
                  <a:cubicBezTo>
                    <a:pt x="90" y="253"/>
                    <a:pt x="90" y="253"/>
                    <a:pt x="90" y="253"/>
                  </a:cubicBezTo>
                  <a:cubicBezTo>
                    <a:pt x="90" y="283"/>
                    <a:pt x="90" y="283"/>
                    <a:pt x="90" y="283"/>
                  </a:cubicBezTo>
                  <a:cubicBezTo>
                    <a:pt x="140" y="295"/>
                    <a:pt x="140" y="295"/>
                    <a:pt x="140" y="295"/>
                  </a:cubicBezTo>
                  <a:cubicBezTo>
                    <a:pt x="153" y="267"/>
                    <a:pt x="153" y="267"/>
                    <a:pt x="153" y="267"/>
                  </a:cubicBezTo>
                  <a:cubicBezTo>
                    <a:pt x="151" y="266"/>
                    <a:pt x="151" y="266"/>
                    <a:pt x="151" y="266"/>
                  </a:cubicBezTo>
                  <a:cubicBezTo>
                    <a:pt x="152" y="268"/>
                    <a:pt x="152" y="268"/>
                    <a:pt x="152" y="268"/>
                  </a:cubicBezTo>
                  <a:cubicBezTo>
                    <a:pt x="162" y="268"/>
                    <a:pt x="173" y="266"/>
                    <a:pt x="183" y="263"/>
                  </a:cubicBezTo>
                  <a:cubicBezTo>
                    <a:pt x="182" y="261"/>
                    <a:pt x="182" y="261"/>
                    <a:pt x="182" y="261"/>
                  </a:cubicBezTo>
                  <a:cubicBezTo>
                    <a:pt x="181" y="262"/>
                    <a:pt x="181" y="262"/>
                    <a:pt x="181" y="262"/>
                  </a:cubicBezTo>
                  <a:cubicBezTo>
                    <a:pt x="203" y="284"/>
                    <a:pt x="203" y="284"/>
                    <a:pt x="203" y="284"/>
                  </a:cubicBezTo>
                  <a:cubicBezTo>
                    <a:pt x="246" y="256"/>
                    <a:pt x="246" y="256"/>
                    <a:pt x="246" y="256"/>
                  </a:cubicBezTo>
                  <a:cubicBezTo>
                    <a:pt x="236" y="227"/>
                    <a:pt x="236" y="227"/>
                    <a:pt x="236" y="227"/>
                  </a:cubicBezTo>
                  <a:cubicBezTo>
                    <a:pt x="234" y="228"/>
                    <a:pt x="234" y="228"/>
                    <a:pt x="234" y="228"/>
                  </a:cubicBezTo>
                  <a:cubicBezTo>
                    <a:pt x="235" y="229"/>
                    <a:pt x="235" y="229"/>
                    <a:pt x="235" y="229"/>
                  </a:cubicBezTo>
                  <a:cubicBezTo>
                    <a:pt x="243" y="222"/>
                    <a:pt x="249" y="213"/>
                    <a:pt x="254" y="203"/>
                  </a:cubicBezTo>
                  <a:cubicBezTo>
                    <a:pt x="252" y="202"/>
                    <a:pt x="252" y="202"/>
                    <a:pt x="252" y="202"/>
                  </a:cubicBezTo>
                  <a:cubicBezTo>
                    <a:pt x="252" y="204"/>
                    <a:pt x="252" y="204"/>
                    <a:pt x="252" y="204"/>
                  </a:cubicBezTo>
                  <a:cubicBezTo>
                    <a:pt x="283" y="204"/>
                    <a:pt x="283" y="204"/>
                    <a:pt x="283" y="204"/>
                  </a:cubicBezTo>
                  <a:cubicBezTo>
                    <a:pt x="294" y="154"/>
                    <a:pt x="294" y="154"/>
                    <a:pt x="294" y="154"/>
                  </a:cubicBezTo>
                  <a:cubicBezTo>
                    <a:pt x="266" y="141"/>
                    <a:pt x="266" y="141"/>
                    <a:pt x="266" y="141"/>
                  </a:cubicBezTo>
                  <a:cubicBezTo>
                    <a:pt x="265" y="143"/>
                    <a:pt x="265" y="143"/>
                    <a:pt x="265" y="143"/>
                  </a:cubicBezTo>
                  <a:cubicBezTo>
                    <a:pt x="267" y="143"/>
                    <a:pt x="267" y="143"/>
                    <a:pt x="267" y="143"/>
                  </a:cubicBezTo>
                  <a:cubicBezTo>
                    <a:pt x="267" y="132"/>
                    <a:pt x="265" y="121"/>
                    <a:pt x="262" y="111"/>
                  </a:cubicBezTo>
                  <a:cubicBezTo>
                    <a:pt x="260" y="112"/>
                    <a:pt x="260" y="112"/>
                    <a:pt x="260" y="112"/>
                  </a:cubicBezTo>
                  <a:cubicBezTo>
                    <a:pt x="261" y="113"/>
                    <a:pt x="261" y="113"/>
                    <a:pt x="261" y="113"/>
                  </a:cubicBezTo>
                  <a:cubicBezTo>
                    <a:pt x="283" y="91"/>
                    <a:pt x="283" y="91"/>
                    <a:pt x="283" y="91"/>
                  </a:cubicBezTo>
                  <a:cubicBezTo>
                    <a:pt x="256" y="48"/>
                    <a:pt x="256" y="48"/>
                    <a:pt x="256" y="48"/>
                  </a:cubicBezTo>
                  <a:cubicBezTo>
                    <a:pt x="227" y="58"/>
                    <a:pt x="227" y="58"/>
                    <a:pt x="227" y="58"/>
                  </a:cubicBezTo>
                  <a:cubicBezTo>
                    <a:pt x="227" y="60"/>
                    <a:pt x="227" y="60"/>
                    <a:pt x="227" y="60"/>
                  </a:cubicBezTo>
                  <a:cubicBezTo>
                    <a:pt x="229" y="59"/>
                    <a:pt x="229" y="59"/>
                    <a:pt x="229" y="59"/>
                  </a:cubicBezTo>
                  <a:cubicBezTo>
                    <a:pt x="221" y="52"/>
                    <a:pt x="212" y="45"/>
                    <a:pt x="203" y="40"/>
                  </a:cubicBezTo>
                  <a:cubicBezTo>
                    <a:pt x="202" y="42"/>
                    <a:pt x="202" y="42"/>
                    <a:pt x="202" y="42"/>
                  </a:cubicBezTo>
                  <a:cubicBezTo>
                    <a:pt x="204" y="42"/>
                    <a:pt x="204" y="42"/>
                    <a:pt x="204" y="42"/>
                  </a:cubicBezTo>
                  <a:lnTo>
                    <a:pt x="202" y="42"/>
                  </a:lnTo>
                  <a:close/>
                  <a:moveTo>
                    <a:pt x="160" y="97"/>
                  </a:moveTo>
                  <a:cubicBezTo>
                    <a:pt x="161" y="95"/>
                    <a:pt x="161" y="95"/>
                    <a:pt x="161" y="95"/>
                  </a:cubicBezTo>
                  <a:cubicBezTo>
                    <a:pt x="157" y="95"/>
                    <a:pt x="153" y="94"/>
                    <a:pt x="149" y="94"/>
                  </a:cubicBezTo>
                  <a:cubicBezTo>
                    <a:pt x="124" y="94"/>
                    <a:pt x="102" y="111"/>
                    <a:pt x="97" y="136"/>
                  </a:cubicBezTo>
                  <a:cubicBezTo>
                    <a:pt x="96" y="140"/>
                    <a:pt x="95" y="144"/>
                    <a:pt x="95" y="148"/>
                  </a:cubicBezTo>
                  <a:cubicBezTo>
                    <a:pt x="95" y="172"/>
                    <a:pt x="112" y="195"/>
                    <a:pt x="137" y="200"/>
                  </a:cubicBezTo>
                  <a:cubicBezTo>
                    <a:pt x="141" y="201"/>
                    <a:pt x="145" y="202"/>
                    <a:pt x="149" y="202"/>
                  </a:cubicBezTo>
                  <a:cubicBezTo>
                    <a:pt x="174" y="202"/>
                    <a:pt x="196" y="185"/>
                    <a:pt x="201" y="160"/>
                  </a:cubicBezTo>
                  <a:cubicBezTo>
                    <a:pt x="202" y="156"/>
                    <a:pt x="203" y="152"/>
                    <a:pt x="203" y="148"/>
                  </a:cubicBezTo>
                  <a:cubicBezTo>
                    <a:pt x="203" y="123"/>
                    <a:pt x="186" y="101"/>
                    <a:pt x="161" y="95"/>
                  </a:cubicBezTo>
                  <a:cubicBezTo>
                    <a:pt x="160" y="97"/>
                    <a:pt x="160" y="97"/>
                    <a:pt x="160" y="97"/>
                  </a:cubicBezTo>
                  <a:cubicBezTo>
                    <a:pt x="160" y="99"/>
                    <a:pt x="160" y="99"/>
                    <a:pt x="160" y="99"/>
                  </a:cubicBezTo>
                  <a:cubicBezTo>
                    <a:pt x="183" y="105"/>
                    <a:pt x="199" y="125"/>
                    <a:pt x="199" y="148"/>
                  </a:cubicBezTo>
                  <a:cubicBezTo>
                    <a:pt x="199" y="151"/>
                    <a:pt x="198" y="155"/>
                    <a:pt x="197" y="159"/>
                  </a:cubicBezTo>
                  <a:cubicBezTo>
                    <a:pt x="192" y="182"/>
                    <a:pt x="172" y="198"/>
                    <a:pt x="149" y="198"/>
                  </a:cubicBezTo>
                  <a:cubicBezTo>
                    <a:pt x="145" y="198"/>
                    <a:pt x="142" y="197"/>
                    <a:pt x="138" y="196"/>
                  </a:cubicBezTo>
                  <a:cubicBezTo>
                    <a:pt x="115" y="191"/>
                    <a:pt x="99" y="171"/>
                    <a:pt x="99" y="148"/>
                  </a:cubicBezTo>
                  <a:cubicBezTo>
                    <a:pt x="99" y="144"/>
                    <a:pt x="100" y="141"/>
                    <a:pt x="100" y="137"/>
                  </a:cubicBezTo>
                  <a:cubicBezTo>
                    <a:pt x="106" y="114"/>
                    <a:pt x="126" y="98"/>
                    <a:pt x="149" y="98"/>
                  </a:cubicBezTo>
                  <a:cubicBezTo>
                    <a:pt x="152" y="98"/>
                    <a:pt x="156" y="99"/>
                    <a:pt x="160" y="99"/>
                  </a:cubicBezTo>
                  <a:lnTo>
                    <a:pt x="160" y="97"/>
                  </a:ln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i$ľiďe"/>
            <p:cNvSpPr/>
            <p:nvPr/>
          </p:nvSpPr>
          <p:spPr bwMode="auto">
            <a:xfrm>
              <a:off x="6459" y="6884"/>
              <a:ext cx="512" cy="408"/>
            </a:xfrm>
            <a:custGeom>
              <a:avLst/>
              <a:gdLst>
                <a:gd name="T0" fmla="*/ 154 w 183"/>
                <a:gd name="T1" fmla="*/ 0 h 146"/>
                <a:gd name="T2" fmla="*/ 29 w 183"/>
                <a:gd name="T3" fmla="*/ 0 h 146"/>
                <a:gd name="T4" fmla="*/ 0 w 183"/>
                <a:gd name="T5" fmla="*/ 28 h 146"/>
                <a:gd name="T6" fmla="*/ 0 w 183"/>
                <a:gd name="T7" fmla="*/ 76 h 146"/>
                <a:gd name="T8" fmla="*/ 0 w 183"/>
                <a:gd name="T9" fmla="*/ 93 h 146"/>
                <a:gd name="T10" fmla="*/ 0 w 183"/>
                <a:gd name="T11" fmla="*/ 146 h 146"/>
                <a:gd name="T12" fmla="*/ 30 w 183"/>
                <a:gd name="T13" fmla="*/ 120 h 146"/>
                <a:gd name="T14" fmla="*/ 154 w 183"/>
                <a:gd name="T15" fmla="*/ 120 h 146"/>
                <a:gd name="T16" fmla="*/ 183 w 183"/>
                <a:gd name="T17" fmla="*/ 93 h 146"/>
                <a:gd name="T18" fmla="*/ 183 w 183"/>
                <a:gd name="T19" fmla="*/ 28 h 146"/>
                <a:gd name="T20" fmla="*/ 154 w 183"/>
                <a:gd name="T21"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46">
                  <a:moveTo>
                    <a:pt x="154" y="0"/>
                  </a:moveTo>
                  <a:cubicBezTo>
                    <a:pt x="29" y="0"/>
                    <a:pt x="29" y="0"/>
                    <a:pt x="29" y="0"/>
                  </a:cubicBezTo>
                  <a:cubicBezTo>
                    <a:pt x="13" y="0"/>
                    <a:pt x="0" y="12"/>
                    <a:pt x="0" y="28"/>
                  </a:cubicBezTo>
                  <a:cubicBezTo>
                    <a:pt x="0" y="76"/>
                    <a:pt x="0" y="76"/>
                    <a:pt x="0" y="76"/>
                  </a:cubicBezTo>
                  <a:cubicBezTo>
                    <a:pt x="0" y="93"/>
                    <a:pt x="0" y="93"/>
                    <a:pt x="0" y="93"/>
                  </a:cubicBezTo>
                  <a:cubicBezTo>
                    <a:pt x="0" y="146"/>
                    <a:pt x="0" y="146"/>
                    <a:pt x="0" y="146"/>
                  </a:cubicBezTo>
                  <a:cubicBezTo>
                    <a:pt x="30" y="120"/>
                    <a:pt x="30" y="120"/>
                    <a:pt x="30" y="120"/>
                  </a:cubicBezTo>
                  <a:cubicBezTo>
                    <a:pt x="154" y="120"/>
                    <a:pt x="154" y="120"/>
                    <a:pt x="154" y="120"/>
                  </a:cubicBezTo>
                  <a:cubicBezTo>
                    <a:pt x="170" y="120"/>
                    <a:pt x="183" y="108"/>
                    <a:pt x="183" y="93"/>
                  </a:cubicBezTo>
                  <a:cubicBezTo>
                    <a:pt x="183" y="28"/>
                    <a:pt x="183" y="28"/>
                    <a:pt x="183" y="28"/>
                  </a:cubicBezTo>
                  <a:cubicBezTo>
                    <a:pt x="183" y="12"/>
                    <a:pt x="170" y="0"/>
                    <a:pt x="15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iṣļide"/>
            <p:cNvSpPr/>
            <p:nvPr/>
          </p:nvSpPr>
          <p:spPr bwMode="auto">
            <a:xfrm>
              <a:off x="6452" y="6877"/>
              <a:ext cx="524" cy="426"/>
            </a:xfrm>
            <a:custGeom>
              <a:avLst/>
              <a:gdLst>
                <a:gd name="T0" fmla="*/ 156 w 187"/>
                <a:gd name="T1" fmla="*/ 2 h 152"/>
                <a:gd name="T2" fmla="*/ 156 w 187"/>
                <a:gd name="T3" fmla="*/ 0 h 152"/>
                <a:gd name="T4" fmla="*/ 31 w 187"/>
                <a:gd name="T5" fmla="*/ 0 h 152"/>
                <a:gd name="T6" fmla="*/ 9 w 187"/>
                <a:gd name="T7" fmla="*/ 9 h 152"/>
                <a:gd name="T8" fmla="*/ 0 w 187"/>
                <a:gd name="T9" fmla="*/ 30 h 152"/>
                <a:gd name="T10" fmla="*/ 0 w 187"/>
                <a:gd name="T11" fmla="*/ 78 h 152"/>
                <a:gd name="T12" fmla="*/ 0 w 187"/>
                <a:gd name="T13" fmla="*/ 95 h 152"/>
                <a:gd name="T14" fmla="*/ 0 w 187"/>
                <a:gd name="T15" fmla="*/ 152 h 152"/>
                <a:gd name="T16" fmla="*/ 32 w 187"/>
                <a:gd name="T17" fmla="*/ 124 h 152"/>
                <a:gd name="T18" fmla="*/ 156 w 187"/>
                <a:gd name="T19" fmla="*/ 124 h 152"/>
                <a:gd name="T20" fmla="*/ 178 w 187"/>
                <a:gd name="T21" fmla="*/ 116 h 152"/>
                <a:gd name="T22" fmla="*/ 187 w 187"/>
                <a:gd name="T23" fmla="*/ 95 h 152"/>
                <a:gd name="T24" fmla="*/ 187 w 187"/>
                <a:gd name="T25" fmla="*/ 30 h 152"/>
                <a:gd name="T26" fmla="*/ 178 w 187"/>
                <a:gd name="T27" fmla="*/ 9 h 152"/>
                <a:gd name="T28" fmla="*/ 156 w 187"/>
                <a:gd name="T29" fmla="*/ 0 h 152"/>
                <a:gd name="T30" fmla="*/ 156 w 187"/>
                <a:gd name="T31" fmla="*/ 2 h 152"/>
                <a:gd name="T32" fmla="*/ 156 w 187"/>
                <a:gd name="T33" fmla="*/ 4 h 152"/>
                <a:gd name="T34" fmla="*/ 175 w 187"/>
                <a:gd name="T35" fmla="*/ 12 h 152"/>
                <a:gd name="T36" fmla="*/ 183 w 187"/>
                <a:gd name="T37" fmla="*/ 30 h 152"/>
                <a:gd name="T38" fmla="*/ 183 w 187"/>
                <a:gd name="T39" fmla="*/ 95 h 152"/>
                <a:gd name="T40" fmla="*/ 175 w 187"/>
                <a:gd name="T41" fmla="*/ 113 h 152"/>
                <a:gd name="T42" fmla="*/ 156 w 187"/>
                <a:gd name="T43" fmla="*/ 120 h 152"/>
                <a:gd name="T44" fmla="*/ 31 w 187"/>
                <a:gd name="T45" fmla="*/ 120 h 152"/>
                <a:gd name="T46" fmla="*/ 4 w 187"/>
                <a:gd name="T47" fmla="*/ 144 h 152"/>
                <a:gd name="T48" fmla="*/ 4 w 187"/>
                <a:gd name="T49" fmla="*/ 95 h 152"/>
                <a:gd name="T50" fmla="*/ 4 w 187"/>
                <a:gd name="T51" fmla="*/ 78 h 152"/>
                <a:gd name="T52" fmla="*/ 4 w 187"/>
                <a:gd name="T53" fmla="*/ 30 h 152"/>
                <a:gd name="T54" fmla="*/ 12 w 187"/>
                <a:gd name="T55" fmla="*/ 12 h 152"/>
                <a:gd name="T56" fmla="*/ 31 w 187"/>
                <a:gd name="T57" fmla="*/ 4 h 152"/>
                <a:gd name="T58" fmla="*/ 156 w 187"/>
                <a:gd name="T59" fmla="*/ 4 h 152"/>
                <a:gd name="T60" fmla="*/ 156 w 187"/>
                <a:gd name="T61" fmla="*/ 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7" h="152">
                  <a:moveTo>
                    <a:pt x="156" y="2"/>
                  </a:moveTo>
                  <a:cubicBezTo>
                    <a:pt x="156" y="0"/>
                    <a:pt x="156" y="0"/>
                    <a:pt x="156" y="0"/>
                  </a:cubicBezTo>
                  <a:cubicBezTo>
                    <a:pt x="31" y="0"/>
                    <a:pt x="31" y="0"/>
                    <a:pt x="31" y="0"/>
                  </a:cubicBezTo>
                  <a:cubicBezTo>
                    <a:pt x="23" y="0"/>
                    <a:pt x="15" y="3"/>
                    <a:pt x="9" y="9"/>
                  </a:cubicBezTo>
                  <a:cubicBezTo>
                    <a:pt x="4" y="14"/>
                    <a:pt x="0" y="21"/>
                    <a:pt x="0" y="30"/>
                  </a:cubicBezTo>
                  <a:cubicBezTo>
                    <a:pt x="0" y="78"/>
                    <a:pt x="0" y="78"/>
                    <a:pt x="0" y="78"/>
                  </a:cubicBezTo>
                  <a:cubicBezTo>
                    <a:pt x="0" y="95"/>
                    <a:pt x="0" y="95"/>
                    <a:pt x="0" y="95"/>
                  </a:cubicBezTo>
                  <a:cubicBezTo>
                    <a:pt x="0" y="152"/>
                    <a:pt x="0" y="152"/>
                    <a:pt x="0" y="152"/>
                  </a:cubicBezTo>
                  <a:cubicBezTo>
                    <a:pt x="32" y="124"/>
                    <a:pt x="32" y="124"/>
                    <a:pt x="32" y="124"/>
                  </a:cubicBezTo>
                  <a:cubicBezTo>
                    <a:pt x="156" y="124"/>
                    <a:pt x="156" y="124"/>
                    <a:pt x="156" y="124"/>
                  </a:cubicBezTo>
                  <a:cubicBezTo>
                    <a:pt x="165" y="124"/>
                    <a:pt x="172" y="121"/>
                    <a:pt x="178" y="116"/>
                  </a:cubicBezTo>
                  <a:cubicBezTo>
                    <a:pt x="184" y="111"/>
                    <a:pt x="187" y="103"/>
                    <a:pt x="187" y="95"/>
                  </a:cubicBezTo>
                  <a:cubicBezTo>
                    <a:pt x="187" y="30"/>
                    <a:pt x="187" y="30"/>
                    <a:pt x="187" y="30"/>
                  </a:cubicBezTo>
                  <a:cubicBezTo>
                    <a:pt x="187" y="21"/>
                    <a:pt x="184" y="14"/>
                    <a:pt x="178" y="9"/>
                  </a:cubicBezTo>
                  <a:cubicBezTo>
                    <a:pt x="172" y="3"/>
                    <a:pt x="165" y="0"/>
                    <a:pt x="156" y="0"/>
                  </a:cubicBezTo>
                  <a:cubicBezTo>
                    <a:pt x="156" y="2"/>
                    <a:pt x="156" y="2"/>
                    <a:pt x="156" y="2"/>
                  </a:cubicBezTo>
                  <a:cubicBezTo>
                    <a:pt x="156" y="4"/>
                    <a:pt x="156" y="4"/>
                    <a:pt x="156" y="4"/>
                  </a:cubicBezTo>
                  <a:cubicBezTo>
                    <a:pt x="164" y="4"/>
                    <a:pt x="170" y="7"/>
                    <a:pt x="175" y="12"/>
                  </a:cubicBezTo>
                  <a:cubicBezTo>
                    <a:pt x="180" y="16"/>
                    <a:pt x="183" y="23"/>
                    <a:pt x="183" y="30"/>
                  </a:cubicBezTo>
                  <a:cubicBezTo>
                    <a:pt x="183" y="95"/>
                    <a:pt x="183" y="95"/>
                    <a:pt x="183" y="95"/>
                  </a:cubicBezTo>
                  <a:cubicBezTo>
                    <a:pt x="183" y="102"/>
                    <a:pt x="180" y="108"/>
                    <a:pt x="175" y="113"/>
                  </a:cubicBezTo>
                  <a:cubicBezTo>
                    <a:pt x="170" y="118"/>
                    <a:pt x="164" y="120"/>
                    <a:pt x="156" y="120"/>
                  </a:cubicBezTo>
                  <a:cubicBezTo>
                    <a:pt x="31" y="120"/>
                    <a:pt x="31" y="120"/>
                    <a:pt x="31" y="120"/>
                  </a:cubicBezTo>
                  <a:cubicBezTo>
                    <a:pt x="4" y="144"/>
                    <a:pt x="4" y="144"/>
                    <a:pt x="4" y="144"/>
                  </a:cubicBezTo>
                  <a:cubicBezTo>
                    <a:pt x="4" y="95"/>
                    <a:pt x="4" y="95"/>
                    <a:pt x="4" y="95"/>
                  </a:cubicBezTo>
                  <a:cubicBezTo>
                    <a:pt x="4" y="78"/>
                    <a:pt x="4" y="78"/>
                    <a:pt x="4" y="78"/>
                  </a:cubicBezTo>
                  <a:cubicBezTo>
                    <a:pt x="4" y="30"/>
                    <a:pt x="4" y="30"/>
                    <a:pt x="4" y="30"/>
                  </a:cubicBezTo>
                  <a:cubicBezTo>
                    <a:pt x="4" y="23"/>
                    <a:pt x="7" y="16"/>
                    <a:pt x="12" y="12"/>
                  </a:cubicBezTo>
                  <a:cubicBezTo>
                    <a:pt x="17" y="7"/>
                    <a:pt x="24" y="4"/>
                    <a:pt x="31" y="4"/>
                  </a:cubicBezTo>
                  <a:cubicBezTo>
                    <a:pt x="156" y="4"/>
                    <a:pt x="156" y="4"/>
                    <a:pt x="156" y="4"/>
                  </a:cubicBezTo>
                  <a:lnTo>
                    <a:pt x="156" y="2"/>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ïşļîḍê"/>
            <p:cNvSpPr/>
            <p:nvPr/>
          </p:nvSpPr>
          <p:spPr bwMode="auto">
            <a:xfrm>
              <a:off x="6576" y="6958"/>
              <a:ext cx="305" cy="188"/>
            </a:xfrm>
            <a:custGeom>
              <a:avLst/>
              <a:gdLst>
                <a:gd name="T0" fmla="*/ 98 w 109"/>
                <a:gd name="T1" fmla="*/ 67 h 67"/>
                <a:gd name="T2" fmla="*/ 11 w 109"/>
                <a:gd name="T3" fmla="*/ 67 h 67"/>
                <a:gd name="T4" fmla="*/ 0 w 109"/>
                <a:gd name="T5" fmla="*/ 56 h 67"/>
                <a:gd name="T6" fmla="*/ 0 w 109"/>
                <a:gd name="T7" fmla="*/ 11 h 67"/>
                <a:gd name="T8" fmla="*/ 11 w 109"/>
                <a:gd name="T9" fmla="*/ 0 h 67"/>
                <a:gd name="T10" fmla="*/ 98 w 109"/>
                <a:gd name="T11" fmla="*/ 0 h 67"/>
                <a:gd name="T12" fmla="*/ 109 w 109"/>
                <a:gd name="T13" fmla="*/ 11 h 67"/>
                <a:gd name="T14" fmla="*/ 109 w 109"/>
                <a:gd name="T15" fmla="*/ 56 h 67"/>
                <a:gd name="T16" fmla="*/ 98 w 109"/>
                <a:gd name="T17"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67">
                  <a:moveTo>
                    <a:pt x="98" y="67"/>
                  </a:moveTo>
                  <a:cubicBezTo>
                    <a:pt x="11" y="67"/>
                    <a:pt x="11" y="67"/>
                    <a:pt x="11" y="67"/>
                  </a:cubicBezTo>
                  <a:cubicBezTo>
                    <a:pt x="5" y="67"/>
                    <a:pt x="0" y="62"/>
                    <a:pt x="0" y="56"/>
                  </a:cubicBezTo>
                  <a:cubicBezTo>
                    <a:pt x="0" y="11"/>
                    <a:pt x="0" y="11"/>
                    <a:pt x="0" y="11"/>
                  </a:cubicBezTo>
                  <a:cubicBezTo>
                    <a:pt x="0" y="5"/>
                    <a:pt x="5" y="0"/>
                    <a:pt x="11" y="0"/>
                  </a:cubicBezTo>
                  <a:cubicBezTo>
                    <a:pt x="98" y="0"/>
                    <a:pt x="98" y="0"/>
                    <a:pt x="98" y="0"/>
                  </a:cubicBezTo>
                  <a:cubicBezTo>
                    <a:pt x="104" y="0"/>
                    <a:pt x="109" y="5"/>
                    <a:pt x="109" y="11"/>
                  </a:cubicBezTo>
                  <a:cubicBezTo>
                    <a:pt x="109" y="56"/>
                    <a:pt x="109" y="56"/>
                    <a:pt x="109" y="56"/>
                  </a:cubicBezTo>
                  <a:cubicBezTo>
                    <a:pt x="109" y="62"/>
                    <a:pt x="104" y="67"/>
                    <a:pt x="98" y="6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íŝļíďê"/>
            <p:cNvSpPr/>
            <p:nvPr/>
          </p:nvSpPr>
          <p:spPr bwMode="auto">
            <a:xfrm>
              <a:off x="6593" y="6958"/>
              <a:ext cx="271" cy="102"/>
            </a:xfrm>
            <a:custGeom>
              <a:avLst/>
              <a:gdLst>
                <a:gd name="T0" fmla="*/ 97 w 97"/>
                <a:gd name="T1" fmla="*/ 1 h 36"/>
                <a:gd name="T2" fmla="*/ 95 w 97"/>
                <a:gd name="T3" fmla="*/ 0 h 36"/>
                <a:gd name="T4" fmla="*/ 48 w 97"/>
                <a:gd name="T5" fmla="*/ 34 h 36"/>
                <a:gd name="T6" fmla="*/ 2 w 97"/>
                <a:gd name="T7" fmla="*/ 0 h 36"/>
                <a:gd name="T8" fmla="*/ 0 w 97"/>
                <a:gd name="T9" fmla="*/ 1 h 36"/>
                <a:gd name="T10" fmla="*/ 48 w 97"/>
                <a:gd name="T11" fmla="*/ 36 h 36"/>
                <a:gd name="T12" fmla="*/ 97 w 97"/>
                <a:gd name="T13" fmla="*/ 1 h 36"/>
              </a:gdLst>
              <a:ahLst/>
              <a:cxnLst>
                <a:cxn ang="0">
                  <a:pos x="T0" y="T1"/>
                </a:cxn>
                <a:cxn ang="0">
                  <a:pos x="T2" y="T3"/>
                </a:cxn>
                <a:cxn ang="0">
                  <a:pos x="T4" y="T5"/>
                </a:cxn>
                <a:cxn ang="0">
                  <a:pos x="T6" y="T7"/>
                </a:cxn>
                <a:cxn ang="0">
                  <a:pos x="T8" y="T9"/>
                </a:cxn>
                <a:cxn ang="0">
                  <a:pos x="T10" y="T11"/>
                </a:cxn>
                <a:cxn ang="0">
                  <a:pos x="T12" y="T13"/>
                </a:cxn>
              </a:cxnLst>
              <a:rect l="0" t="0" r="r" b="b"/>
              <a:pathLst>
                <a:path w="97" h="36">
                  <a:moveTo>
                    <a:pt x="97" y="1"/>
                  </a:moveTo>
                  <a:cubicBezTo>
                    <a:pt x="96" y="1"/>
                    <a:pt x="95" y="1"/>
                    <a:pt x="95" y="0"/>
                  </a:cubicBezTo>
                  <a:cubicBezTo>
                    <a:pt x="48" y="34"/>
                    <a:pt x="48" y="34"/>
                    <a:pt x="48" y="34"/>
                  </a:cubicBezTo>
                  <a:cubicBezTo>
                    <a:pt x="2" y="0"/>
                    <a:pt x="2" y="0"/>
                    <a:pt x="2" y="0"/>
                  </a:cubicBezTo>
                  <a:cubicBezTo>
                    <a:pt x="1" y="1"/>
                    <a:pt x="0" y="1"/>
                    <a:pt x="0" y="1"/>
                  </a:cubicBezTo>
                  <a:cubicBezTo>
                    <a:pt x="48" y="36"/>
                    <a:pt x="48" y="36"/>
                    <a:pt x="48" y="36"/>
                  </a:cubicBezTo>
                  <a:lnTo>
                    <a:pt x="97"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í$ļíḋè"/>
            <p:cNvSpPr/>
            <p:nvPr/>
          </p:nvSpPr>
          <p:spPr bwMode="auto">
            <a:xfrm>
              <a:off x="2615" y="7293"/>
              <a:ext cx="314" cy="312"/>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 name="išļîḋè"/>
            <p:cNvSpPr/>
            <p:nvPr/>
          </p:nvSpPr>
          <p:spPr bwMode="auto">
            <a:xfrm>
              <a:off x="4523" y="6707"/>
              <a:ext cx="315" cy="314"/>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3" name="ïŝľîdè"/>
            <p:cNvSpPr/>
            <p:nvPr/>
          </p:nvSpPr>
          <p:spPr bwMode="auto">
            <a:xfrm>
              <a:off x="5197" y="7119"/>
              <a:ext cx="314" cy="315"/>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4" name="íṡľíḋê"/>
            <p:cNvSpPr/>
            <p:nvPr/>
          </p:nvSpPr>
          <p:spPr bwMode="auto">
            <a:xfrm>
              <a:off x="5197" y="7119"/>
              <a:ext cx="314"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7" name="iṣļiḑê"/>
            <p:cNvSpPr/>
            <p:nvPr/>
          </p:nvSpPr>
          <p:spPr bwMode="auto">
            <a:xfrm>
              <a:off x="5082" y="7299"/>
              <a:ext cx="314" cy="314"/>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8" name="îŝļïdè"/>
            <p:cNvSpPr/>
            <p:nvPr/>
          </p:nvSpPr>
          <p:spPr bwMode="auto">
            <a:xfrm>
              <a:off x="5082" y="7299"/>
              <a:ext cx="314" cy="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9" name="iŝľïḋé"/>
            <p:cNvSpPr/>
            <p:nvPr/>
          </p:nvSpPr>
          <p:spPr bwMode="auto">
            <a:xfrm>
              <a:off x="2498" y="7443"/>
              <a:ext cx="657" cy="1296"/>
            </a:xfrm>
            <a:custGeom>
              <a:avLst/>
              <a:gdLst>
                <a:gd name="T0" fmla="*/ 186 w 235"/>
                <a:gd name="T1" fmla="*/ 463 h 463"/>
                <a:gd name="T2" fmla="*/ 58 w 235"/>
                <a:gd name="T3" fmla="*/ 215 h 463"/>
                <a:gd name="T4" fmla="*/ 167 w 235"/>
                <a:gd name="T5" fmla="*/ 21 h 463"/>
                <a:gd name="T6" fmla="*/ 224 w 235"/>
                <a:gd name="T7" fmla="*/ 308 h 463"/>
                <a:gd name="T8" fmla="*/ 186 w 235"/>
                <a:gd name="T9" fmla="*/ 463 h 463"/>
              </a:gdLst>
              <a:ahLst/>
              <a:cxnLst>
                <a:cxn ang="0">
                  <a:pos x="T0" y="T1"/>
                </a:cxn>
                <a:cxn ang="0">
                  <a:pos x="T2" y="T3"/>
                </a:cxn>
                <a:cxn ang="0">
                  <a:pos x="T4" y="T5"/>
                </a:cxn>
                <a:cxn ang="0">
                  <a:pos x="T6" y="T7"/>
                </a:cxn>
                <a:cxn ang="0">
                  <a:pos x="T8" y="T9"/>
                </a:cxn>
              </a:cxnLst>
              <a:rect l="0" t="0" r="r" b="b"/>
              <a:pathLst>
                <a:path w="235" h="463">
                  <a:moveTo>
                    <a:pt x="186" y="463"/>
                  </a:moveTo>
                  <a:cubicBezTo>
                    <a:pt x="186" y="463"/>
                    <a:pt x="116" y="405"/>
                    <a:pt x="58" y="215"/>
                  </a:cubicBezTo>
                  <a:cubicBezTo>
                    <a:pt x="0" y="24"/>
                    <a:pt x="123" y="0"/>
                    <a:pt x="167" y="21"/>
                  </a:cubicBezTo>
                  <a:cubicBezTo>
                    <a:pt x="235" y="53"/>
                    <a:pt x="230" y="190"/>
                    <a:pt x="224" y="308"/>
                  </a:cubicBezTo>
                  <a:cubicBezTo>
                    <a:pt x="218" y="427"/>
                    <a:pt x="196" y="463"/>
                    <a:pt x="186" y="46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ïśľïḓe"/>
            <p:cNvSpPr/>
            <p:nvPr/>
          </p:nvSpPr>
          <p:spPr bwMode="auto">
            <a:xfrm>
              <a:off x="2615" y="7486"/>
              <a:ext cx="517" cy="1253"/>
            </a:xfrm>
            <a:custGeom>
              <a:avLst/>
              <a:gdLst>
                <a:gd name="T0" fmla="*/ 94 w 185"/>
                <a:gd name="T1" fmla="*/ 0 h 448"/>
                <a:gd name="T2" fmla="*/ 1 w 185"/>
                <a:gd name="T3" fmla="*/ 111 h 448"/>
                <a:gd name="T4" fmla="*/ 16 w 185"/>
                <a:gd name="T5" fmla="*/ 200 h 448"/>
                <a:gd name="T6" fmla="*/ 144 w 185"/>
                <a:gd name="T7" fmla="*/ 448 h 448"/>
                <a:gd name="T8" fmla="*/ 182 w 185"/>
                <a:gd name="T9" fmla="*/ 293 h 448"/>
                <a:gd name="T10" fmla="*/ 185 w 185"/>
                <a:gd name="T11" fmla="*/ 194 h 448"/>
                <a:gd name="T12" fmla="*/ 185 w 185"/>
                <a:gd name="T13" fmla="*/ 165 h 448"/>
                <a:gd name="T14" fmla="*/ 185 w 185"/>
                <a:gd name="T15" fmla="*/ 161 h 448"/>
                <a:gd name="T16" fmla="*/ 181 w 185"/>
                <a:gd name="T17" fmla="*/ 112 h 448"/>
                <a:gd name="T18" fmla="*/ 175 w 185"/>
                <a:gd name="T19" fmla="*/ 80 h 448"/>
                <a:gd name="T20" fmla="*/ 125 w 185"/>
                <a:gd name="T21" fmla="*/ 6 h 448"/>
                <a:gd name="T22" fmla="*/ 94 w 185"/>
                <a:gd name="T23"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5" h="448">
                  <a:moveTo>
                    <a:pt x="94" y="0"/>
                  </a:moveTo>
                  <a:cubicBezTo>
                    <a:pt x="54" y="0"/>
                    <a:pt x="0" y="27"/>
                    <a:pt x="1" y="111"/>
                  </a:cubicBezTo>
                  <a:cubicBezTo>
                    <a:pt x="1" y="135"/>
                    <a:pt x="5" y="165"/>
                    <a:pt x="16" y="200"/>
                  </a:cubicBezTo>
                  <a:cubicBezTo>
                    <a:pt x="74" y="390"/>
                    <a:pt x="144" y="448"/>
                    <a:pt x="144" y="448"/>
                  </a:cubicBezTo>
                  <a:cubicBezTo>
                    <a:pt x="154" y="448"/>
                    <a:pt x="176" y="412"/>
                    <a:pt x="182" y="293"/>
                  </a:cubicBezTo>
                  <a:cubicBezTo>
                    <a:pt x="184" y="261"/>
                    <a:pt x="185" y="227"/>
                    <a:pt x="185" y="194"/>
                  </a:cubicBezTo>
                  <a:cubicBezTo>
                    <a:pt x="185" y="184"/>
                    <a:pt x="185" y="175"/>
                    <a:pt x="185" y="165"/>
                  </a:cubicBezTo>
                  <a:cubicBezTo>
                    <a:pt x="185" y="164"/>
                    <a:pt x="185" y="163"/>
                    <a:pt x="185" y="161"/>
                  </a:cubicBezTo>
                  <a:cubicBezTo>
                    <a:pt x="184" y="144"/>
                    <a:pt x="183" y="127"/>
                    <a:pt x="181" y="112"/>
                  </a:cubicBezTo>
                  <a:cubicBezTo>
                    <a:pt x="179" y="100"/>
                    <a:pt x="177" y="90"/>
                    <a:pt x="175" y="80"/>
                  </a:cubicBezTo>
                  <a:cubicBezTo>
                    <a:pt x="166" y="45"/>
                    <a:pt x="151" y="18"/>
                    <a:pt x="125" y="6"/>
                  </a:cubicBezTo>
                  <a:cubicBezTo>
                    <a:pt x="117" y="2"/>
                    <a:pt x="106" y="0"/>
                    <a:pt x="94"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isḻïḋé"/>
            <p:cNvSpPr/>
            <p:nvPr/>
          </p:nvSpPr>
          <p:spPr bwMode="auto">
            <a:xfrm>
              <a:off x="2926" y="7804"/>
              <a:ext cx="112" cy="2153"/>
            </a:xfrm>
            <a:custGeom>
              <a:avLst/>
              <a:gdLst>
                <a:gd name="T0" fmla="*/ 0 w 40"/>
                <a:gd name="T1" fmla="*/ 1 h 770"/>
                <a:gd name="T2" fmla="*/ 1 w 40"/>
                <a:gd name="T3" fmla="*/ 2 h 770"/>
                <a:gd name="T4" fmla="*/ 31 w 40"/>
                <a:gd name="T5" fmla="*/ 355 h 770"/>
                <a:gd name="T6" fmla="*/ 36 w 40"/>
                <a:gd name="T7" fmla="*/ 622 h 770"/>
                <a:gd name="T8" fmla="*/ 35 w 40"/>
                <a:gd name="T9" fmla="*/ 732 h 770"/>
                <a:gd name="T10" fmla="*/ 34 w 40"/>
                <a:gd name="T11" fmla="*/ 760 h 770"/>
                <a:gd name="T12" fmla="*/ 34 w 40"/>
                <a:gd name="T13" fmla="*/ 770 h 770"/>
                <a:gd name="T14" fmla="*/ 38 w 40"/>
                <a:gd name="T15" fmla="*/ 770 h 770"/>
                <a:gd name="T16" fmla="*/ 40 w 40"/>
                <a:gd name="T17" fmla="*/ 622 h 770"/>
                <a:gd name="T18" fmla="*/ 35 w 40"/>
                <a:gd name="T19" fmla="*/ 355 h 770"/>
                <a:gd name="T20" fmla="*/ 4 w 40"/>
                <a:gd name="T21" fmla="*/ 0 h 770"/>
                <a:gd name="T22" fmla="*/ 0 w 40"/>
                <a:gd name="T23" fmla="*/ 1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 h="770">
                  <a:moveTo>
                    <a:pt x="0" y="1"/>
                  </a:moveTo>
                  <a:cubicBezTo>
                    <a:pt x="0" y="1"/>
                    <a:pt x="0" y="2"/>
                    <a:pt x="1" y="2"/>
                  </a:cubicBezTo>
                  <a:cubicBezTo>
                    <a:pt x="3" y="14"/>
                    <a:pt x="23" y="114"/>
                    <a:pt x="31" y="355"/>
                  </a:cubicBezTo>
                  <a:cubicBezTo>
                    <a:pt x="35" y="464"/>
                    <a:pt x="36" y="554"/>
                    <a:pt x="36" y="622"/>
                  </a:cubicBezTo>
                  <a:cubicBezTo>
                    <a:pt x="36" y="670"/>
                    <a:pt x="35" y="707"/>
                    <a:pt x="35" y="732"/>
                  </a:cubicBezTo>
                  <a:cubicBezTo>
                    <a:pt x="35" y="744"/>
                    <a:pt x="34" y="754"/>
                    <a:pt x="34" y="760"/>
                  </a:cubicBezTo>
                  <a:cubicBezTo>
                    <a:pt x="34" y="766"/>
                    <a:pt x="34" y="770"/>
                    <a:pt x="34" y="770"/>
                  </a:cubicBezTo>
                  <a:cubicBezTo>
                    <a:pt x="38" y="770"/>
                    <a:pt x="38" y="770"/>
                    <a:pt x="38" y="770"/>
                  </a:cubicBezTo>
                  <a:cubicBezTo>
                    <a:pt x="38" y="770"/>
                    <a:pt x="40" y="717"/>
                    <a:pt x="40" y="622"/>
                  </a:cubicBezTo>
                  <a:cubicBezTo>
                    <a:pt x="40" y="554"/>
                    <a:pt x="39" y="464"/>
                    <a:pt x="35" y="355"/>
                  </a:cubicBezTo>
                  <a:cubicBezTo>
                    <a:pt x="26" y="98"/>
                    <a:pt x="4" y="1"/>
                    <a:pt x="4" y="0"/>
                  </a:cubicBezTo>
                  <a:cubicBezTo>
                    <a:pt x="0" y="1"/>
                    <a:pt x="0" y="1"/>
                    <a:pt x="0"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iṧḷïḑê"/>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îṡlîdé"/>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ïSlíḍé"/>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išļîde"/>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î$ľiḑe"/>
            <p:cNvSpPr/>
            <p:nvPr/>
          </p:nvSpPr>
          <p:spPr bwMode="auto">
            <a:xfrm>
              <a:off x="3088" y="7901"/>
              <a:ext cx="629" cy="1105"/>
            </a:xfrm>
            <a:custGeom>
              <a:avLst/>
              <a:gdLst>
                <a:gd name="T0" fmla="*/ 23 w 225"/>
                <a:gd name="T1" fmla="*/ 391 h 395"/>
                <a:gd name="T2" fmla="*/ 41 w 225"/>
                <a:gd name="T3" fmla="*/ 161 h 395"/>
                <a:gd name="T4" fmla="*/ 194 w 225"/>
                <a:gd name="T5" fmla="*/ 60 h 395"/>
                <a:gd name="T6" fmla="*/ 112 w 225"/>
                <a:gd name="T7" fmla="*/ 292 h 395"/>
                <a:gd name="T8" fmla="*/ 23 w 225"/>
                <a:gd name="T9" fmla="*/ 391 h 395"/>
              </a:gdLst>
              <a:ahLst/>
              <a:cxnLst>
                <a:cxn ang="0">
                  <a:pos x="T0" y="T1"/>
                </a:cxn>
                <a:cxn ang="0">
                  <a:pos x="T2" y="T3"/>
                </a:cxn>
                <a:cxn ang="0">
                  <a:pos x="T4" y="T5"/>
                </a:cxn>
                <a:cxn ang="0">
                  <a:pos x="T6" y="T7"/>
                </a:cxn>
                <a:cxn ang="0">
                  <a:pos x="T8" y="T9"/>
                </a:cxn>
              </a:cxnLst>
              <a:rect l="0" t="0" r="r" b="b"/>
              <a:pathLst>
                <a:path w="225" h="395">
                  <a:moveTo>
                    <a:pt x="23" y="391"/>
                  </a:moveTo>
                  <a:cubicBezTo>
                    <a:pt x="23" y="391"/>
                    <a:pt x="0" y="323"/>
                    <a:pt x="41" y="161"/>
                  </a:cubicBezTo>
                  <a:cubicBezTo>
                    <a:pt x="82" y="0"/>
                    <a:pt x="173" y="28"/>
                    <a:pt x="194" y="60"/>
                  </a:cubicBezTo>
                  <a:cubicBezTo>
                    <a:pt x="225" y="108"/>
                    <a:pt x="165" y="207"/>
                    <a:pt x="112" y="292"/>
                  </a:cubicBezTo>
                  <a:cubicBezTo>
                    <a:pt x="59" y="377"/>
                    <a:pt x="29" y="395"/>
                    <a:pt x="23" y="39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iṡlíḑé"/>
            <p:cNvSpPr/>
            <p:nvPr/>
          </p:nvSpPr>
          <p:spPr bwMode="auto">
            <a:xfrm>
              <a:off x="3133" y="7999"/>
              <a:ext cx="521" cy="1000"/>
            </a:xfrm>
            <a:custGeom>
              <a:avLst/>
              <a:gdLst>
                <a:gd name="T0" fmla="*/ 128 w 186"/>
                <a:gd name="T1" fmla="*/ 0 h 357"/>
                <a:gd name="T2" fmla="*/ 25 w 186"/>
                <a:gd name="T3" fmla="*/ 126 h 357"/>
                <a:gd name="T4" fmla="*/ 0 w 186"/>
                <a:gd name="T5" fmla="*/ 296 h 357"/>
                <a:gd name="T6" fmla="*/ 7 w 186"/>
                <a:gd name="T7" fmla="*/ 356 h 357"/>
                <a:gd name="T8" fmla="*/ 9 w 186"/>
                <a:gd name="T9" fmla="*/ 357 h 357"/>
                <a:gd name="T10" fmla="*/ 96 w 186"/>
                <a:gd name="T11" fmla="*/ 257 h 357"/>
                <a:gd name="T12" fmla="*/ 186 w 186"/>
                <a:gd name="T13" fmla="*/ 58 h 357"/>
                <a:gd name="T14" fmla="*/ 178 w 186"/>
                <a:gd name="T15" fmla="*/ 25 h 357"/>
                <a:gd name="T16" fmla="*/ 128 w 18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 h="357">
                  <a:moveTo>
                    <a:pt x="128" y="0"/>
                  </a:moveTo>
                  <a:cubicBezTo>
                    <a:pt x="93" y="0"/>
                    <a:pt x="50" y="29"/>
                    <a:pt x="25" y="126"/>
                  </a:cubicBezTo>
                  <a:cubicBezTo>
                    <a:pt x="5" y="203"/>
                    <a:pt x="0" y="259"/>
                    <a:pt x="0" y="296"/>
                  </a:cubicBezTo>
                  <a:cubicBezTo>
                    <a:pt x="0" y="337"/>
                    <a:pt x="7" y="356"/>
                    <a:pt x="7" y="356"/>
                  </a:cubicBezTo>
                  <a:cubicBezTo>
                    <a:pt x="7" y="356"/>
                    <a:pt x="8" y="357"/>
                    <a:pt x="9" y="357"/>
                  </a:cubicBezTo>
                  <a:cubicBezTo>
                    <a:pt x="18" y="357"/>
                    <a:pt x="47" y="335"/>
                    <a:pt x="96" y="257"/>
                  </a:cubicBezTo>
                  <a:cubicBezTo>
                    <a:pt x="139" y="189"/>
                    <a:pt x="186" y="111"/>
                    <a:pt x="186" y="58"/>
                  </a:cubicBezTo>
                  <a:cubicBezTo>
                    <a:pt x="186" y="45"/>
                    <a:pt x="184" y="34"/>
                    <a:pt x="178" y="25"/>
                  </a:cubicBezTo>
                  <a:cubicBezTo>
                    <a:pt x="170" y="12"/>
                    <a:pt x="150" y="0"/>
                    <a:pt x="128"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îṡ1îḍê"/>
            <p:cNvSpPr/>
            <p:nvPr/>
          </p:nvSpPr>
          <p:spPr bwMode="auto">
            <a:xfrm>
              <a:off x="3043" y="8237"/>
              <a:ext cx="408" cy="1586"/>
            </a:xfrm>
            <a:custGeom>
              <a:avLst/>
              <a:gdLst>
                <a:gd name="T0" fmla="*/ 4 w 146"/>
                <a:gd name="T1" fmla="*/ 567 h 567"/>
                <a:gd name="T2" fmla="*/ 4 w 146"/>
                <a:gd name="T3" fmla="*/ 558 h 567"/>
                <a:gd name="T4" fmla="*/ 59 w 146"/>
                <a:gd name="T5" fmla="*/ 215 h 567"/>
                <a:gd name="T6" fmla="*/ 120 w 146"/>
                <a:gd name="T7" fmla="*/ 59 h 567"/>
                <a:gd name="T8" fmla="*/ 139 w 146"/>
                <a:gd name="T9" fmla="*/ 17 h 567"/>
                <a:gd name="T10" fmla="*/ 144 w 146"/>
                <a:gd name="T11" fmla="*/ 6 h 567"/>
                <a:gd name="T12" fmla="*/ 146 w 146"/>
                <a:gd name="T13" fmla="*/ 2 h 567"/>
                <a:gd name="T14" fmla="*/ 143 w 146"/>
                <a:gd name="T15" fmla="*/ 0 h 567"/>
                <a:gd name="T16" fmla="*/ 55 w 146"/>
                <a:gd name="T17" fmla="*/ 214 h 567"/>
                <a:gd name="T18" fmla="*/ 10 w 146"/>
                <a:gd name="T19" fmla="*/ 441 h 567"/>
                <a:gd name="T20" fmla="*/ 0 w 146"/>
                <a:gd name="T21" fmla="*/ 567 h 567"/>
                <a:gd name="T22" fmla="*/ 4 w 146"/>
                <a:gd name="T23" fmla="*/ 567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567">
                  <a:moveTo>
                    <a:pt x="4" y="567"/>
                  </a:moveTo>
                  <a:cubicBezTo>
                    <a:pt x="4" y="567"/>
                    <a:pt x="4" y="564"/>
                    <a:pt x="4" y="558"/>
                  </a:cubicBezTo>
                  <a:cubicBezTo>
                    <a:pt x="6" y="514"/>
                    <a:pt x="18" y="331"/>
                    <a:pt x="59" y="215"/>
                  </a:cubicBezTo>
                  <a:cubicBezTo>
                    <a:pt x="82" y="149"/>
                    <a:pt x="104" y="95"/>
                    <a:pt x="120" y="59"/>
                  </a:cubicBezTo>
                  <a:cubicBezTo>
                    <a:pt x="128" y="40"/>
                    <a:pt x="134" y="26"/>
                    <a:pt x="139" y="17"/>
                  </a:cubicBezTo>
                  <a:cubicBezTo>
                    <a:pt x="141" y="12"/>
                    <a:pt x="143" y="8"/>
                    <a:pt x="144" y="6"/>
                  </a:cubicBezTo>
                  <a:cubicBezTo>
                    <a:pt x="146" y="3"/>
                    <a:pt x="146" y="2"/>
                    <a:pt x="146" y="2"/>
                  </a:cubicBezTo>
                  <a:cubicBezTo>
                    <a:pt x="143" y="0"/>
                    <a:pt x="143" y="0"/>
                    <a:pt x="143" y="0"/>
                  </a:cubicBezTo>
                  <a:cubicBezTo>
                    <a:pt x="143" y="0"/>
                    <a:pt x="101" y="81"/>
                    <a:pt x="55" y="214"/>
                  </a:cubicBezTo>
                  <a:cubicBezTo>
                    <a:pt x="32" y="281"/>
                    <a:pt x="18" y="369"/>
                    <a:pt x="10" y="441"/>
                  </a:cubicBezTo>
                  <a:cubicBezTo>
                    <a:pt x="2" y="512"/>
                    <a:pt x="0" y="567"/>
                    <a:pt x="0" y="567"/>
                  </a:cubicBezTo>
                  <a:cubicBezTo>
                    <a:pt x="4" y="567"/>
                    <a:pt x="4" y="567"/>
                    <a:pt x="4" y="56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íṡlïďé"/>
            <p:cNvSpPr/>
            <p:nvPr/>
          </p:nvSpPr>
          <p:spPr bwMode="auto">
            <a:xfrm>
              <a:off x="3186" y="8897"/>
              <a:ext cx="498" cy="719"/>
            </a:xfrm>
            <a:custGeom>
              <a:avLst/>
              <a:gdLst>
                <a:gd name="T0" fmla="*/ 6 w 178"/>
                <a:gd name="T1" fmla="*/ 254 h 257"/>
                <a:gd name="T2" fmla="*/ 48 w 178"/>
                <a:gd name="T3" fmla="*/ 103 h 257"/>
                <a:gd name="T4" fmla="*/ 163 w 178"/>
                <a:gd name="T5" fmla="*/ 55 h 257"/>
                <a:gd name="T6" fmla="*/ 79 w 178"/>
                <a:gd name="T7" fmla="*/ 199 h 257"/>
                <a:gd name="T8" fmla="*/ 6 w 178"/>
                <a:gd name="T9" fmla="*/ 254 h 257"/>
              </a:gdLst>
              <a:ahLst/>
              <a:cxnLst>
                <a:cxn ang="0">
                  <a:pos x="T0" y="T1"/>
                </a:cxn>
                <a:cxn ang="0">
                  <a:pos x="T2" y="T3"/>
                </a:cxn>
                <a:cxn ang="0">
                  <a:pos x="T4" y="T5"/>
                </a:cxn>
                <a:cxn ang="0">
                  <a:pos x="T6" y="T7"/>
                </a:cxn>
                <a:cxn ang="0">
                  <a:pos x="T8" y="T9"/>
                </a:cxn>
              </a:cxnLst>
              <a:rect l="0" t="0" r="r" b="b"/>
              <a:pathLst>
                <a:path w="178" h="257">
                  <a:moveTo>
                    <a:pt x="6" y="254"/>
                  </a:moveTo>
                  <a:cubicBezTo>
                    <a:pt x="6" y="254"/>
                    <a:pt x="0" y="205"/>
                    <a:pt x="48" y="103"/>
                  </a:cubicBezTo>
                  <a:cubicBezTo>
                    <a:pt x="97" y="0"/>
                    <a:pt x="154" y="32"/>
                    <a:pt x="163" y="55"/>
                  </a:cubicBezTo>
                  <a:cubicBezTo>
                    <a:pt x="178" y="92"/>
                    <a:pt x="125" y="150"/>
                    <a:pt x="79" y="199"/>
                  </a:cubicBezTo>
                  <a:cubicBezTo>
                    <a:pt x="32" y="249"/>
                    <a:pt x="10" y="257"/>
                    <a:pt x="6" y="254"/>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îṧḷíḓè"/>
            <p:cNvSpPr/>
            <p:nvPr/>
          </p:nvSpPr>
          <p:spPr bwMode="auto">
            <a:xfrm>
              <a:off x="3203" y="8987"/>
              <a:ext cx="446" cy="620"/>
            </a:xfrm>
            <a:custGeom>
              <a:avLst/>
              <a:gdLst>
                <a:gd name="T0" fmla="*/ 119 w 160"/>
                <a:gd name="T1" fmla="*/ 0 h 222"/>
                <a:gd name="T2" fmla="*/ 42 w 160"/>
                <a:gd name="T3" fmla="*/ 71 h 222"/>
                <a:gd name="T4" fmla="*/ 0 w 160"/>
                <a:gd name="T5" fmla="*/ 216 h 222"/>
                <a:gd name="T6" fmla="*/ 0 w 160"/>
                <a:gd name="T7" fmla="*/ 222 h 222"/>
                <a:gd name="T8" fmla="*/ 2 w 160"/>
                <a:gd name="T9" fmla="*/ 222 h 222"/>
                <a:gd name="T10" fmla="*/ 73 w 160"/>
                <a:gd name="T11" fmla="*/ 167 h 222"/>
                <a:gd name="T12" fmla="*/ 160 w 160"/>
                <a:gd name="T13" fmla="*/ 37 h 222"/>
                <a:gd name="T14" fmla="*/ 157 w 160"/>
                <a:gd name="T15" fmla="*/ 23 h 222"/>
                <a:gd name="T16" fmla="*/ 119 w 160"/>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222">
                  <a:moveTo>
                    <a:pt x="119" y="0"/>
                  </a:moveTo>
                  <a:cubicBezTo>
                    <a:pt x="96" y="0"/>
                    <a:pt x="68" y="16"/>
                    <a:pt x="42" y="71"/>
                  </a:cubicBezTo>
                  <a:cubicBezTo>
                    <a:pt x="3" y="153"/>
                    <a:pt x="0" y="200"/>
                    <a:pt x="0" y="216"/>
                  </a:cubicBezTo>
                  <a:cubicBezTo>
                    <a:pt x="0" y="220"/>
                    <a:pt x="0" y="222"/>
                    <a:pt x="0" y="222"/>
                  </a:cubicBezTo>
                  <a:cubicBezTo>
                    <a:pt x="0" y="222"/>
                    <a:pt x="1" y="222"/>
                    <a:pt x="2" y="222"/>
                  </a:cubicBezTo>
                  <a:cubicBezTo>
                    <a:pt x="10" y="222"/>
                    <a:pt x="32" y="211"/>
                    <a:pt x="73" y="167"/>
                  </a:cubicBezTo>
                  <a:cubicBezTo>
                    <a:pt x="114" y="123"/>
                    <a:pt x="160" y="73"/>
                    <a:pt x="160" y="37"/>
                  </a:cubicBezTo>
                  <a:cubicBezTo>
                    <a:pt x="160" y="32"/>
                    <a:pt x="159" y="28"/>
                    <a:pt x="157" y="23"/>
                  </a:cubicBezTo>
                  <a:cubicBezTo>
                    <a:pt x="153" y="12"/>
                    <a:pt x="138" y="0"/>
                    <a:pt x="119" y="0"/>
                  </a:cubicBezTo>
                </a:path>
              </a:pathLst>
            </a:custGeom>
            <a:solidFill>
              <a:srgbClr val="AD66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iṥḷídè"/>
            <p:cNvSpPr/>
            <p:nvPr/>
          </p:nvSpPr>
          <p:spPr bwMode="auto">
            <a:xfrm>
              <a:off x="3043" y="9094"/>
              <a:ext cx="493" cy="827"/>
            </a:xfrm>
            <a:custGeom>
              <a:avLst/>
              <a:gdLst>
                <a:gd name="T0" fmla="*/ 3 w 176"/>
                <a:gd name="T1" fmla="*/ 296 h 296"/>
                <a:gd name="T2" fmla="*/ 8 w 176"/>
                <a:gd name="T3" fmla="*/ 286 h 296"/>
                <a:gd name="T4" fmla="*/ 82 w 176"/>
                <a:gd name="T5" fmla="*/ 150 h 296"/>
                <a:gd name="T6" fmla="*/ 176 w 176"/>
                <a:gd name="T7" fmla="*/ 2 h 296"/>
                <a:gd name="T8" fmla="*/ 173 w 176"/>
                <a:gd name="T9" fmla="*/ 0 h 296"/>
                <a:gd name="T10" fmla="*/ 65 w 176"/>
                <a:gd name="T11" fmla="*/ 173 h 296"/>
                <a:gd name="T12" fmla="*/ 0 w 176"/>
                <a:gd name="T13" fmla="*/ 294 h 296"/>
                <a:gd name="T14" fmla="*/ 3 w 176"/>
                <a:gd name="T15" fmla="*/ 296 h 2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6" h="296">
                  <a:moveTo>
                    <a:pt x="3" y="296"/>
                  </a:moveTo>
                  <a:cubicBezTo>
                    <a:pt x="3" y="296"/>
                    <a:pt x="5" y="293"/>
                    <a:pt x="8" y="286"/>
                  </a:cubicBezTo>
                  <a:cubicBezTo>
                    <a:pt x="20" y="264"/>
                    <a:pt x="49" y="208"/>
                    <a:pt x="82" y="150"/>
                  </a:cubicBezTo>
                  <a:cubicBezTo>
                    <a:pt x="115" y="92"/>
                    <a:pt x="151" y="32"/>
                    <a:pt x="176" y="2"/>
                  </a:cubicBezTo>
                  <a:cubicBezTo>
                    <a:pt x="173" y="0"/>
                    <a:pt x="173" y="0"/>
                    <a:pt x="173" y="0"/>
                  </a:cubicBezTo>
                  <a:cubicBezTo>
                    <a:pt x="144" y="34"/>
                    <a:pt x="101" y="108"/>
                    <a:pt x="65" y="173"/>
                  </a:cubicBezTo>
                  <a:cubicBezTo>
                    <a:pt x="29" y="238"/>
                    <a:pt x="0" y="294"/>
                    <a:pt x="0" y="294"/>
                  </a:cubicBezTo>
                  <a:cubicBezTo>
                    <a:pt x="3" y="296"/>
                    <a:pt x="3" y="296"/>
                    <a:pt x="3" y="29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íṥḷiḑé"/>
            <p:cNvSpPr/>
            <p:nvPr/>
          </p:nvSpPr>
          <p:spPr bwMode="auto">
            <a:xfrm>
              <a:off x="2386" y="8399"/>
              <a:ext cx="517" cy="793"/>
            </a:xfrm>
            <a:custGeom>
              <a:avLst/>
              <a:gdLst>
                <a:gd name="T0" fmla="*/ 173 w 185"/>
                <a:gd name="T1" fmla="*/ 283 h 283"/>
                <a:gd name="T2" fmla="*/ 62 w 185"/>
                <a:gd name="T3" fmla="*/ 144 h 283"/>
                <a:gd name="T4" fmla="*/ 94 w 185"/>
                <a:gd name="T5" fmla="*/ 7 h 283"/>
                <a:gd name="T6" fmla="*/ 171 w 185"/>
                <a:gd name="T7" fmla="*/ 180 h 283"/>
                <a:gd name="T8" fmla="*/ 173 w 185"/>
                <a:gd name="T9" fmla="*/ 283 h 283"/>
              </a:gdLst>
              <a:ahLst/>
              <a:cxnLst>
                <a:cxn ang="0">
                  <a:pos x="T0" y="T1"/>
                </a:cxn>
                <a:cxn ang="0">
                  <a:pos x="T2" y="T3"/>
                </a:cxn>
                <a:cxn ang="0">
                  <a:pos x="T4" y="T5"/>
                </a:cxn>
                <a:cxn ang="0">
                  <a:pos x="T6" y="T7"/>
                </a:cxn>
                <a:cxn ang="0">
                  <a:pos x="T8" y="T9"/>
                </a:cxn>
              </a:cxnLst>
              <a:rect l="0" t="0" r="r" b="b"/>
              <a:pathLst>
                <a:path w="185" h="283">
                  <a:moveTo>
                    <a:pt x="173" y="283"/>
                  </a:moveTo>
                  <a:cubicBezTo>
                    <a:pt x="173" y="283"/>
                    <a:pt x="124" y="256"/>
                    <a:pt x="62" y="144"/>
                  </a:cubicBezTo>
                  <a:cubicBezTo>
                    <a:pt x="0" y="32"/>
                    <a:pt x="66" y="0"/>
                    <a:pt x="94" y="7"/>
                  </a:cubicBezTo>
                  <a:cubicBezTo>
                    <a:pt x="138" y="17"/>
                    <a:pt x="156" y="104"/>
                    <a:pt x="171" y="180"/>
                  </a:cubicBezTo>
                  <a:cubicBezTo>
                    <a:pt x="185" y="255"/>
                    <a:pt x="178" y="281"/>
                    <a:pt x="173" y="28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íṥľîḑê"/>
            <p:cNvSpPr/>
            <p:nvPr/>
          </p:nvSpPr>
          <p:spPr bwMode="auto">
            <a:xfrm>
              <a:off x="2486" y="8416"/>
              <a:ext cx="400" cy="776"/>
            </a:xfrm>
            <a:custGeom>
              <a:avLst/>
              <a:gdLst>
                <a:gd name="T0" fmla="*/ 50 w 143"/>
                <a:gd name="T1" fmla="*/ 0 h 277"/>
                <a:gd name="T2" fmla="*/ 1 w 143"/>
                <a:gd name="T3" fmla="*/ 50 h 277"/>
                <a:gd name="T4" fmla="*/ 0 w 143"/>
                <a:gd name="T5" fmla="*/ 57 h 277"/>
                <a:gd name="T6" fmla="*/ 26 w 143"/>
                <a:gd name="T7" fmla="*/ 138 h 277"/>
                <a:gd name="T8" fmla="*/ 137 w 143"/>
                <a:gd name="T9" fmla="*/ 277 h 277"/>
                <a:gd name="T10" fmla="*/ 143 w 143"/>
                <a:gd name="T11" fmla="*/ 247 h 277"/>
                <a:gd name="T12" fmla="*/ 135 w 143"/>
                <a:gd name="T13" fmla="*/ 174 h 277"/>
                <a:gd name="T14" fmla="*/ 58 w 143"/>
                <a:gd name="T15" fmla="*/ 1 h 277"/>
                <a:gd name="T16" fmla="*/ 50 w 143"/>
                <a:gd name="T17" fmla="*/ 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77">
                  <a:moveTo>
                    <a:pt x="50" y="0"/>
                  </a:moveTo>
                  <a:cubicBezTo>
                    <a:pt x="31" y="0"/>
                    <a:pt x="4" y="14"/>
                    <a:pt x="1" y="50"/>
                  </a:cubicBezTo>
                  <a:cubicBezTo>
                    <a:pt x="0" y="52"/>
                    <a:pt x="0" y="55"/>
                    <a:pt x="0" y="57"/>
                  </a:cubicBezTo>
                  <a:cubicBezTo>
                    <a:pt x="0" y="78"/>
                    <a:pt x="7" y="104"/>
                    <a:pt x="26" y="138"/>
                  </a:cubicBezTo>
                  <a:cubicBezTo>
                    <a:pt x="88" y="250"/>
                    <a:pt x="137" y="277"/>
                    <a:pt x="137" y="277"/>
                  </a:cubicBezTo>
                  <a:cubicBezTo>
                    <a:pt x="140" y="276"/>
                    <a:pt x="143" y="267"/>
                    <a:pt x="143" y="247"/>
                  </a:cubicBezTo>
                  <a:cubicBezTo>
                    <a:pt x="143" y="231"/>
                    <a:pt x="141" y="207"/>
                    <a:pt x="135" y="174"/>
                  </a:cubicBezTo>
                  <a:cubicBezTo>
                    <a:pt x="120" y="98"/>
                    <a:pt x="102" y="11"/>
                    <a:pt x="58" y="1"/>
                  </a:cubicBezTo>
                  <a:cubicBezTo>
                    <a:pt x="56" y="0"/>
                    <a:pt x="53" y="0"/>
                    <a:pt x="50" y="0"/>
                  </a:cubicBezTo>
                </a:path>
              </a:pathLst>
            </a:custGeom>
            <a:solidFill>
              <a:srgbClr val="9759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íṡľïḋé"/>
            <p:cNvSpPr/>
            <p:nvPr/>
          </p:nvSpPr>
          <p:spPr bwMode="auto">
            <a:xfrm>
              <a:off x="2638" y="8609"/>
              <a:ext cx="417" cy="1360"/>
            </a:xfrm>
            <a:custGeom>
              <a:avLst/>
              <a:gdLst>
                <a:gd name="T0" fmla="*/ 0 w 149"/>
                <a:gd name="T1" fmla="*/ 2 h 486"/>
                <a:gd name="T2" fmla="*/ 1 w 149"/>
                <a:gd name="T3" fmla="*/ 4 h 486"/>
                <a:gd name="T4" fmla="*/ 145 w 149"/>
                <a:gd name="T5" fmla="*/ 486 h 486"/>
                <a:gd name="T6" fmla="*/ 149 w 149"/>
                <a:gd name="T7" fmla="*/ 486 h 486"/>
                <a:gd name="T8" fmla="*/ 3 w 149"/>
                <a:gd name="T9" fmla="*/ 0 h 486"/>
                <a:gd name="T10" fmla="*/ 0 w 149"/>
                <a:gd name="T11" fmla="*/ 2 h 486"/>
              </a:gdLst>
              <a:ahLst/>
              <a:cxnLst>
                <a:cxn ang="0">
                  <a:pos x="T0" y="T1"/>
                </a:cxn>
                <a:cxn ang="0">
                  <a:pos x="T2" y="T3"/>
                </a:cxn>
                <a:cxn ang="0">
                  <a:pos x="T4" y="T5"/>
                </a:cxn>
                <a:cxn ang="0">
                  <a:pos x="T6" y="T7"/>
                </a:cxn>
                <a:cxn ang="0">
                  <a:pos x="T8" y="T9"/>
                </a:cxn>
                <a:cxn ang="0">
                  <a:pos x="T10" y="T11"/>
                </a:cxn>
              </a:cxnLst>
              <a:rect l="0" t="0" r="r" b="b"/>
              <a:pathLst>
                <a:path w="149" h="486">
                  <a:moveTo>
                    <a:pt x="0" y="2"/>
                  </a:moveTo>
                  <a:cubicBezTo>
                    <a:pt x="0" y="2"/>
                    <a:pt x="0" y="2"/>
                    <a:pt x="1" y="4"/>
                  </a:cubicBezTo>
                  <a:cubicBezTo>
                    <a:pt x="11" y="21"/>
                    <a:pt x="99" y="173"/>
                    <a:pt x="145" y="486"/>
                  </a:cubicBezTo>
                  <a:cubicBezTo>
                    <a:pt x="149" y="486"/>
                    <a:pt x="149" y="486"/>
                    <a:pt x="149" y="486"/>
                  </a:cubicBezTo>
                  <a:cubicBezTo>
                    <a:pt x="99" y="151"/>
                    <a:pt x="3" y="0"/>
                    <a:pt x="3" y="0"/>
                  </a:cubicBezTo>
                  <a:cubicBezTo>
                    <a:pt x="0" y="2"/>
                    <a:pt x="0" y="2"/>
                    <a:pt x="0"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ïşlîḋê"/>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 name="T8" fmla="*/ 0 w 86"/>
                <a:gd name="T9" fmla="*/ 5 h 38"/>
              </a:gdLst>
              <a:ahLst/>
              <a:cxnLst>
                <a:cxn ang="0">
                  <a:pos x="T0" y="T1"/>
                </a:cxn>
                <a:cxn ang="0">
                  <a:pos x="T2" y="T3"/>
                </a:cxn>
                <a:cxn ang="0">
                  <a:pos x="T4" y="T5"/>
                </a:cxn>
                <a:cxn ang="0">
                  <a:pos x="T6" y="T7"/>
                </a:cxn>
                <a:cxn ang="0">
                  <a:pos x="T8" y="T9"/>
                </a:cxn>
              </a:cxnLst>
              <a:rect l="0" t="0" r="r" b="b"/>
              <a:pathLst>
                <a:path w="86" h="38">
                  <a:moveTo>
                    <a:pt x="0" y="5"/>
                  </a:moveTo>
                  <a:lnTo>
                    <a:pt x="82" y="38"/>
                  </a:lnTo>
                  <a:lnTo>
                    <a:pt x="86" y="31"/>
                  </a:lnTo>
                  <a:lnTo>
                    <a:pt x="3"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íṧļïḋe"/>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Lst>
              <a:ahLst/>
              <a:cxnLst>
                <a:cxn ang="0">
                  <a:pos x="T0" y="T1"/>
                </a:cxn>
                <a:cxn ang="0">
                  <a:pos x="T2" y="T3"/>
                </a:cxn>
                <a:cxn ang="0">
                  <a:pos x="T4" y="T5"/>
                </a:cxn>
                <a:cxn ang="0">
                  <a:pos x="T6" y="T7"/>
                </a:cxn>
              </a:cxnLst>
              <a:rect l="0" t="0" r="r" b="b"/>
              <a:pathLst>
                <a:path w="86" h="38">
                  <a:moveTo>
                    <a:pt x="0" y="5"/>
                  </a:moveTo>
                  <a:lnTo>
                    <a:pt x="82" y="38"/>
                  </a:lnTo>
                  <a:lnTo>
                    <a:pt x="86" y="31"/>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ïśľîḋê"/>
            <p:cNvSpPr/>
            <p:nvPr/>
          </p:nvSpPr>
          <p:spPr bwMode="auto">
            <a:xfrm>
              <a:off x="2383" y="9193"/>
              <a:ext cx="495" cy="448"/>
            </a:xfrm>
            <a:custGeom>
              <a:avLst/>
              <a:gdLst>
                <a:gd name="T0" fmla="*/ 174 w 177"/>
                <a:gd name="T1" fmla="*/ 160 h 160"/>
                <a:gd name="T2" fmla="*/ 68 w 177"/>
                <a:gd name="T3" fmla="*/ 100 h 160"/>
                <a:gd name="T4" fmla="*/ 54 w 177"/>
                <a:gd name="T5" fmla="*/ 4 h 160"/>
                <a:gd name="T6" fmla="*/ 147 w 177"/>
                <a:gd name="T7" fmla="*/ 95 h 160"/>
                <a:gd name="T8" fmla="*/ 174 w 177"/>
                <a:gd name="T9" fmla="*/ 160 h 160"/>
              </a:gdLst>
              <a:ahLst/>
              <a:cxnLst>
                <a:cxn ang="0">
                  <a:pos x="T0" y="T1"/>
                </a:cxn>
                <a:cxn ang="0">
                  <a:pos x="T2" y="T3"/>
                </a:cxn>
                <a:cxn ang="0">
                  <a:pos x="T4" y="T5"/>
                </a:cxn>
                <a:cxn ang="0">
                  <a:pos x="T6" y="T7"/>
                </a:cxn>
                <a:cxn ang="0">
                  <a:pos x="T8" y="T9"/>
                </a:cxn>
              </a:cxnLst>
              <a:rect l="0" t="0" r="r" b="b"/>
              <a:pathLst>
                <a:path w="177" h="160">
                  <a:moveTo>
                    <a:pt x="174" y="160"/>
                  </a:moveTo>
                  <a:cubicBezTo>
                    <a:pt x="174" y="160"/>
                    <a:pt x="137" y="155"/>
                    <a:pt x="68" y="100"/>
                  </a:cubicBezTo>
                  <a:cubicBezTo>
                    <a:pt x="0" y="45"/>
                    <a:pt x="34" y="7"/>
                    <a:pt x="54" y="4"/>
                  </a:cubicBezTo>
                  <a:cubicBezTo>
                    <a:pt x="84" y="0"/>
                    <a:pt x="118" y="51"/>
                    <a:pt x="147" y="95"/>
                  </a:cubicBezTo>
                  <a:cubicBezTo>
                    <a:pt x="175" y="139"/>
                    <a:pt x="177" y="157"/>
                    <a:pt x="174" y="160"/>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i$ḻíḍè"/>
            <p:cNvSpPr/>
            <p:nvPr/>
          </p:nvSpPr>
          <p:spPr bwMode="auto">
            <a:xfrm>
              <a:off x="2462" y="9206"/>
              <a:ext cx="410" cy="436"/>
            </a:xfrm>
            <a:custGeom>
              <a:avLst/>
              <a:gdLst>
                <a:gd name="T0" fmla="*/ 29 w 147"/>
                <a:gd name="T1" fmla="*/ 0 h 156"/>
                <a:gd name="T2" fmla="*/ 26 w 147"/>
                <a:gd name="T3" fmla="*/ 0 h 156"/>
                <a:gd name="T4" fmla="*/ 0 w 147"/>
                <a:gd name="T5" fmla="*/ 34 h 156"/>
                <a:gd name="T6" fmla="*/ 40 w 147"/>
                <a:gd name="T7" fmla="*/ 96 h 156"/>
                <a:gd name="T8" fmla="*/ 146 w 147"/>
                <a:gd name="T9" fmla="*/ 156 h 156"/>
                <a:gd name="T10" fmla="*/ 147 w 147"/>
                <a:gd name="T11" fmla="*/ 152 h 156"/>
                <a:gd name="T12" fmla="*/ 119 w 147"/>
                <a:gd name="T13" fmla="*/ 91 h 156"/>
                <a:gd name="T14" fmla="*/ 29 w 147"/>
                <a:gd name="T15" fmla="*/ 0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156">
                  <a:moveTo>
                    <a:pt x="29" y="0"/>
                  </a:moveTo>
                  <a:cubicBezTo>
                    <a:pt x="28" y="0"/>
                    <a:pt x="27" y="0"/>
                    <a:pt x="26" y="0"/>
                  </a:cubicBezTo>
                  <a:cubicBezTo>
                    <a:pt x="15" y="2"/>
                    <a:pt x="0" y="14"/>
                    <a:pt x="0" y="34"/>
                  </a:cubicBezTo>
                  <a:cubicBezTo>
                    <a:pt x="0" y="50"/>
                    <a:pt x="10" y="71"/>
                    <a:pt x="40" y="96"/>
                  </a:cubicBezTo>
                  <a:cubicBezTo>
                    <a:pt x="109" y="151"/>
                    <a:pt x="146" y="156"/>
                    <a:pt x="146" y="156"/>
                  </a:cubicBezTo>
                  <a:cubicBezTo>
                    <a:pt x="147" y="155"/>
                    <a:pt x="147" y="154"/>
                    <a:pt x="147" y="152"/>
                  </a:cubicBezTo>
                  <a:cubicBezTo>
                    <a:pt x="147" y="144"/>
                    <a:pt x="141" y="126"/>
                    <a:pt x="119" y="91"/>
                  </a:cubicBezTo>
                  <a:cubicBezTo>
                    <a:pt x="91" y="48"/>
                    <a:pt x="59" y="0"/>
                    <a:pt x="29"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íşlîďè"/>
            <p:cNvSpPr/>
            <p:nvPr/>
          </p:nvSpPr>
          <p:spPr bwMode="auto">
            <a:xfrm>
              <a:off x="2638" y="9387"/>
              <a:ext cx="360" cy="426"/>
            </a:xfrm>
            <a:custGeom>
              <a:avLst/>
              <a:gdLst>
                <a:gd name="T0" fmla="*/ 0 w 129"/>
                <a:gd name="T1" fmla="*/ 3 h 152"/>
                <a:gd name="T2" fmla="*/ 3 w 129"/>
                <a:gd name="T3" fmla="*/ 6 h 152"/>
                <a:gd name="T4" fmla="*/ 125 w 129"/>
                <a:gd name="T5" fmla="*/ 152 h 152"/>
                <a:gd name="T6" fmla="*/ 129 w 129"/>
                <a:gd name="T7" fmla="*/ 150 h 152"/>
                <a:gd name="T8" fmla="*/ 3 w 129"/>
                <a:gd name="T9" fmla="*/ 0 h 152"/>
                <a:gd name="T10" fmla="*/ 0 w 129"/>
                <a:gd name="T11" fmla="*/ 3 h 152"/>
              </a:gdLst>
              <a:ahLst/>
              <a:cxnLst>
                <a:cxn ang="0">
                  <a:pos x="T0" y="T1"/>
                </a:cxn>
                <a:cxn ang="0">
                  <a:pos x="T2" y="T3"/>
                </a:cxn>
                <a:cxn ang="0">
                  <a:pos x="T4" y="T5"/>
                </a:cxn>
                <a:cxn ang="0">
                  <a:pos x="T6" y="T7"/>
                </a:cxn>
                <a:cxn ang="0">
                  <a:pos x="T8" y="T9"/>
                </a:cxn>
                <a:cxn ang="0">
                  <a:pos x="T10" y="T11"/>
                </a:cxn>
              </a:cxnLst>
              <a:rect l="0" t="0" r="r" b="b"/>
              <a:pathLst>
                <a:path w="129" h="152">
                  <a:moveTo>
                    <a:pt x="0" y="3"/>
                  </a:moveTo>
                  <a:cubicBezTo>
                    <a:pt x="0" y="3"/>
                    <a:pt x="1" y="4"/>
                    <a:pt x="3" y="6"/>
                  </a:cubicBezTo>
                  <a:cubicBezTo>
                    <a:pt x="19" y="21"/>
                    <a:pt x="83" y="87"/>
                    <a:pt x="125" y="152"/>
                  </a:cubicBezTo>
                  <a:cubicBezTo>
                    <a:pt x="129" y="150"/>
                    <a:pt x="129" y="150"/>
                    <a:pt x="129" y="150"/>
                  </a:cubicBezTo>
                  <a:cubicBezTo>
                    <a:pt x="80" y="75"/>
                    <a:pt x="3" y="0"/>
                    <a:pt x="3" y="0"/>
                  </a:cubicBezTo>
                  <a:cubicBezTo>
                    <a:pt x="0" y="3"/>
                    <a:pt x="0" y="3"/>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ïśľiḍe"/>
            <p:cNvSpPr/>
            <p:nvPr/>
          </p:nvSpPr>
          <p:spPr bwMode="auto">
            <a:xfrm>
              <a:off x="2715" y="9771"/>
              <a:ext cx="555" cy="550"/>
            </a:xfrm>
            <a:prstGeom prst="rect">
              <a:avLst/>
            </a:prstGeom>
            <a:solidFill>
              <a:srgbClr val="4D5A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1" name="íŝlïḓê"/>
            <p:cNvSpPr/>
            <p:nvPr/>
          </p:nvSpPr>
          <p:spPr bwMode="auto">
            <a:xfrm>
              <a:off x="2715" y="9771"/>
              <a:ext cx="246" cy="195"/>
            </a:xfrm>
            <a:custGeom>
              <a:avLst/>
              <a:gdLst>
                <a:gd name="T0" fmla="*/ 0 w 88"/>
                <a:gd name="T1" fmla="*/ 70 h 70"/>
                <a:gd name="T2" fmla="*/ 88 w 88"/>
                <a:gd name="T3" fmla="*/ 0 h 70"/>
                <a:gd name="T4" fmla="*/ 79 w 88"/>
                <a:gd name="T5" fmla="*/ 0 h 70"/>
                <a:gd name="T6" fmla="*/ 0 w 88"/>
                <a:gd name="T7" fmla="*/ 64 h 70"/>
                <a:gd name="T8" fmla="*/ 0 w 88"/>
                <a:gd name="T9" fmla="*/ 70 h 70"/>
              </a:gdLst>
              <a:ahLst/>
              <a:cxnLst>
                <a:cxn ang="0">
                  <a:pos x="T0" y="T1"/>
                </a:cxn>
                <a:cxn ang="0">
                  <a:pos x="T2" y="T3"/>
                </a:cxn>
                <a:cxn ang="0">
                  <a:pos x="T4" y="T5"/>
                </a:cxn>
                <a:cxn ang="0">
                  <a:pos x="T6" y="T7"/>
                </a:cxn>
                <a:cxn ang="0">
                  <a:pos x="T8" y="T9"/>
                </a:cxn>
              </a:cxnLst>
              <a:rect l="0" t="0" r="r" b="b"/>
              <a:pathLst>
                <a:path w="88" h="70">
                  <a:moveTo>
                    <a:pt x="0" y="70"/>
                  </a:moveTo>
                  <a:cubicBezTo>
                    <a:pt x="19" y="50"/>
                    <a:pt x="51" y="18"/>
                    <a:pt x="88" y="0"/>
                  </a:cubicBezTo>
                  <a:cubicBezTo>
                    <a:pt x="79" y="0"/>
                    <a:pt x="79" y="0"/>
                    <a:pt x="79" y="0"/>
                  </a:cubicBezTo>
                  <a:cubicBezTo>
                    <a:pt x="46" y="18"/>
                    <a:pt x="18" y="45"/>
                    <a:pt x="0" y="64"/>
                  </a:cubicBezTo>
                  <a:lnTo>
                    <a:pt x="0" y="70"/>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iṩlíďè"/>
            <p:cNvSpPr/>
            <p:nvPr/>
          </p:nvSpPr>
          <p:spPr bwMode="auto">
            <a:xfrm>
              <a:off x="2931" y="9771"/>
              <a:ext cx="340" cy="283"/>
            </a:xfrm>
            <a:custGeom>
              <a:avLst/>
              <a:gdLst>
                <a:gd name="T0" fmla="*/ 71 w 121"/>
                <a:gd name="T1" fmla="*/ 0 h 101"/>
                <a:gd name="T2" fmla="*/ 67 w 121"/>
                <a:gd name="T3" fmla="*/ 0 h 101"/>
                <a:gd name="T4" fmla="*/ 38 w 121"/>
                <a:gd name="T5" fmla="*/ 34 h 101"/>
                <a:gd name="T6" fmla="*/ 2 w 121"/>
                <a:gd name="T7" fmla="*/ 88 h 101"/>
                <a:gd name="T8" fmla="*/ 8 w 121"/>
                <a:gd name="T9" fmla="*/ 94 h 101"/>
                <a:gd name="T10" fmla="*/ 67 w 121"/>
                <a:gd name="T11" fmla="*/ 69 h 101"/>
                <a:gd name="T12" fmla="*/ 121 w 121"/>
                <a:gd name="T13" fmla="*/ 42 h 101"/>
                <a:gd name="T14" fmla="*/ 121 w 121"/>
                <a:gd name="T15" fmla="*/ 38 h 101"/>
                <a:gd name="T16" fmla="*/ 65 w 121"/>
                <a:gd name="T17" fmla="*/ 66 h 101"/>
                <a:gd name="T18" fmla="*/ 9 w 121"/>
                <a:gd name="T19" fmla="*/ 91 h 101"/>
                <a:gd name="T20" fmla="*/ 6 w 121"/>
                <a:gd name="T21" fmla="*/ 87 h 101"/>
                <a:gd name="T22" fmla="*/ 41 w 121"/>
                <a:gd name="T23" fmla="*/ 37 h 101"/>
                <a:gd name="T24" fmla="*/ 71 w 121"/>
                <a:gd name="T2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01">
                  <a:moveTo>
                    <a:pt x="71" y="0"/>
                  </a:moveTo>
                  <a:cubicBezTo>
                    <a:pt x="67" y="0"/>
                    <a:pt x="67" y="0"/>
                    <a:pt x="67" y="0"/>
                  </a:cubicBezTo>
                  <a:cubicBezTo>
                    <a:pt x="61" y="9"/>
                    <a:pt x="49" y="22"/>
                    <a:pt x="38" y="34"/>
                  </a:cubicBezTo>
                  <a:cubicBezTo>
                    <a:pt x="19" y="56"/>
                    <a:pt x="0" y="76"/>
                    <a:pt x="2" y="88"/>
                  </a:cubicBezTo>
                  <a:cubicBezTo>
                    <a:pt x="3" y="91"/>
                    <a:pt x="5" y="93"/>
                    <a:pt x="8" y="94"/>
                  </a:cubicBezTo>
                  <a:cubicBezTo>
                    <a:pt x="23" y="101"/>
                    <a:pt x="44" y="86"/>
                    <a:pt x="67" y="69"/>
                  </a:cubicBezTo>
                  <a:cubicBezTo>
                    <a:pt x="87" y="55"/>
                    <a:pt x="107" y="41"/>
                    <a:pt x="121" y="42"/>
                  </a:cubicBezTo>
                  <a:cubicBezTo>
                    <a:pt x="121" y="38"/>
                    <a:pt x="121" y="38"/>
                    <a:pt x="121" y="38"/>
                  </a:cubicBezTo>
                  <a:cubicBezTo>
                    <a:pt x="105" y="37"/>
                    <a:pt x="85" y="51"/>
                    <a:pt x="65" y="66"/>
                  </a:cubicBezTo>
                  <a:cubicBezTo>
                    <a:pt x="44" y="81"/>
                    <a:pt x="22" y="97"/>
                    <a:pt x="9" y="91"/>
                  </a:cubicBezTo>
                  <a:cubicBezTo>
                    <a:pt x="8" y="90"/>
                    <a:pt x="7" y="89"/>
                    <a:pt x="6" y="87"/>
                  </a:cubicBezTo>
                  <a:cubicBezTo>
                    <a:pt x="4" y="77"/>
                    <a:pt x="24" y="56"/>
                    <a:pt x="41" y="37"/>
                  </a:cubicBezTo>
                  <a:cubicBezTo>
                    <a:pt x="54" y="23"/>
                    <a:pt x="66" y="10"/>
                    <a:pt x="71" y="0"/>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îṧ1íḓê"/>
            <p:cNvSpPr/>
            <p:nvPr/>
          </p:nvSpPr>
          <p:spPr bwMode="auto">
            <a:xfrm>
              <a:off x="3133" y="10234"/>
              <a:ext cx="138" cy="86"/>
            </a:xfrm>
            <a:custGeom>
              <a:avLst/>
              <a:gdLst>
                <a:gd name="T0" fmla="*/ 49 w 49"/>
                <a:gd name="T1" fmla="*/ 4 h 31"/>
                <a:gd name="T2" fmla="*/ 49 w 49"/>
                <a:gd name="T3" fmla="*/ 0 h 31"/>
                <a:gd name="T4" fmla="*/ 5 w 49"/>
                <a:gd name="T5" fmla="*/ 28 h 31"/>
                <a:gd name="T6" fmla="*/ 0 w 49"/>
                <a:gd name="T7" fmla="*/ 31 h 31"/>
                <a:gd name="T8" fmla="*/ 8 w 49"/>
                <a:gd name="T9" fmla="*/ 31 h 31"/>
                <a:gd name="T10" fmla="*/ 49 w 49"/>
                <a:gd name="T11" fmla="*/ 4 h 31"/>
              </a:gdLst>
              <a:ahLst/>
              <a:cxnLst>
                <a:cxn ang="0">
                  <a:pos x="T0" y="T1"/>
                </a:cxn>
                <a:cxn ang="0">
                  <a:pos x="T2" y="T3"/>
                </a:cxn>
                <a:cxn ang="0">
                  <a:pos x="T4" y="T5"/>
                </a:cxn>
                <a:cxn ang="0">
                  <a:pos x="T6" y="T7"/>
                </a:cxn>
                <a:cxn ang="0">
                  <a:pos x="T8" y="T9"/>
                </a:cxn>
                <a:cxn ang="0">
                  <a:pos x="T10" y="T11"/>
                </a:cxn>
              </a:cxnLst>
              <a:rect l="0" t="0" r="r" b="b"/>
              <a:pathLst>
                <a:path w="49" h="31">
                  <a:moveTo>
                    <a:pt x="49" y="4"/>
                  </a:moveTo>
                  <a:cubicBezTo>
                    <a:pt x="49" y="0"/>
                    <a:pt x="49" y="0"/>
                    <a:pt x="49" y="0"/>
                  </a:cubicBezTo>
                  <a:cubicBezTo>
                    <a:pt x="36" y="7"/>
                    <a:pt x="21" y="17"/>
                    <a:pt x="5" y="28"/>
                  </a:cubicBezTo>
                  <a:cubicBezTo>
                    <a:pt x="4" y="29"/>
                    <a:pt x="2" y="30"/>
                    <a:pt x="0" y="31"/>
                  </a:cubicBezTo>
                  <a:cubicBezTo>
                    <a:pt x="8" y="31"/>
                    <a:pt x="8" y="31"/>
                    <a:pt x="8" y="31"/>
                  </a:cubicBezTo>
                  <a:cubicBezTo>
                    <a:pt x="22" y="21"/>
                    <a:pt x="37" y="12"/>
                    <a:pt x="49"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ïṥļïḍè"/>
            <p:cNvSpPr/>
            <p:nvPr/>
          </p:nvSpPr>
          <p:spPr bwMode="auto">
            <a:xfrm>
              <a:off x="2824" y="9988"/>
              <a:ext cx="446" cy="333"/>
            </a:xfrm>
            <a:custGeom>
              <a:avLst/>
              <a:gdLst>
                <a:gd name="T0" fmla="*/ 90 w 159"/>
                <a:gd name="T1" fmla="*/ 57 h 119"/>
                <a:gd name="T2" fmla="*/ 159 w 159"/>
                <a:gd name="T3" fmla="*/ 6 h 119"/>
                <a:gd name="T4" fmla="*/ 159 w 159"/>
                <a:gd name="T5" fmla="*/ 0 h 119"/>
                <a:gd name="T6" fmla="*/ 88 w 159"/>
                <a:gd name="T7" fmla="*/ 53 h 119"/>
                <a:gd name="T8" fmla="*/ 0 w 159"/>
                <a:gd name="T9" fmla="*/ 119 h 119"/>
                <a:gd name="T10" fmla="*/ 6 w 159"/>
                <a:gd name="T11" fmla="*/ 119 h 119"/>
                <a:gd name="T12" fmla="*/ 90 w 159"/>
                <a:gd name="T13" fmla="*/ 57 h 119"/>
              </a:gdLst>
              <a:ahLst/>
              <a:cxnLst>
                <a:cxn ang="0">
                  <a:pos x="T0" y="T1"/>
                </a:cxn>
                <a:cxn ang="0">
                  <a:pos x="T2" y="T3"/>
                </a:cxn>
                <a:cxn ang="0">
                  <a:pos x="T4" y="T5"/>
                </a:cxn>
                <a:cxn ang="0">
                  <a:pos x="T6" y="T7"/>
                </a:cxn>
                <a:cxn ang="0">
                  <a:pos x="T8" y="T9"/>
                </a:cxn>
                <a:cxn ang="0">
                  <a:pos x="T10" y="T11"/>
                </a:cxn>
                <a:cxn ang="0">
                  <a:pos x="T12" y="T13"/>
                </a:cxn>
              </a:cxnLst>
              <a:rect l="0" t="0" r="r" b="b"/>
              <a:pathLst>
                <a:path w="159" h="119">
                  <a:moveTo>
                    <a:pt x="90" y="57"/>
                  </a:moveTo>
                  <a:cubicBezTo>
                    <a:pt x="117" y="38"/>
                    <a:pt x="143" y="21"/>
                    <a:pt x="159" y="6"/>
                  </a:cubicBezTo>
                  <a:cubicBezTo>
                    <a:pt x="159" y="0"/>
                    <a:pt x="159" y="0"/>
                    <a:pt x="159" y="0"/>
                  </a:cubicBezTo>
                  <a:cubicBezTo>
                    <a:pt x="143" y="16"/>
                    <a:pt x="116" y="34"/>
                    <a:pt x="88" y="53"/>
                  </a:cubicBezTo>
                  <a:cubicBezTo>
                    <a:pt x="55" y="76"/>
                    <a:pt x="22" y="98"/>
                    <a:pt x="0" y="119"/>
                  </a:cubicBezTo>
                  <a:cubicBezTo>
                    <a:pt x="6" y="119"/>
                    <a:pt x="6" y="119"/>
                    <a:pt x="6" y="119"/>
                  </a:cubicBezTo>
                  <a:cubicBezTo>
                    <a:pt x="28" y="99"/>
                    <a:pt x="60" y="77"/>
                    <a:pt x="90" y="5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îṧḷiďe"/>
            <p:cNvSpPr/>
            <p:nvPr/>
          </p:nvSpPr>
          <p:spPr bwMode="auto">
            <a:xfrm>
              <a:off x="5728" y="8987"/>
              <a:ext cx="98" cy="808"/>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6" name="îŝḷiḋé"/>
            <p:cNvSpPr/>
            <p:nvPr/>
          </p:nvSpPr>
          <p:spPr bwMode="auto">
            <a:xfrm>
              <a:off x="5701" y="9362"/>
              <a:ext cx="153" cy="693"/>
            </a:xfrm>
            <a:custGeom>
              <a:avLst/>
              <a:gdLst>
                <a:gd name="T0" fmla="*/ 38 w 55"/>
                <a:gd name="T1" fmla="*/ 248 h 248"/>
                <a:gd name="T2" fmla="*/ 17 w 55"/>
                <a:gd name="T3" fmla="*/ 248 h 248"/>
                <a:gd name="T4" fmla="*/ 0 w 55"/>
                <a:gd name="T5" fmla="*/ 230 h 248"/>
                <a:gd name="T6" fmla="*/ 0 w 55"/>
                <a:gd name="T7" fmla="*/ 17 h 248"/>
                <a:gd name="T8" fmla="*/ 17 w 55"/>
                <a:gd name="T9" fmla="*/ 0 h 248"/>
                <a:gd name="T10" fmla="*/ 38 w 55"/>
                <a:gd name="T11" fmla="*/ 0 h 248"/>
                <a:gd name="T12" fmla="*/ 55 w 55"/>
                <a:gd name="T13" fmla="*/ 17 h 248"/>
                <a:gd name="T14" fmla="*/ 55 w 55"/>
                <a:gd name="T15" fmla="*/ 230 h 248"/>
                <a:gd name="T16" fmla="*/ 38 w 55"/>
                <a:gd name="T17"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248">
                  <a:moveTo>
                    <a:pt x="38" y="248"/>
                  </a:moveTo>
                  <a:cubicBezTo>
                    <a:pt x="17" y="248"/>
                    <a:pt x="17" y="248"/>
                    <a:pt x="17" y="248"/>
                  </a:cubicBezTo>
                  <a:cubicBezTo>
                    <a:pt x="8" y="248"/>
                    <a:pt x="0" y="240"/>
                    <a:pt x="0" y="230"/>
                  </a:cubicBezTo>
                  <a:cubicBezTo>
                    <a:pt x="0" y="17"/>
                    <a:pt x="0" y="17"/>
                    <a:pt x="0" y="17"/>
                  </a:cubicBezTo>
                  <a:cubicBezTo>
                    <a:pt x="0" y="8"/>
                    <a:pt x="8" y="0"/>
                    <a:pt x="17" y="0"/>
                  </a:cubicBezTo>
                  <a:cubicBezTo>
                    <a:pt x="38" y="0"/>
                    <a:pt x="38" y="0"/>
                    <a:pt x="38" y="0"/>
                  </a:cubicBezTo>
                  <a:cubicBezTo>
                    <a:pt x="47" y="0"/>
                    <a:pt x="55" y="8"/>
                    <a:pt x="55" y="17"/>
                  </a:cubicBezTo>
                  <a:cubicBezTo>
                    <a:pt x="55" y="230"/>
                    <a:pt x="55" y="230"/>
                    <a:pt x="55" y="230"/>
                  </a:cubicBezTo>
                  <a:cubicBezTo>
                    <a:pt x="55" y="240"/>
                    <a:pt x="47" y="248"/>
                    <a:pt x="38" y="248"/>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îsļiḋe"/>
            <p:cNvSpPr/>
            <p:nvPr/>
          </p:nvSpPr>
          <p:spPr bwMode="auto">
            <a:xfrm>
              <a:off x="5354" y="9997"/>
              <a:ext cx="846" cy="176"/>
            </a:xfrm>
            <a:custGeom>
              <a:avLst/>
              <a:gdLst>
                <a:gd name="T0" fmla="*/ 472 w 491"/>
                <a:gd name="T1" fmla="*/ 0 h 102"/>
                <a:gd name="T2" fmla="*/ 457 w 491"/>
                <a:gd name="T3" fmla="*/ 0 h 102"/>
                <a:gd name="T4" fmla="*/ 32 w 491"/>
                <a:gd name="T5" fmla="*/ 0 h 102"/>
                <a:gd name="T6" fmla="*/ 0 w 491"/>
                <a:gd name="T7" fmla="*/ 0 h 102"/>
                <a:gd name="T8" fmla="*/ 0 w 491"/>
                <a:gd name="T9" fmla="*/ 49 h 102"/>
                <a:gd name="T10" fmla="*/ 0 w 491"/>
                <a:gd name="T11" fmla="*/ 102 h 102"/>
                <a:gd name="T12" fmla="*/ 32 w 491"/>
                <a:gd name="T13" fmla="*/ 102 h 102"/>
                <a:gd name="T14" fmla="*/ 32 w 491"/>
                <a:gd name="T15" fmla="*/ 49 h 102"/>
                <a:gd name="T16" fmla="*/ 457 w 491"/>
                <a:gd name="T17" fmla="*/ 49 h 102"/>
                <a:gd name="T18" fmla="*/ 457 w 491"/>
                <a:gd name="T19" fmla="*/ 102 h 102"/>
                <a:gd name="T20" fmla="*/ 491 w 491"/>
                <a:gd name="T21" fmla="*/ 102 h 102"/>
                <a:gd name="T22" fmla="*/ 491 w 491"/>
                <a:gd name="T23" fmla="*/ 49 h 102"/>
                <a:gd name="T24" fmla="*/ 491 w 491"/>
                <a:gd name="T25" fmla="*/ 0 h 102"/>
                <a:gd name="T26" fmla="*/ 472 w 491"/>
                <a:gd name="T2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1" h="102">
                  <a:moveTo>
                    <a:pt x="472" y="0"/>
                  </a:moveTo>
                  <a:lnTo>
                    <a:pt x="457" y="0"/>
                  </a:lnTo>
                  <a:lnTo>
                    <a:pt x="32" y="0"/>
                  </a:lnTo>
                  <a:lnTo>
                    <a:pt x="0" y="0"/>
                  </a:lnTo>
                  <a:lnTo>
                    <a:pt x="0" y="49"/>
                  </a:lnTo>
                  <a:lnTo>
                    <a:pt x="0" y="102"/>
                  </a:lnTo>
                  <a:lnTo>
                    <a:pt x="32" y="102"/>
                  </a:lnTo>
                  <a:lnTo>
                    <a:pt x="32" y="49"/>
                  </a:lnTo>
                  <a:lnTo>
                    <a:pt x="457" y="49"/>
                  </a:lnTo>
                  <a:lnTo>
                    <a:pt x="457" y="102"/>
                  </a:lnTo>
                  <a:lnTo>
                    <a:pt x="491" y="102"/>
                  </a:lnTo>
                  <a:lnTo>
                    <a:pt x="491" y="49"/>
                  </a:lnTo>
                  <a:lnTo>
                    <a:pt x="491" y="0"/>
                  </a:lnTo>
                  <a:lnTo>
                    <a:pt x="47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iş1ïde"/>
            <p:cNvSpPr/>
            <p:nvPr/>
          </p:nvSpPr>
          <p:spPr bwMode="auto">
            <a:xfrm>
              <a:off x="6059" y="10109"/>
              <a:ext cx="222"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iṩļíḋê"/>
            <p:cNvSpPr/>
            <p:nvPr/>
          </p:nvSpPr>
          <p:spPr bwMode="auto">
            <a:xfrm>
              <a:off x="6128" y="10179"/>
              <a:ext cx="84"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îṥlïḋê"/>
            <p:cNvSpPr/>
            <p:nvPr/>
          </p:nvSpPr>
          <p:spPr bwMode="auto">
            <a:xfrm>
              <a:off x="5270" y="10109"/>
              <a:ext cx="224"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ïşľíḑe"/>
            <p:cNvSpPr/>
            <p:nvPr/>
          </p:nvSpPr>
          <p:spPr bwMode="auto">
            <a:xfrm>
              <a:off x="5337" y="10179"/>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2" name="îṩľîḓé"/>
            <p:cNvSpPr/>
            <p:nvPr/>
          </p:nvSpPr>
          <p:spPr bwMode="auto">
            <a:xfrm>
              <a:off x="4990" y="7393"/>
              <a:ext cx="1630" cy="1873"/>
            </a:xfrm>
            <a:custGeom>
              <a:avLst/>
              <a:gdLst>
                <a:gd name="T0" fmla="*/ 471 w 583"/>
                <a:gd name="T1" fmla="*/ 565 h 670"/>
                <a:gd name="T2" fmla="*/ 564 w 583"/>
                <a:gd name="T3" fmla="*/ 411 h 670"/>
                <a:gd name="T4" fmla="*/ 496 w 583"/>
                <a:gd name="T5" fmla="*/ 75 h 670"/>
                <a:gd name="T6" fmla="*/ 308 w 583"/>
                <a:gd name="T7" fmla="*/ 97 h 670"/>
                <a:gd name="T8" fmla="*/ 162 w 583"/>
                <a:gd name="T9" fmla="*/ 434 h 670"/>
                <a:gd name="T10" fmla="*/ 10 w 583"/>
                <a:gd name="T11" fmla="*/ 555 h 670"/>
                <a:gd name="T12" fmla="*/ 471 w 583"/>
                <a:gd name="T13" fmla="*/ 565 h 670"/>
              </a:gdLst>
              <a:ahLst/>
              <a:cxnLst>
                <a:cxn ang="0">
                  <a:pos x="T0" y="T1"/>
                </a:cxn>
                <a:cxn ang="0">
                  <a:pos x="T2" y="T3"/>
                </a:cxn>
                <a:cxn ang="0">
                  <a:pos x="T4" y="T5"/>
                </a:cxn>
                <a:cxn ang="0">
                  <a:pos x="T6" y="T7"/>
                </a:cxn>
                <a:cxn ang="0">
                  <a:pos x="T8" y="T9"/>
                </a:cxn>
                <a:cxn ang="0">
                  <a:pos x="T10" y="T11"/>
                </a:cxn>
                <a:cxn ang="0">
                  <a:pos x="T12" y="T13"/>
                </a:cxn>
              </a:cxnLst>
              <a:rect l="0" t="0" r="r" b="b"/>
              <a:pathLst>
                <a:path w="583" h="670">
                  <a:moveTo>
                    <a:pt x="471" y="565"/>
                  </a:moveTo>
                  <a:cubicBezTo>
                    <a:pt x="471" y="565"/>
                    <a:pt x="545" y="517"/>
                    <a:pt x="564" y="411"/>
                  </a:cubicBezTo>
                  <a:cubicBezTo>
                    <a:pt x="583" y="304"/>
                    <a:pt x="544" y="149"/>
                    <a:pt x="496" y="75"/>
                  </a:cubicBezTo>
                  <a:cubicBezTo>
                    <a:pt x="449" y="0"/>
                    <a:pt x="321" y="6"/>
                    <a:pt x="308" y="97"/>
                  </a:cubicBezTo>
                  <a:cubicBezTo>
                    <a:pt x="295" y="189"/>
                    <a:pt x="261" y="411"/>
                    <a:pt x="162" y="434"/>
                  </a:cubicBezTo>
                  <a:cubicBezTo>
                    <a:pt x="63" y="456"/>
                    <a:pt x="0" y="479"/>
                    <a:pt x="10" y="555"/>
                  </a:cubicBezTo>
                  <a:cubicBezTo>
                    <a:pt x="19" y="631"/>
                    <a:pt x="392" y="670"/>
                    <a:pt x="471" y="565"/>
                  </a:cubicBezTo>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íṧlîḓè"/>
            <p:cNvSpPr/>
            <p:nvPr/>
          </p:nvSpPr>
          <p:spPr bwMode="auto">
            <a:xfrm>
              <a:off x="4168" y="8227"/>
              <a:ext cx="438" cy="179"/>
            </a:xfrm>
            <a:custGeom>
              <a:avLst/>
              <a:gdLst>
                <a:gd name="T0" fmla="*/ 156 w 157"/>
                <a:gd name="T1" fmla="*/ 5 h 64"/>
                <a:gd name="T2" fmla="*/ 97 w 157"/>
                <a:gd name="T3" fmla="*/ 1 h 64"/>
                <a:gd name="T4" fmla="*/ 0 w 157"/>
                <a:gd name="T5" fmla="*/ 46 h 64"/>
                <a:gd name="T6" fmla="*/ 157 w 157"/>
                <a:gd name="T7" fmla="*/ 64 h 64"/>
                <a:gd name="T8" fmla="*/ 157 w 157"/>
                <a:gd name="T9" fmla="*/ 56 h 64"/>
                <a:gd name="T10" fmla="*/ 156 w 157"/>
                <a:gd name="T11" fmla="*/ 5 h 64"/>
              </a:gdLst>
              <a:ahLst/>
              <a:cxnLst>
                <a:cxn ang="0">
                  <a:pos x="T0" y="T1"/>
                </a:cxn>
                <a:cxn ang="0">
                  <a:pos x="T2" y="T3"/>
                </a:cxn>
                <a:cxn ang="0">
                  <a:pos x="T4" y="T5"/>
                </a:cxn>
                <a:cxn ang="0">
                  <a:pos x="T6" y="T7"/>
                </a:cxn>
                <a:cxn ang="0">
                  <a:pos x="T8" y="T9"/>
                </a:cxn>
                <a:cxn ang="0">
                  <a:pos x="T10" y="T11"/>
                </a:cxn>
              </a:cxnLst>
              <a:rect l="0" t="0" r="r" b="b"/>
              <a:pathLst>
                <a:path w="157" h="64">
                  <a:moveTo>
                    <a:pt x="156" y="5"/>
                  </a:moveTo>
                  <a:cubicBezTo>
                    <a:pt x="156" y="5"/>
                    <a:pt x="120" y="0"/>
                    <a:pt x="97" y="1"/>
                  </a:cubicBezTo>
                  <a:cubicBezTo>
                    <a:pt x="75" y="3"/>
                    <a:pt x="1" y="35"/>
                    <a:pt x="0" y="46"/>
                  </a:cubicBezTo>
                  <a:cubicBezTo>
                    <a:pt x="0" y="57"/>
                    <a:pt x="157" y="64"/>
                    <a:pt x="157" y="64"/>
                  </a:cubicBezTo>
                  <a:cubicBezTo>
                    <a:pt x="157" y="56"/>
                    <a:pt x="157" y="56"/>
                    <a:pt x="157" y="56"/>
                  </a:cubicBezTo>
                  <a:lnTo>
                    <a:pt x="156"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íṧḷîďè"/>
            <p:cNvSpPr/>
            <p:nvPr/>
          </p:nvSpPr>
          <p:spPr bwMode="auto">
            <a:xfrm>
              <a:off x="4165" y="8227"/>
              <a:ext cx="445" cy="181"/>
            </a:xfrm>
            <a:custGeom>
              <a:avLst/>
              <a:gdLst>
                <a:gd name="T0" fmla="*/ 157 w 159"/>
                <a:gd name="T1" fmla="*/ 5 h 65"/>
                <a:gd name="T2" fmla="*/ 157 w 159"/>
                <a:gd name="T3" fmla="*/ 3 h 65"/>
                <a:gd name="T4" fmla="*/ 107 w 159"/>
                <a:gd name="T5" fmla="*/ 0 h 65"/>
                <a:gd name="T6" fmla="*/ 98 w 159"/>
                <a:gd name="T7" fmla="*/ 0 h 65"/>
                <a:gd name="T8" fmla="*/ 73 w 159"/>
                <a:gd name="T9" fmla="*/ 6 h 65"/>
                <a:gd name="T10" fmla="*/ 25 w 159"/>
                <a:gd name="T11" fmla="*/ 26 h 65"/>
                <a:gd name="T12" fmla="*/ 7 w 159"/>
                <a:gd name="T13" fmla="*/ 37 h 65"/>
                <a:gd name="T14" fmla="*/ 2 w 159"/>
                <a:gd name="T15" fmla="*/ 41 h 65"/>
                <a:gd name="T16" fmla="*/ 0 w 159"/>
                <a:gd name="T17" fmla="*/ 46 h 65"/>
                <a:gd name="T18" fmla="*/ 0 w 159"/>
                <a:gd name="T19" fmla="*/ 46 h 65"/>
                <a:gd name="T20" fmla="*/ 1 w 159"/>
                <a:gd name="T21" fmla="*/ 48 h 65"/>
                <a:gd name="T22" fmla="*/ 4 w 159"/>
                <a:gd name="T23" fmla="*/ 50 h 65"/>
                <a:gd name="T24" fmla="*/ 39 w 159"/>
                <a:gd name="T25" fmla="*/ 56 h 65"/>
                <a:gd name="T26" fmla="*/ 158 w 159"/>
                <a:gd name="T27" fmla="*/ 65 h 65"/>
                <a:gd name="T28" fmla="*/ 159 w 159"/>
                <a:gd name="T29" fmla="*/ 65 h 65"/>
                <a:gd name="T30" fmla="*/ 159 w 159"/>
                <a:gd name="T31" fmla="*/ 56 h 65"/>
                <a:gd name="T32" fmla="*/ 158 w 159"/>
                <a:gd name="T33" fmla="*/ 4 h 65"/>
                <a:gd name="T34" fmla="*/ 157 w 159"/>
                <a:gd name="T35" fmla="*/ 3 h 65"/>
                <a:gd name="T36" fmla="*/ 157 w 159"/>
                <a:gd name="T37" fmla="*/ 5 h 65"/>
                <a:gd name="T38" fmla="*/ 155 w 159"/>
                <a:gd name="T39" fmla="*/ 5 h 65"/>
                <a:gd name="T40" fmla="*/ 156 w 159"/>
                <a:gd name="T41" fmla="*/ 56 h 65"/>
                <a:gd name="T42" fmla="*/ 156 w 159"/>
                <a:gd name="T43" fmla="*/ 64 h 65"/>
                <a:gd name="T44" fmla="*/ 158 w 159"/>
                <a:gd name="T45" fmla="*/ 64 h 65"/>
                <a:gd name="T46" fmla="*/ 158 w 159"/>
                <a:gd name="T47" fmla="*/ 62 h 65"/>
                <a:gd name="T48" fmla="*/ 151 w 159"/>
                <a:gd name="T49" fmla="*/ 62 h 65"/>
                <a:gd name="T50" fmla="*/ 65 w 159"/>
                <a:gd name="T51" fmla="*/ 56 h 65"/>
                <a:gd name="T52" fmla="*/ 21 w 159"/>
                <a:gd name="T53" fmla="*/ 51 h 65"/>
                <a:gd name="T54" fmla="*/ 7 w 159"/>
                <a:gd name="T55" fmla="*/ 48 h 65"/>
                <a:gd name="T56" fmla="*/ 3 w 159"/>
                <a:gd name="T57" fmla="*/ 46 h 65"/>
                <a:gd name="T58" fmla="*/ 3 w 159"/>
                <a:gd name="T59" fmla="*/ 46 h 65"/>
                <a:gd name="T60" fmla="*/ 3 w 159"/>
                <a:gd name="T61" fmla="*/ 46 h 65"/>
                <a:gd name="T62" fmla="*/ 2 w 159"/>
                <a:gd name="T63" fmla="*/ 46 h 65"/>
                <a:gd name="T64" fmla="*/ 3 w 159"/>
                <a:gd name="T65" fmla="*/ 46 h 65"/>
                <a:gd name="T66" fmla="*/ 3 w 159"/>
                <a:gd name="T67" fmla="*/ 46 h 65"/>
                <a:gd name="T68" fmla="*/ 2 w 159"/>
                <a:gd name="T69" fmla="*/ 46 h 65"/>
                <a:gd name="T70" fmla="*/ 3 w 159"/>
                <a:gd name="T71" fmla="*/ 46 h 65"/>
                <a:gd name="T72" fmla="*/ 2 w 159"/>
                <a:gd name="T73" fmla="*/ 46 h 65"/>
                <a:gd name="T74" fmla="*/ 3 w 159"/>
                <a:gd name="T75" fmla="*/ 46 h 65"/>
                <a:gd name="T76" fmla="*/ 3 w 159"/>
                <a:gd name="T77" fmla="*/ 46 h 65"/>
                <a:gd name="T78" fmla="*/ 2 w 159"/>
                <a:gd name="T79" fmla="*/ 46 h 65"/>
                <a:gd name="T80" fmla="*/ 3 w 159"/>
                <a:gd name="T81" fmla="*/ 46 h 65"/>
                <a:gd name="T82" fmla="*/ 3 w 159"/>
                <a:gd name="T83" fmla="*/ 44 h 65"/>
                <a:gd name="T84" fmla="*/ 9 w 159"/>
                <a:gd name="T85" fmla="*/ 39 h 65"/>
                <a:gd name="T86" fmla="*/ 54 w 159"/>
                <a:gd name="T87" fmla="*/ 16 h 65"/>
                <a:gd name="T88" fmla="*/ 98 w 159"/>
                <a:gd name="T89" fmla="*/ 3 h 65"/>
                <a:gd name="T90" fmla="*/ 107 w 159"/>
                <a:gd name="T91" fmla="*/ 3 h 65"/>
                <a:gd name="T92" fmla="*/ 140 w 159"/>
                <a:gd name="T93" fmla="*/ 5 h 65"/>
                <a:gd name="T94" fmla="*/ 152 w 159"/>
                <a:gd name="T95" fmla="*/ 6 h 65"/>
                <a:gd name="T96" fmla="*/ 157 w 159"/>
                <a:gd name="T97" fmla="*/ 6 h 65"/>
                <a:gd name="T98" fmla="*/ 157 w 159"/>
                <a:gd name="T99" fmla="*/ 5 h 65"/>
                <a:gd name="T100" fmla="*/ 155 w 159"/>
                <a:gd name="T101" fmla="*/ 5 h 65"/>
                <a:gd name="T102" fmla="*/ 157 w 159"/>
                <a:gd name="T103" fmla="*/ 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65">
                  <a:moveTo>
                    <a:pt x="157" y="5"/>
                  </a:moveTo>
                  <a:cubicBezTo>
                    <a:pt x="157" y="3"/>
                    <a:pt x="157" y="3"/>
                    <a:pt x="157" y="3"/>
                  </a:cubicBezTo>
                  <a:cubicBezTo>
                    <a:pt x="157" y="3"/>
                    <a:pt x="129" y="0"/>
                    <a:pt x="107" y="0"/>
                  </a:cubicBezTo>
                  <a:cubicBezTo>
                    <a:pt x="104" y="0"/>
                    <a:pt x="101" y="0"/>
                    <a:pt x="98" y="0"/>
                  </a:cubicBezTo>
                  <a:cubicBezTo>
                    <a:pt x="92" y="0"/>
                    <a:pt x="83" y="2"/>
                    <a:pt x="73" y="6"/>
                  </a:cubicBezTo>
                  <a:cubicBezTo>
                    <a:pt x="58" y="11"/>
                    <a:pt x="40" y="19"/>
                    <a:pt x="25" y="26"/>
                  </a:cubicBezTo>
                  <a:cubicBezTo>
                    <a:pt x="18" y="30"/>
                    <a:pt x="12" y="33"/>
                    <a:pt x="7" y="37"/>
                  </a:cubicBezTo>
                  <a:cubicBezTo>
                    <a:pt x="5" y="38"/>
                    <a:pt x="3" y="40"/>
                    <a:pt x="2" y="41"/>
                  </a:cubicBezTo>
                  <a:cubicBezTo>
                    <a:pt x="1" y="43"/>
                    <a:pt x="0" y="44"/>
                    <a:pt x="0" y="46"/>
                  </a:cubicBezTo>
                  <a:cubicBezTo>
                    <a:pt x="0" y="46"/>
                    <a:pt x="0" y="46"/>
                    <a:pt x="0" y="46"/>
                  </a:cubicBezTo>
                  <a:cubicBezTo>
                    <a:pt x="0" y="47"/>
                    <a:pt x="0" y="47"/>
                    <a:pt x="1" y="48"/>
                  </a:cubicBezTo>
                  <a:cubicBezTo>
                    <a:pt x="1" y="49"/>
                    <a:pt x="3" y="49"/>
                    <a:pt x="4" y="50"/>
                  </a:cubicBezTo>
                  <a:cubicBezTo>
                    <a:pt x="11" y="53"/>
                    <a:pt x="23" y="55"/>
                    <a:pt x="39" y="56"/>
                  </a:cubicBezTo>
                  <a:cubicBezTo>
                    <a:pt x="85" y="62"/>
                    <a:pt x="158" y="65"/>
                    <a:pt x="158" y="65"/>
                  </a:cubicBezTo>
                  <a:cubicBezTo>
                    <a:pt x="159" y="65"/>
                    <a:pt x="159" y="65"/>
                    <a:pt x="159" y="65"/>
                  </a:cubicBezTo>
                  <a:cubicBezTo>
                    <a:pt x="159" y="56"/>
                    <a:pt x="159" y="56"/>
                    <a:pt x="159" y="56"/>
                  </a:cubicBezTo>
                  <a:cubicBezTo>
                    <a:pt x="158" y="4"/>
                    <a:pt x="158" y="4"/>
                    <a:pt x="158" y="4"/>
                  </a:cubicBezTo>
                  <a:cubicBezTo>
                    <a:pt x="157" y="3"/>
                    <a:pt x="157" y="3"/>
                    <a:pt x="157" y="3"/>
                  </a:cubicBezTo>
                  <a:cubicBezTo>
                    <a:pt x="157" y="5"/>
                    <a:pt x="157" y="5"/>
                    <a:pt x="157" y="5"/>
                  </a:cubicBezTo>
                  <a:cubicBezTo>
                    <a:pt x="155" y="5"/>
                    <a:pt x="155" y="5"/>
                    <a:pt x="155" y="5"/>
                  </a:cubicBezTo>
                  <a:cubicBezTo>
                    <a:pt x="156" y="56"/>
                    <a:pt x="156" y="56"/>
                    <a:pt x="156" y="56"/>
                  </a:cubicBezTo>
                  <a:cubicBezTo>
                    <a:pt x="156" y="64"/>
                    <a:pt x="156" y="64"/>
                    <a:pt x="156" y="64"/>
                  </a:cubicBezTo>
                  <a:cubicBezTo>
                    <a:pt x="158" y="64"/>
                    <a:pt x="158" y="64"/>
                    <a:pt x="158" y="64"/>
                  </a:cubicBezTo>
                  <a:cubicBezTo>
                    <a:pt x="158" y="62"/>
                    <a:pt x="158" y="62"/>
                    <a:pt x="158" y="62"/>
                  </a:cubicBezTo>
                  <a:cubicBezTo>
                    <a:pt x="158" y="62"/>
                    <a:pt x="156" y="62"/>
                    <a:pt x="151" y="62"/>
                  </a:cubicBezTo>
                  <a:cubicBezTo>
                    <a:pt x="136" y="61"/>
                    <a:pt x="99" y="59"/>
                    <a:pt x="65" y="56"/>
                  </a:cubicBezTo>
                  <a:cubicBezTo>
                    <a:pt x="48" y="55"/>
                    <a:pt x="32" y="53"/>
                    <a:pt x="21" y="51"/>
                  </a:cubicBezTo>
                  <a:cubicBezTo>
                    <a:pt x="15" y="50"/>
                    <a:pt x="10" y="49"/>
                    <a:pt x="7" y="48"/>
                  </a:cubicBezTo>
                  <a:cubicBezTo>
                    <a:pt x="5" y="47"/>
                    <a:pt x="4" y="47"/>
                    <a:pt x="3" y="46"/>
                  </a:cubicBezTo>
                  <a:cubicBezTo>
                    <a:pt x="3" y="46"/>
                    <a:pt x="3" y="46"/>
                    <a:pt x="3"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3" y="46"/>
                    <a:pt x="3" y="45"/>
                    <a:pt x="3" y="44"/>
                  </a:cubicBezTo>
                  <a:cubicBezTo>
                    <a:pt x="4" y="43"/>
                    <a:pt x="6" y="41"/>
                    <a:pt x="9" y="39"/>
                  </a:cubicBezTo>
                  <a:cubicBezTo>
                    <a:pt x="18" y="33"/>
                    <a:pt x="36" y="24"/>
                    <a:pt x="54" y="16"/>
                  </a:cubicBezTo>
                  <a:cubicBezTo>
                    <a:pt x="72" y="9"/>
                    <a:pt x="90" y="3"/>
                    <a:pt x="98" y="3"/>
                  </a:cubicBezTo>
                  <a:cubicBezTo>
                    <a:pt x="101" y="3"/>
                    <a:pt x="104" y="3"/>
                    <a:pt x="107" y="3"/>
                  </a:cubicBezTo>
                  <a:cubicBezTo>
                    <a:pt x="118" y="3"/>
                    <a:pt x="130" y="4"/>
                    <a:pt x="140" y="5"/>
                  </a:cubicBezTo>
                  <a:cubicBezTo>
                    <a:pt x="145" y="5"/>
                    <a:pt x="149" y="5"/>
                    <a:pt x="152" y="6"/>
                  </a:cubicBezTo>
                  <a:cubicBezTo>
                    <a:pt x="155" y="6"/>
                    <a:pt x="157" y="6"/>
                    <a:pt x="157" y="6"/>
                  </a:cubicBezTo>
                  <a:cubicBezTo>
                    <a:pt x="157" y="5"/>
                    <a:pt x="157" y="5"/>
                    <a:pt x="157" y="5"/>
                  </a:cubicBezTo>
                  <a:cubicBezTo>
                    <a:pt x="155" y="5"/>
                    <a:pt x="155" y="5"/>
                    <a:pt x="155" y="5"/>
                  </a:cubicBezTo>
                  <a:lnTo>
                    <a:pt x="157"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íśļïḑê"/>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 name="T8" fmla="*/ 2 w 129"/>
                <a:gd name="T9" fmla="*/ 52 h 52"/>
              </a:gdLst>
              <a:ahLst/>
              <a:cxnLst>
                <a:cxn ang="0">
                  <a:pos x="T0" y="T1"/>
                </a:cxn>
                <a:cxn ang="0">
                  <a:pos x="T2" y="T3"/>
                </a:cxn>
                <a:cxn ang="0">
                  <a:pos x="T4" y="T5"/>
                </a:cxn>
                <a:cxn ang="0">
                  <a:pos x="T6" y="T7"/>
                </a:cxn>
                <a:cxn ang="0">
                  <a:pos x="T8" y="T9"/>
                </a:cxn>
              </a:cxnLst>
              <a:rect l="0" t="0" r="r" b="b"/>
              <a:pathLst>
                <a:path w="129" h="52">
                  <a:moveTo>
                    <a:pt x="2" y="52"/>
                  </a:moveTo>
                  <a:lnTo>
                    <a:pt x="129" y="5"/>
                  </a:lnTo>
                  <a:lnTo>
                    <a:pt x="127" y="0"/>
                  </a:lnTo>
                  <a:lnTo>
                    <a:pt x="0" y="48"/>
                  </a:lnTo>
                  <a:lnTo>
                    <a:pt x="2" y="5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išḻîdè"/>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Lst>
              <a:ahLst/>
              <a:cxnLst>
                <a:cxn ang="0">
                  <a:pos x="T0" y="T1"/>
                </a:cxn>
                <a:cxn ang="0">
                  <a:pos x="T2" y="T3"/>
                </a:cxn>
                <a:cxn ang="0">
                  <a:pos x="T4" y="T5"/>
                </a:cxn>
                <a:cxn ang="0">
                  <a:pos x="T6" y="T7"/>
                </a:cxn>
              </a:cxnLst>
              <a:rect l="0" t="0" r="r" b="b"/>
              <a:pathLst>
                <a:path w="129" h="52">
                  <a:moveTo>
                    <a:pt x="2" y="52"/>
                  </a:moveTo>
                  <a:lnTo>
                    <a:pt x="129" y="5"/>
                  </a:lnTo>
                  <a:lnTo>
                    <a:pt x="127" y="0"/>
                  </a:lnTo>
                  <a:lnTo>
                    <a:pt x="0" y="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îšlïḋé"/>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îṣḷïďè"/>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ïsḷïḑ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i$ḻïḓ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îŝḷîḍê"/>
            <p:cNvSpPr/>
            <p:nvPr/>
          </p:nvSpPr>
          <p:spPr bwMode="auto">
            <a:xfrm>
              <a:off x="4620" y="7353"/>
              <a:ext cx="1019" cy="1075"/>
            </a:xfrm>
            <a:custGeom>
              <a:avLst/>
              <a:gdLst>
                <a:gd name="T0" fmla="*/ 364 w 364"/>
                <a:gd name="T1" fmla="*/ 19 h 384"/>
                <a:gd name="T2" fmla="*/ 232 w 364"/>
                <a:gd name="T3" fmla="*/ 125 h 384"/>
                <a:gd name="T4" fmla="*/ 164 w 364"/>
                <a:gd name="T5" fmla="*/ 236 h 384"/>
                <a:gd name="T6" fmla="*/ 6 w 364"/>
                <a:gd name="T7" fmla="*/ 290 h 384"/>
                <a:gd name="T8" fmla="*/ 12 w 364"/>
                <a:gd name="T9" fmla="*/ 384 h 384"/>
                <a:gd name="T10" fmla="*/ 256 w 364"/>
                <a:gd name="T11" fmla="*/ 371 h 384"/>
                <a:gd name="T12" fmla="*/ 364 w 364"/>
                <a:gd name="T13" fmla="*/ 19 h 384"/>
              </a:gdLst>
              <a:ahLst/>
              <a:cxnLst>
                <a:cxn ang="0">
                  <a:pos x="T0" y="T1"/>
                </a:cxn>
                <a:cxn ang="0">
                  <a:pos x="T2" y="T3"/>
                </a:cxn>
                <a:cxn ang="0">
                  <a:pos x="T4" y="T5"/>
                </a:cxn>
                <a:cxn ang="0">
                  <a:pos x="T6" y="T7"/>
                </a:cxn>
                <a:cxn ang="0">
                  <a:pos x="T8" y="T9"/>
                </a:cxn>
                <a:cxn ang="0">
                  <a:pos x="T10" y="T11"/>
                </a:cxn>
                <a:cxn ang="0">
                  <a:pos x="T12" y="T13"/>
                </a:cxn>
              </a:cxnLst>
              <a:rect l="0" t="0" r="r" b="b"/>
              <a:pathLst>
                <a:path w="364" h="384">
                  <a:moveTo>
                    <a:pt x="364" y="19"/>
                  </a:moveTo>
                  <a:cubicBezTo>
                    <a:pt x="364" y="19"/>
                    <a:pt x="307" y="0"/>
                    <a:pt x="232" y="125"/>
                  </a:cubicBezTo>
                  <a:cubicBezTo>
                    <a:pt x="165" y="236"/>
                    <a:pt x="164" y="236"/>
                    <a:pt x="164" y="236"/>
                  </a:cubicBezTo>
                  <a:cubicBezTo>
                    <a:pt x="164" y="236"/>
                    <a:pt x="13" y="264"/>
                    <a:pt x="6" y="290"/>
                  </a:cubicBezTo>
                  <a:cubicBezTo>
                    <a:pt x="0" y="316"/>
                    <a:pt x="12" y="384"/>
                    <a:pt x="12" y="384"/>
                  </a:cubicBezTo>
                  <a:cubicBezTo>
                    <a:pt x="256" y="371"/>
                    <a:pt x="256" y="371"/>
                    <a:pt x="256" y="371"/>
                  </a:cubicBezTo>
                  <a:cubicBezTo>
                    <a:pt x="364" y="19"/>
                    <a:pt x="364" y="19"/>
                    <a:pt x="364" y="19"/>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îṧļïďê"/>
            <p:cNvSpPr/>
            <p:nvPr/>
          </p:nvSpPr>
          <p:spPr bwMode="auto">
            <a:xfrm>
              <a:off x="4858" y="8106"/>
              <a:ext cx="121" cy="121"/>
            </a:xfrm>
            <a:custGeom>
              <a:avLst/>
              <a:gdLst>
                <a:gd name="T0" fmla="*/ 42 w 43"/>
                <a:gd name="T1" fmla="*/ 22 h 43"/>
                <a:gd name="T2" fmla="*/ 41 w 43"/>
                <a:gd name="T3" fmla="*/ 22 h 43"/>
                <a:gd name="T4" fmla="*/ 35 w 43"/>
                <a:gd name="T5" fmla="*/ 36 h 43"/>
                <a:gd name="T6" fmla="*/ 21 w 43"/>
                <a:gd name="T7" fmla="*/ 41 h 43"/>
                <a:gd name="T8" fmla="*/ 7 w 43"/>
                <a:gd name="T9" fmla="*/ 36 h 43"/>
                <a:gd name="T10" fmla="*/ 2 w 43"/>
                <a:gd name="T11" fmla="*/ 22 h 43"/>
                <a:gd name="T12" fmla="*/ 7 w 43"/>
                <a:gd name="T13" fmla="*/ 8 h 43"/>
                <a:gd name="T14" fmla="*/ 21 w 43"/>
                <a:gd name="T15" fmla="*/ 2 h 43"/>
                <a:gd name="T16" fmla="*/ 35 w 43"/>
                <a:gd name="T17" fmla="*/ 8 h 43"/>
                <a:gd name="T18" fmla="*/ 41 w 43"/>
                <a:gd name="T19" fmla="*/ 22 h 43"/>
                <a:gd name="T20" fmla="*/ 42 w 43"/>
                <a:gd name="T21" fmla="*/ 22 h 43"/>
                <a:gd name="T22" fmla="*/ 43 w 43"/>
                <a:gd name="T23" fmla="*/ 22 h 43"/>
                <a:gd name="T24" fmla="*/ 21 w 43"/>
                <a:gd name="T25" fmla="*/ 0 h 43"/>
                <a:gd name="T26" fmla="*/ 0 w 43"/>
                <a:gd name="T27" fmla="*/ 22 h 43"/>
                <a:gd name="T28" fmla="*/ 21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5" y="36"/>
                  </a:cubicBezTo>
                  <a:cubicBezTo>
                    <a:pt x="32" y="39"/>
                    <a:pt x="27" y="41"/>
                    <a:pt x="21" y="41"/>
                  </a:cubicBezTo>
                  <a:cubicBezTo>
                    <a:pt x="16" y="41"/>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9"/>
                    <a:pt x="33" y="0"/>
                    <a:pt x="21" y="0"/>
                  </a:cubicBezTo>
                  <a:cubicBezTo>
                    <a:pt x="9" y="0"/>
                    <a:pt x="0" y="9"/>
                    <a:pt x="0" y="22"/>
                  </a:cubicBezTo>
                  <a:cubicBezTo>
                    <a:pt x="0" y="34"/>
                    <a:pt x="9" y="43"/>
                    <a:pt x="21" y="43"/>
                  </a:cubicBezTo>
                  <a:cubicBezTo>
                    <a:pt x="33" y="43"/>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iṩľidè"/>
            <p:cNvSpPr/>
            <p:nvPr/>
          </p:nvSpPr>
          <p:spPr bwMode="auto">
            <a:xfrm>
              <a:off x="5028" y="8277"/>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7" y="41"/>
                    <a:pt x="12" y="39"/>
                    <a:pt x="8" y="36"/>
                  </a:cubicBezTo>
                  <a:cubicBezTo>
                    <a:pt x="4" y="32"/>
                    <a:pt x="2" y="27"/>
                    <a:pt x="2" y="22"/>
                  </a:cubicBezTo>
                  <a:cubicBezTo>
                    <a:pt x="2" y="16"/>
                    <a:pt x="4" y="11"/>
                    <a:pt x="8" y="8"/>
                  </a:cubicBezTo>
                  <a:cubicBezTo>
                    <a:pt x="12" y="4"/>
                    <a:pt x="17"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îṥlidé"/>
            <p:cNvSpPr/>
            <p:nvPr/>
          </p:nvSpPr>
          <p:spPr bwMode="auto">
            <a:xfrm>
              <a:off x="5161" y="8061"/>
              <a:ext cx="119"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40"/>
                    <a:pt x="27" y="42"/>
                    <a:pt x="22" y="42"/>
                  </a:cubicBezTo>
                  <a:cubicBezTo>
                    <a:pt x="16" y="42"/>
                    <a:pt x="11" y="40"/>
                    <a:pt x="8" y="36"/>
                  </a:cubicBezTo>
                  <a:cubicBezTo>
                    <a:pt x="4" y="32"/>
                    <a:pt x="2" y="27"/>
                    <a:pt x="2" y="22"/>
                  </a:cubicBezTo>
                  <a:cubicBezTo>
                    <a:pt x="2" y="16"/>
                    <a:pt x="4" y="12"/>
                    <a:pt x="8" y="8"/>
                  </a:cubicBezTo>
                  <a:cubicBezTo>
                    <a:pt x="11" y="4"/>
                    <a:pt x="16" y="2"/>
                    <a:pt x="22" y="2"/>
                  </a:cubicBezTo>
                  <a:cubicBezTo>
                    <a:pt x="27" y="2"/>
                    <a:pt x="32" y="4"/>
                    <a:pt x="36" y="8"/>
                  </a:cubicBezTo>
                  <a:cubicBezTo>
                    <a:pt x="39" y="12"/>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iśľîḍê"/>
            <p:cNvSpPr/>
            <p:nvPr/>
          </p:nvSpPr>
          <p:spPr bwMode="auto">
            <a:xfrm>
              <a:off x="4620" y="8242"/>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1" y="17"/>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íṥ1ïḋé"/>
            <p:cNvSpPr/>
            <p:nvPr/>
          </p:nvSpPr>
          <p:spPr bwMode="auto">
            <a:xfrm>
              <a:off x="5265" y="7711"/>
              <a:ext cx="119" cy="121"/>
            </a:xfrm>
            <a:custGeom>
              <a:avLst/>
              <a:gdLst>
                <a:gd name="T0" fmla="*/ 42 w 43"/>
                <a:gd name="T1" fmla="*/ 22 h 43"/>
                <a:gd name="T2" fmla="*/ 41 w 43"/>
                <a:gd name="T3" fmla="*/ 22 h 43"/>
                <a:gd name="T4" fmla="*/ 36 w 43"/>
                <a:gd name="T5" fmla="*/ 36 h 43"/>
                <a:gd name="T6" fmla="*/ 22 w 43"/>
                <a:gd name="T7" fmla="*/ 41 h 43"/>
                <a:gd name="T8" fmla="*/ 8 w 43"/>
                <a:gd name="T9" fmla="*/ 36 h 43"/>
                <a:gd name="T10" fmla="*/ 2 w 43"/>
                <a:gd name="T11" fmla="*/ 22 h 43"/>
                <a:gd name="T12" fmla="*/ 8 w 43"/>
                <a:gd name="T13" fmla="*/ 8 h 43"/>
                <a:gd name="T14" fmla="*/ 22 w 43"/>
                <a:gd name="T15" fmla="*/ 2 h 43"/>
                <a:gd name="T16" fmla="*/ 36 w 43"/>
                <a:gd name="T17" fmla="*/ 8 h 43"/>
                <a:gd name="T18" fmla="*/ 41 w 43"/>
                <a:gd name="T19" fmla="*/ 22 h 43"/>
                <a:gd name="T20" fmla="*/ 42 w 43"/>
                <a:gd name="T21" fmla="*/ 22 h 43"/>
                <a:gd name="T22" fmla="*/ 43 w 43"/>
                <a:gd name="T23" fmla="*/ 22 h 43"/>
                <a:gd name="T24" fmla="*/ 22 w 43"/>
                <a:gd name="T25" fmla="*/ 0 h 43"/>
                <a:gd name="T26" fmla="*/ 0 w 43"/>
                <a:gd name="T27" fmla="*/ 22 h 43"/>
                <a:gd name="T28" fmla="*/ 22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6" y="36"/>
                  </a:cubicBezTo>
                  <a:cubicBezTo>
                    <a:pt x="32" y="39"/>
                    <a:pt x="27" y="41"/>
                    <a:pt x="22" y="41"/>
                  </a:cubicBezTo>
                  <a:cubicBezTo>
                    <a:pt x="16" y="41"/>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3"/>
                    <a:pt x="22" y="43"/>
                  </a:cubicBezTo>
                  <a:cubicBezTo>
                    <a:pt x="34" y="43"/>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ïşlïḍe"/>
            <p:cNvSpPr/>
            <p:nvPr/>
          </p:nvSpPr>
          <p:spPr bwMode="auto">
            <a:xfrm>
              <a:off x="5103" y="7873"/>
              <a:ext cx="95" cy="115"/>
            </a:xfrm>
            <a:custGeom>
              <a:avLst/>
              <a:gdLst>
                <a:gd name="T0" fmla="*/ 32 w 34"/>
                <a:gd name="T1" fmla="*/ 19 h 41"/>
                <a:gd name="T2" fmla="*/ 12 w 34"/>
                <a:gd name="T3" fmla="*/ 39 h 41"/>
                <a:gd name="T4" fmla="*/ 1 w 34"/>
                <a:gd name="T5" fmla="*/ 35 h 41"/>
                <a:gd name="T6" fmla="*/ 0 w 34"/>
                <a:gd name="T7" fmla="*/ 37 h 41"/>
                <a:gd name="T8" fmla="*/ 12 w 34"/>
                <a:gd name="T9" fmla="*/ 41 h 41"/>
                <a:gd name="T10" fmla="*/ 34 w 34"/>
                <a:gd name="T11" fmla="*/ 19 h 41"/>
                <a:gd name="T12" fmla="*/ 23 w 34"/>
                <a:gd name="T13" fmla="*/ 0 h 41"/>
                <a:gd name="T14" fmla="*/ 22 w 34"/>
                <a:gd name="T15" fmla="*/ 2 h 41"/>
                <a:gd name="T16" fmla="*/ 32 w 34"/>
                <a:gd name="T17"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1">
                  <a:moveTo>
                    <a:pt x="32" y="19"/>
                  </a:moveTo>
                  <a:cubicBezTo>
                    <a:pt x="32" y="30"/>
                    <a:pt x="23" y="39"/>
                    <a:pt x="12" y="39"/>
                  </a:cubicBezTo>
                  <a:cubicBezTo>
                    <a:pt x="8" y="39"/>
                    <a:pt x="4" y="37"/>
                    <a:pt x="1" y="35"/>
                  </a:cubicBezTo>
                  <a:cubicBezTo>
                    <a:pt x="1" y="36"/>
                    <a:pt x="1" y="36"/>
                    <a:pt x="0" y="37"/>
                  </a:cubicBezTo>
                  <a:cubicBezTo>
                    <a:pt x="4" y="39"/>
                    <a:pt x="8" y="41"/>
                    <a:pt x="12" y="41"/>
                  </a:cubicBezTo>
                  <a:cubicBezTo>
                    <a:pt x="24" y="41"/>
                    <a:pt x="34" y="31"/>
                    <a:pt x="34" y="19"/>
                  </a:cubicBezTo>
                  <a:cubicBezTo>
                    <a:pt x="34" y="11"/>
                    <a:pt x="30" y="4"/>
                    <a:pt x="23" y="0"/>
                  </a:cubicBezTo>
                  <a:cubicBezTo>
                    <a:pt x="23" y="1"/>
                    <a:pt x="22" y="1"/>
                    <a:pt x="22" y="2"/>
                  </a:cubicBezTo>
                  <a:cubicBezTo>
                    <a:pt x="28" y="5"/>
                    <a:pt x="32" y="11"/>
                    <a:pt x="32" y="1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ïš1ïďe"/>
            <p:cNvSpPr/>
            <p:nvPr/>
          </p:nvSpPr>
          <p:spPr bwMode="auto">
            <a:xfrm>
              <a:off x="5337" y="7510"/>
              <a:ext cx="98" cy="103"/>
            </a:xfrm>
            <a:custGeom>
              <a:avLst/>
              <a:gdLst>
                <a:gd name="T0" fmla="*/ 35 w 35"/>
                <a:gd name="T1" fmla="*/ 15 h 37"/>
                <a:gd name="T2" fmla="*/ 28 w 35"/>
                <a:gd name="T3" fmla="*/ 0 h 37"/>
                <a:gd name="T4" fmla="*/ 27 w 35"/>
                <a:gd name="T5" fmla="*/ 1 h 37"/>
                <a:gd name="T6" fmla="*/ 33 w 35"/>
                <a:gd name="T7" fmla="*/ 15 h 37"/>
                <a:gd name="T8" fmla="*/ 13 w 35"/>
                <a:gd name="T9" fmla="*/ 35 h 37"/>
                <a:gd name="T10" fmla="*/ 1 w 35"/>
                <a:gd name="T11" fmla="*/ 31 h 37"/>
                <a:gd name="T12" fmla="*/ 0 w 35"/>
                <a:gd name="T13" fmla="*/ 33 h 37"/>
                <a:gd name="T14" fmla="*/ 13 w 35"/>
                <a:gd name="T15" fmla="*/ 37 h 37"/>
                <a:gd name="T16" fmla="*/ 35 w 35"/>
                <a:gd name="T17"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7">
                  <a:moveTo>
                    <a:pt x="35" y="15"/>
                  </a:moveTo>
                  <a:cubicBezTo>
                    <a:pt x="35" y="9"/>
                    <a:pt x="32" y="3"/>
                    <a:pt x="28" y="0"/>
                  </a:cubicBezTo>
                  <a:cubicBezTo>
                    <a:pt x="28" y="0"/>
                    <a:pt x="27" y="0"/>
                    <a:pt x="27" y="1"/>
                  </a:cubicBezTo>
                  <a:cubicBezTo>
                    <a:pt x="31" y="5"/>
                    <a:pt x="33" y="9"/>
                    <a:pt x="33" y="15"/>
                  </a:cubicBezTo>
                  <a:cubicBezTo>
                    <a:pt x="33" y="26"/>
                    <a:pt x="24" y="35"/>
                    <a:pt x="13" y="35"/>
                  </a:cubicBezTo>
                  <a:cubicBezTo>
                    <a:pt x="9" y="35"/>
                    <a:pt x="5" y="33"/>
                    <a:pt x="1" y="31"/>
                  </a:cubicBezTo>
                  <a:cubicBezTo>
                    <a:pt x="1" y="31"/>
                    <a:pt x="1" y="32"/>
                    <a:pt x="0" y="33"/>
                  </a:cubicBezTo>
                  <a:cubicBezTo>
                    <a:pt x="4" y="35"/>
                    <a:pt x="8" y="37"/>
                    <a:pt x="13" y="37"/>
                  </a:cubicBezTo>
                  <a:cubicBezTo>
                    <a:pt x="25" y="37"/>
                    <a:pt x="35" y="27"/>
                    <a:pt x="35" y="1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ïş1îḋe"/>
            <p:cNvSpPr/>
            <p:nvPr/>
          </p:nvSpPr>
          <p:spPr bwMode="auto">
            <a:xfrm>
              <a:off x="5221" y="7384"/>
              <a:ext cx="874" cy="1065"/>
            </a:xfrm>
            <a:custGeom>
              <a:avLst/>
              <a:gdLst>
                <a:gd name="T0" fmla="*/ 309 w 312"/>
                <a:gd name="T1" fmla="*/ 381 h 381"/>
                <a:gd name="T2" fmla="*/ 312 w 312"/>
                <a:gd name="T3" fmla="*/ 321 h 381"/>
                <a:gd name="T4" fmla="*/ 156 w 312"/>
                <a:gd name="T5" fmla="*/ 0 h 381"/>
                <a:gd name="T6" fmla="*/ 0 w 312"/>
                <a:gd name="T7" fmla="*/ 321 h 381"/>
                <a:gd name="T8" fmla="*/ 2 w 312"/>
                <a:gd name="T9" fmla="*/ 381 h 381"/>
                <a:gd name="T10" fmla="*/ 309 w 312"/>
                <a:gd name="T11" fmla="*/ 381 h 381"/>
              </a:gdLst>
              <a:ahLst/>
              <a:cxnLst>
                <a:cxn ang="0">
                  <a:pos x="T0" y="T1"/>
                </a:cxn>
                <a:cxn ang="0">
                  <a:pos x="T2" y="T3"/>
                </a:cxn>
                <a:cxn ang="0">
                  <a:pos x="T4" y="T5"/>
                </a:cxn>
                <a:cxn ang="0">
                  <a:pos x="T6" y="T7"/>
                </a:cxn>
                <a:cxn ang="0">
                  <a:pos x="T8" y="T9"/>
                </a:cxn>
                <a:cxn ang="0">
                  <a:pos x="T10" y="T11"/>
                </a:cxn>
              </a:cxnLst>
              <a:rect l="0" t="0" r="r" b="b"/>
              <a:pathLst>
                <a:path w="312" h="381">
                  <a:moveTo>
                    <a:pt x="309" y="381"/>
                  </a:moveTo>
                  <a:cubicBezTo>
                    <a:pt x="311" y="362"/>
                    <a:pt x="312" y="342"/>
                    <a:pt x="312" y="321"/>
                  </a:cubicBezTo>
                  <a:cubicBezTo>
                    <a:pt x="312" y="144"/>
                    <a:pt x="242" y="0"/>
                    <a:pt x="156" y="0"/>
                  </a:cubicBezTo>
                  <a:cubicBezTo>
                    <a:pt x="69" y="0"/>
                    <a:pt x="0" y="144"/>
                    <a:pt x="0" y="321"/>
                  </a:cubicBezTo>
                  <a:cubicBezTo>
                    <a:pt x="0" y="342"/>
                    <a:pt x="1" y="362"/>
                    <a:pt x="2" y="381"/>
                  </a:cubicBezTo>
                  <a:cubicBezTo>
                    <a:pt x="309" y="381"/>
                    <a:pt x="309" y="381"/>
                    <a:pt x="309" y="38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iṣļíḑe"/>
            <p:cNvSpPr/>
            <p:nvPr/>
          </p:nvSpPr>
          <p:spPr bwMode="auto">
            <a:xfrm>
              <a:off x="5225" y="7389"/>
              <a:ext cx="862" cy="1060"/>
            </a:xfrm>
            <a:custGeom>
              <a:avLst/>
              <a:gdLst>
                <a:gd name="T0" fmla="*/ 218 w 308"/>
                <a:gd name="T1" fmla="*/ 226 h 379"/>
                <a:gd name="T2" fmla="*/ 204 w 308"/>
                <a:gd name="T3" fmla="*/ 232 h 379"/>
                <a:gd name="T4" fmla="*/ 198 w 308"/>
                <a:gd name="T5" fmla="*/ 246 h 379"/>
                <a:gd name="T6" fmla="*/ 198 w 308"/>
                <a:gd name="T7" fmla="*/ 248 h 379"/>
                <a:gd name="T8" fmla="*/ 238 w 308"/>
                <a:gd name="T9" fmla="*/ 244 h 379"/>
                <a:gd name="T10" fmla="*/ 232 w 308"/>
                <a:gd name="T11" fmla="*/ 232 h 379"/>
                <a:gd name="T12" fmla="*/ 218 w 308"/>
                <a:gd name="T13" fmla="*/ 226 h 379"/>
                <a:gd name="T14" fmla="*/ 216 w 308"/>
                <a:gd name="T15" fmla="*/ 135 h 379"/>
                <a:gd name="T16" fmla="*/ 202 w 308"/>
                <a:gd name="T17" fmla="*/ 140 h 379"/>
                <a:gd name="T18" fmla="*/ 197 w 308"/>
                <a:gd name="T19" fmla="*/ 154 h 379"/>
                <a:gd name="T20" fmla="*/ 202 w 308"/>
                <a:gd name="T21" fmla="*/ 168 h 379"/>
                <a:gd name="T22" fmla="*/ 216 w 308"/>
                <a:gd name="T23" fmla="*/ 174 h 379"/>
                <a:gd name="T24" fmla="*/ 230 w 308"/>
                <a:gd name="T25" fmla="*/ 168 h 379"/>
                <a:gd name="T26" fmla="*/ 233 w 308"/>
                <a:gd name="T27" fmla="*/ 166 h 379"/>
                <a:gd name="T28" fmla="*/ 216 w 308"/>
                <a:gd name="T29" fmla="*/ 135 h 379"/>
                <a:gd name="T30" fmla="*/ 155 w 308"/>
                <a:gd name="T31" fmla="*/ 0 h 379"/>
                <a:gd name="T32" fmla="*/ 95 w 308"/>
                <a:gd name="T33" fmla="*/ 25 h 379"/>
                <a:gd name="T34" fmla="*/ 46 w 308"/>
                <a:gd name="T35" fmla="*/ 93 h 379"/>
                <a:gd name="T36" fmla="*/ 0 w 308"/>
                <a:gd name="T37" fmla="*/ 319 h 379"/>
                <a:gd name="T38" fmla="*/ 2 w 308"/>
                <a:gd name="T39" fmla="*/ 371 h 379"/>
                <a:gd name="T40" fmla="*/ 1 w 308"/>
                <a:gd name="T41" fmla="*/ 372 h 379"/>
                <a:gd name="T42" fmla="*/ 1 w 308"/>
                <a:gd name="T43" fmla="*/ 377 h 379"/>
                <a:gd name="T44" fmla="*/ 104 w 308"/>
                <a:gd name="T45" fmla="*/ 374 h 379"/>
                <a:gd name="T46" fmla="*/ 301 w 308"/>
                <a:gd name="T47" fmla="*/ 379 h 379"/>
                <a:gd name="T48" fmla="*/ 301 w 308"/>
                <a:gd name="T49" fmla="*/ 379 h 379"/>
                <a:gd name="T50" fmla="*/ 308 w 308"/>
                <a:gd name="T51" fmla="*/ 379 h 379"/>
                <a:gd name="T52" fmla="*/ 308 w 308"/>
                <a:gd name="T53" fmla="*/ 379 h 379"/>
                <a:gd name="T54" fmla="*/ 307 w 308"/>
                <a:gd name="T55" fmla="*/ 379 h 379"/>
                <a:gd name="T56" fmla="*/ 308 w 308"/>
                <a:gd name="T57" fmla="*/ 368 h 379"/>
                <a:gd name="T58" fmla="*/ 274 w 308"/>
                <a:gd name="T59" fmla="*/ 368 h 379"/>
                <a:gd name="T60" fmla="*/ 136 w 308"/>
                <a:gd name="T61" fmla="*/ 364 h 379"/>
                <a:gd name="T62" fmla="*/ 84 w 308"/>
                <a:gd name="T63" fmla="*/ 363 h 379"/>
                <a:gd name="T64" fmla="*/ 82 w 308"/>
                <a:gd name="T65" fmla="*/ 293 h 379"/>
                <a:gd name="T66" fmla="*/ 128 w 308"/>
                <a:gd name="T67" fmla="*/ 279 h 379"/>
                <a:gd name="T68" fmla="*/ 131 w 308"/>
                <a:gd name="T69" fmla="*/ 273 h 379"/>
                <a:gd name="T70" fmla="*/ 197 w 308"/>
                <a:gd name="T71" fmla="*/ 249 h 379"/>
                <a:gd name="T72" fmla="*/ 196 w 308"/>
                <a:gd name="T73" fmla="*/ 246 h 379"/>
                <a:gd name="T74" fmla="*/ 218 w 308"/>
                <a:gd name="T75" fmla="*/ 224 h 379"/>
                <a:gd name="T76" fmla="*/ 240 w 308"/>
                <a:gd name="T77" fmla="*/ 243 h 379"/>
                <a:gd name="T78" fmla="*/ 273 w 308"/>
                <a:gd name="T79" fmla="*/ 241 h 379"/>
                <a:gd name="T80" fmla="*/ 234 w 308"/>
                <a:gd name="T81" fmla="*/ 168 h 379"/>
                <a:gd name="T82" fmla="*/ 216 w 308"/>
                <a:gd name="T83" fmla="*/ 176 h 379"/>
                <a:gd name="T84" fmla="*/ 195 w 308"/>
                <a:gd name="T85" fmla="*/ 154 h 379"/>
                <a:gd name="T86" fmla="*/ 215 w 308"/>
                <a:gd name="T87" fmla="*/ 133 h 379"/>
                <a:gd name="T88" fmla="*/ 204 w 308"/>
                <a:gd name="T89" fmla="*/ 111 h 379"/>
                <a:gd name="T90" fmla="*/ 159 w 308"/>
                <a:gd name="T91" fmla="*/ 0 h 379"/>
                <a:gd name="T92" fmla="*/ 155 w 308"/>
                <a:gd name="T93"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8" h="379">
                  <a:moveTo>
                    <a:pt x="218" y="226"/>
                  </a:moveTo>
                  <a:cubicBezTo>
                    <a:pt x="213" y="226"/>
                    <a:pt x="208" y="229"/>
                    <a:pt x="204" y="232"/>
                  </a:cubicBezTo>
                  <a:cubicBezTo>
                    <a:pt x="201" y="236"/>
                    <a:pt x="198" y="241"/>
                    <a:pt x="198" y="246"/>
                  </a:cubicBezTo>
                  <a:cubicBezTo>
                    <a:pt x="198" y="247"/>
                    <a:pt x="198" y="248"/>
                    <a:pt x="198" y="248"/>
                  </a:cubicBezTo>
                  <a:cubicBezTo>
                    <a:pt x="212" y="246"/>
                    <a:pt x="226" y="245"/>
                    <a:pt x="238" y="244"/>
                  </a:cubicBezTo>
                  <a:cubicBezTo>
                    <a:pt x="237" y="239"/>
                    <a:pt x="235" y="235"/>
                    <a:pt x="232" y="232"/>
                  </a:cubicBezTo>
                  <a:cubicBezTo>
                    <a:pt x="229" y="229"/>
                    <a:pt x="224" y="226"/>
                    <a:pt x="218" y="226"/>
                  </a:cubicBezTo>
                  <a:moveTo>
                    <a:pt x="216" y="135"/>
                  </a:moveTo>
                  <a:cubicBezTo>
                    <a:pt x="211" y="135"/>
                    <a:pt x="206" y="137"/>
                    <a:pt x="202" y="140"/>
                  </a:cubicBezTo>
                  <a:cubicBezTo>
                    <a:pt x="199" y="144"/>
                    <a:pt x="197" y="149"/>
                    <a:pt x="197" y="154"/>
                  </a:cubicBezTo>
                  <a:cubicBezTo>
                    <a:pt x="197" y="160"/>
                    <a:pt x="199" y="165"/>
                    <a:pt x="202" y="168"/>
                  </a:cubicBezTo>
                  <a:cubicBezTo>
                    <a:pt x="206" y="172"/>
                    <a:pt x="211" y="174"/>
                    <a:pt x="216" y="174"/>
                  </a:cubicBezTo>
                  <a:cubicBezTo>
                    <a:pt x="222" y="174"/>
                    <a:pt x="227" y="172"/>
                    <a:pt x="230" y="168"/>
                  </a:cubicBezTo>
                  <a:cubicBezTo>
                    <a:pt x="231" y="168"/>
                    <a:pt x="232" y="167"/>
                    <a:pt x="233" y="166"/>
                  </a:cubicBezTo>
                  <a:cubicBezTo>
                    <a:pt x="216" y="135"/>
                    <a:pt x="216" y="135"/>
                    <a:pt x="216" y="135"/>
                  </a:cubicBezTo>
                  <a:moveTo>
                    <a:pt x="155" y="0"/>
                  </a:moveTo>
                  <a:cubicBezTo>
                    <a:pt x="134" y="0"/>
                    <a:pt x="113" y="9"/>
                    <a:pt x="95" y="25"/>
                  </a:cubicBezTo>
                  <a:cubicBezTo>
                    <a:pt x="76" y="41"/>
                    <a:pt x="60" y="64"/>
                    <a:pt x="46" y="93"/>
                  </a:cubicBezTo>
                  <a:cubicBezTo>
                    <a:pt x="17" y="151"/>
                    <a:pt x="0" y="231"/>
                    <a:pt x="0" y="319"/>
                  </a:cubicBezTo>
                  <a:cubicBezTo>
                    <a:pt x="0" y="337"/>
                    <a:pt x="1" y="354"/>
                    <a:pt x="2" y="371"/>
                  </a:cubicBezTo>
                  <a:cubicBezTo>
                    <a:pt x="1" y="372"/>
                    <a:pt x="1" y="372"/>
                    <a:pt x="1" y="372"/>
                  </a:cubicBezTo>
                  <a:cubicBezTo>
                    <a:pt x="1" y="373"/>
                    <a:pt x="1" y="375"/>
                    <a:pt x="1" y="377"/>
                  </a:cubicBezTo>
                  <a:cubicBezTo>
                    <a:pt x="30" y="375"/>
                    <a:pt x="66" y="374"/>
                    <a:pt x="104" y="374"/>
                  </a:cubicBezTo>
                  <a:cubicBezTo>
                    <a:pt x="199" y="374"/>
                    <a:pt x="301" y="379"/>
                    <a:pt x="301" y="379"/>
                  </a:cubicBezTo>
                  <a:cubicBezTo>
                    <a:pt x="301" y="379"/>
                    <a:pt x="301" y="379"/>
                    <a:pt x="301" y="379"/>
                  </a:cubicBezTo>
                  <a:cubicBezTo>
                    <a:pt x="308" y="379"/>
                    <a:pt x="308" y="379"/>
                    <a:pt x="308" y="379"/>
                  </a:cubicBezTo>
                  <a:cubicBezTo>
                    <a:pt x="308" y="379"/>
                    <a:pt x="308" y="379"/>
                    <a:pt x="308" y="379"/>
                  </a:cubicBezTo>
                  <a:cubicBezTo>
                    <a:pt x="307" y="379"/>
                    <a:pt x="307" y="379"/>
                    <a:pt x="307" y="379"/>
                  </a:cubicBezTo>
                  <a:cubicBezTo>
                    <a:pt x="307" y="375"/>
                    <a:pt x="307" y="372"/>
                    <a:pt x="308" y="368"/>
                  </a:cubicBezTo>
                  <a:cubicBezTo>
                    <a:pt x="296" y="368"/>
                    <a:pt x="285" y="368"/>
                    <a:pt x="274" y="368"/>
                  </a:cubicBezTo>
                  <a:cubicBezTo>
                    <a:pt x="219" y="368"/>
                    <a:pt x="164" y="366"/>
                    <a:pt x="136" y="364"/>
                  </a:cubicBezTo>
                  <a:cubicBezTo>
                    <a:pt x="84" y="363"/>
                    <a:pt x="84" y="363"/>
                    <a:pt x="84" y="363"/>
                  </a:cubicBezTo>
                  <a:cubicBezTo>
                    <a:pt x="82" y="293"/>
                    <a:pt x="82" y="293"/>
                    <a:pt x="82" y="293"/>
                  </a:cubicBezTo>
                  <a:cubicBezTo>
                    <a:pt x="128" y="279"/>
                    <a:pt x="128" y="279"/>
                    <a:pt x="128" y="279"/>
                  </a:cubicBezTo>
                  <a:cubicBezTo>
                    <a:pt x="129" y="276"/>
                    <a:pt x="130" y="274"/>
                    <a:pt x="131" y="273"/>
                  </a:cubicBezTo>
                  <a:cubicBezTo>
                    <a:pt x="138" y="261"/>
                    <a:pt x="167" y="253"/>
                    <a:pt x="197" y="249"/>
                  </a:cubicBezTo>
                  <a:cubicBezTo>
                    <a:pt x="196" y="248"/>
                    <a:pt x="196" y="247"/>
                    <a:pt x="196" y="246"/>
                  </a:cubicBezTo>
                  <a:cubicBezTo>
                    <a:pt x="196" y="234"/>
                    <a:pt x="206" y="224"/>
                    <a:pt x="218" y="224"/>
                  </a:cubicBezTo>
                  <a:cubicBezTo>
                    <a:pt x="229" y="224"/>
                    <a:pt x="238" y="233"/>
                    <a:pt x="240" y="243"/>
                  </a:cubicBezTo>
                  <a:cubicBezTo>
                    <a:pt x="259" y="242"/>
                    <a:pt x="273" y="241"/>
                    <a:pt x="273" y="241"/>
                  </a:cubicBezTo>
                  <a:cubicBezTo>
                    <a:pt x="234" y="168"/>
                    <a:pt x="234" y="168"/>
                    <a:pt x="234" y="168"/>
                  </a:cubicBezTo>
                  <a:cubicBezTo>
                    <a:pt x="230" y="173"/>
                    <a:pt x="224" y="176"/>
                    <a:pt x="216" y="176"/>
                  </a:cubicBezTo>
                  <a:cubicBezTo>
                    <a:pt x="204" y="176"/>
                    <a:pt x="195" y="167"/>
                    <a:pt x="195" y="154"/>
                  </a:cubicBezTo>
                  <a:cubicBezTo>
                    <a:pt x="195" y="143"/>
                    <a:pt x="204" y="133"/>
                    <a:pt x="215" y="133"/>
                  </a:cubicBezTo>
                  <a:cubicBezTo>
                    <a:pt x="204" y="111"/>
                    <a:pt x="204" y="111"/>
                    <a:pt x="204" y="111"/>
                  </a:cubicBezTo>
                  <a:cubicBezTo>
                    <a:pt x="159" y="0"/>
                    <a:pt x="159" y="0"/>
                    <a:pt x="159" y="0"/>
                  </a:cubicBezTo>
                  <a:cubicBezTo>
                    <a:pt x="158" y="0"/>
                    <a:pt x="156" y="0"/>
                    <a:pt x="155" y="0"/>
                  </a:cubicBezTo>
                </a:path>
              </a:pathLst>
            </a:custGeom>
            <a:solidFill>
              <a:srgbClr val="E4A6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ísľîḍè"/>
            <p:cNvSpPr/>
            <p:nvPr/>
          </p:nvSpPr>
          <p:spPr bwMode="auto">
            <a:xfrm>
              <a:off x="5432" y="8047"/>
              <a:ext cx="121"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9" y="0"/>
                    <a:pt x="0" y="10"/>
                    <a:pt x="0" y="22"/>
                  </a:cubicBezTo>
                  <a:cubicBezTo>
                    <a:pt x="0" y="34"/>
                    <a:pt x="9"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ïslïḍe"/>
            <p:cNvSpPr/>
            <p:nvPr/>
          </p:nvSpPr>
          <p:spPr bwMode="auto">
            <a:xfrm>
              <a:off x="5235" y="8259"/>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iŝlide"/>
            <p:cNvSpPr/>
            <p:nvPr/>
          </p:nvSpPr>
          <p:spPr bwMode="auto">
            <a:xfrm>
              <a:off x="5490" y="8259"/>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íSľiḑè"/>
            <p:cNvSpPr/>
            <p:nvPr/>
          </p:nvSpPr>
          <p:spPr bwMode="auto">
            <a:xfrm>
              <a:off x="5599" y="7882"/>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2"/>
                    <a:pt x="36" y="36"/>
                  </a:cubicBezTo>
                  <a:cubicBezTo>
                    <a:pt x="32" y="40"/>
                    <a:pt x="27" y="42"/>
                    <a:pt x="22" y="42"/>
                  </a:cubicBezTo>
                  <a:cubicBezTo>
                    <a:pt x="16" y="42"/>
                    <a:pt x="12" y="40"/>
                    <a:pt x="8" y="36"/>
                  </a:cubicBezTo>
                  <a:cubicBezTo>
                    <a:pt x="4" y="32"/>
                    <a:pt x="2" y="28"/>
                    <a:pt x="2" y="22"/>
                  </a:cubicBezTo>
                  <a:cubicBezTo>
                    <a:pt x="2" y="17"/>
                    <a:pt x="4" y="12"/>
                    <a:pt x="8" y="8"/>
                  </a:cubicBezTo>
                  <a:cubicBezTo>
                    <a:pt x="12" y="4"/>
                    <a:pt x="16" y="2"/>
                    <a:pt x="22" y="2"/>
                  </a:cubicBezTo>
                  <a:cubicBezTo>
                    <a:pt x="27" y="2"/>
                    <a:pt x="32" y="4"/>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ïṧlïďé"/>
            <p:cNvSpPr/>
            <p:nvPr/>
          </p:nvSpPr>
          <p:spPr bwMode="auto">
            <a:xfrm>
              <a:off x="5333" y="7784"/>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6" y="41"/>
                    <a:pt x="12" y="39"/>
                    <a:pt x="8" y="36"/>
                  </a:cubicBezTo>
                  <a:cubicBezTo>
                    <a:pt x="4" y="32"/>
                    <a:pt x="2" y="27"/>
                    <a:pt x="2" y="22"/>
                  </a:cubicBezTo>
                  <a:cubicBezTo>
                    <a:pt x="2" y="16"/>
                    <a:pt x="4" y="11"/>
                    <a:pt x="8" y="8"/>
                  </a:cubicBezTo>
                  <a:cubicBezTo>
                    <a:pt x="12" y="4"/>
                    <a:pt x="16"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ïṥľiḑe"/>
            <p:cNvSpPr/>
            <p:nvPr/>
          </p:nvSpPr>
          <p:spPr bwMode="auto">
            <a:xfrm>
              <a:off x="5518" y="7653"/>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ï$ľîḋé"/>
            <p:cNvSpPr/>
            <p:nvPr/>
          </p:nvSpPr>
          <p:spPr bwMode="auto">
            <a:xfrm>
              <a:off x="5773" y="8016"/>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3"/>
                    <a:pt x="36" y="36"/>
                  </a:cubicBezTo>
                  <a:cubicBezTo>
                    <a:pt x="33" y="40"/>
                    <a:pt x="28" y="42"/>
                    <a:pt x="22" y="42"/>
                  </a:cubicBezTo>
                  <a:cubicBezTo>
                    <a:pt x="17" y="42"/>
                    <a:pt x="12" y="40"/>
                    <a:pt x="8" y="36"/>
                  </a:cubicBezTo>
                  <a:cubicBezTo>
                    <a:pt x="5" y="33"/>
                    <a:pt x="2" y="28"/>
                    <a:pt x="2" y="22"/>
                  </a:cubicBezTo>
                  <a:cubicBezTo>
                    <a:pt x="2" y="17"/>
                    <a:pt x="5" y="12"/>
                    <a:pt x="8" y="8"/>
                  </a:cubicBezTo>
                  <a:cubicBezTo>
                    <a:pt x="12" y="5"/>
                    <a:pt x="17" y="2"/>
                    <a:pt x="22" y="2"/>
                  </a:cubicBezTo>
                  <a:cubicBezTo>
                    <a:pt x="28" y="2"/>
                    <a:pt x="33" y="5"/>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ïSļiḍé"/>
            <p:cNvSpPr/>
            <p:nvPr/>
          </p:nvSpPr>
          <p:spPr bwMode="auto">
            <a:xfrm>
              <a:off x="5911" y="8296"/>
              <a:ext cx="119"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išļîďé"/>
            <p:cNvSpPr/>
            <p:nvPr/>
          </p:nvSpPr>
          <p:spPr bwMode="auto">
            <a:xfrm>
              <a:off x="5770" y="7761"/>
              <a:ext cx="121" cy="121"/>
            </a:xfrm>
            <a:custGeom>
              <a:avLst/>
              <a:gdLst>
                <a:gd name="T0" fmla="*/ 42 w 43"/>
                <a:gd name="T1" fmla="*/ 21 h 43"/>
                <a:gd name="T2" fmla="*/ 41 w 43"/>
                <a:gd name="T3" fmla="*/ 21 h 43"/>
                <a:gd name="T4" fmla="*/ 35 w 43"/>
                <a:gd name="T5" fmla="*/ 35 h 43"/>
                <a:gd name="T6" fmla="*/ 21 w 43"/>
                <a:gd name="T7" fmla="*/ 41 h 43"/>
                <a:gd name="T8" fmla="*/ 7 w 43"/>
                <a:gd name="T9" fmla="*/ 35 h 43"/>
                <a:gd name="T10" fmla="*/ 2 w 43"/>
                <a:gd name="T11" fmla="*/ 21 h 43"/>
                <a:gd name="T12" fmla="*/ 7 w 43"/>
                <a:gd name="T13" fmla="*/ 7 h 43"/>
                <a:gd name="T14" fmla="*/ 21 w 43"/>
                <a:gd name="T15" fmla="*/ 2 h 43"/>
                <a:gd name="T16" fmla="*/ 35 w 43"/>
                <a:gd name="T17" fmla="*/ 7 h 43"/>
                <a:gd name="T18" fmla="*/ 41 w 43"/>
                <a:gd name="T19" fmla="*/ 21 h 43"/>
                <a:gd name="T20" fmla="*/ 42 w 43"/>
                <a:gd name="T21" fmla="*/ 21 h 43"/>
                <a:gd name="T22" fmla="*/ 43 w 43"/>
                <a:gd name="T23" fmla="*/ 21 h 43"/>
                <a:gd name="T24" fmla="*/ 21 w 43"/>
                <a:gd name="T25" fmla="*/ 0 h 43"/>
                <a:gd name="T26" fmla="*/ 0 w 43"/>
                <a:gd name="T27" fmla="*/ 21 h 43"/>
                <a:gd name="T28" fmla="*/ 21 w 43"/>
                <a:gd name="T29" fmla="*/ 43 h 43"/>
                <a:gd name="T30" fmla="*/ 43 w 43"/>
                <a:gd name="T31" fmla="*/ 21 h 43"/>
                <a:gd name="T32" fmla="*/ 42 w 43"/>
                <a:gd name="T33"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1"/>
                  </a:moveTo>
                  <a:cubicBezTo>
                    <a:pt x="41" y="21"/>
                    <a:pt x="41" y="21"/>
                    <a:pt x="41" y="21"/>
                  </a:cubicBezTo>
                  <a:cubicBezTo>
                    <a:pt x="41" y="27"/>
                    <a:pt x="39" y="32"/>
                    <a:pt x="35" y="35"/>
                  </a:cubicBezTo>
                  <a:cubicBezTo>
                    <a:pt x="32" y="39"/>
                    <a:pt x="27" y="41"/>
                    <a:pt x="21" y="41"/>
                  </a:cubicBezTo>
                  <a:cubicBezTo>
                    <a:pt x="16" y="41"/>
                    <a:pt x="11" y="39"/>
                    <a:pt x="7" y="35"/>
                  </a:cubicBezTo>
                  <a:cubicBezTo>
                    <a:pt x="4" y="32"/>
                    <a:pt x="2" y="27"/>
                    <a:pt x="2" y="21"/>
                  </a:cubicBezTo>
                  <a:cubicBezTo>
                    <a:pt x="2" y="16"/>
                    <a:pt x="4" y="11"/>
                    <a:pt x="7" y="7"/>
                  </a:cubicBezTo>
                  <a:cubicBezTo>
                    <a:pt x="11" y="4"/>
                    <a:pt x="16" y="2"/>
                    <a:pt x="21" y="2"/>
                  </a:cubicBezTo>
                  <a:cubicBezTo>
                    <a:pt x="27" y="2"/>
                    <a:pt x="32" y="4"/>
                    <a:pt x="35" y="7"/>
                  </a:cubicBezTo>
                  <a:cubicBezTo>
                    <a:pt x="39" y="11"/>
                    <a:pt x="41" y="16"/>
                    <a:pt x="41" y="21"/>
                  </a:cubicBezTo>
                  <a:cubicBezTo>
                    <a:pt x="42" y="21"/>
                    <a:pt x="42" y="21"/>
                    <a:pt x="42" y="21"/>
                  </a:cubicBezTo>
                  <a:cubicBezTo>
                    <a:pt x="43" y="21"/>
                    <a:pt x="43" y="21"/>
                    <a:pt x="43" y="21"/>
                  </a:cubicBezTo>
                  <a:cubicBezTo>
                    <a:pt x="43" y="9"/>
                    <a:pt x="33" y="0"/>
                    <a:pt x="21" y="0"/>
                  </a:cubicBezTo>
                  <a:cubicBezTo>
                    <a:pt x="9" y="0"/>
                    <a:pt x="0" y="9"/>
                    <a:pt x="0" y="21"/>
                  </a:cubicBezTo>
                  <a:cubicBezTo>
                    <a:pt x="0" y="34"/>
                    <a:pt x="9" y="43"/>
                    <a:pt x="21" y="43"/>
                  </a:cubicBezTo>
                  <a:cubicBezTo>
                    <a:pt x="33" y="43"/>
                    <a:pt x="43" y="34"/>
                    <a:pt x="43" y="21"/>
                  </a:cubicBezTo>
                  <a:cubicBezTo>
                    <a:pt x="42" y="21"/>
                    <a:pt x="42" y="21"/>
                    <a:pt x="42" y="2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îśļïďé"/>
            <p:cNvSpPr/>
            <p:nvPr/>
          </p:nvSpPr>
          <p:spPr bwMode="auto">
            <a:xfrm>
              <a:off x="5418" y="7451"/>
              <a:ext cx="117" cy="117"/>
            </a:xfrm>
            <a:custGeom>
              <a:avLst/>
              <a:gdLst>
                <a:gd name="T0" fmla="*/ 20 w 42"/>
                <a:gd name="T1" fmla="*/ 42 h 42"/>
                <a:gd name="T2" fmla="*/ 42 w 42"/>
                <a:gd name="T3" fmla="*/ 21 h 42"/>
                <a:gd name="T4" fmla="*/ 27 w 42"/>
                <a:gd name="T5" fmla="*/ 0 h 42"/>
                <a:gd name="T6" fmla="*/ 25 w 42"/>
                <a:gd name="T7" fmla="*/ 1 h 42"/>
                <a:gd name="T8" fmla="*/ 40 w 42"/>
                <a:gd name="T9" fmla="*/ 21 h 42"/>
                <a:gd name="T10" fmla="*/ 20 w 42"/>
                <a:gd name="T11" fmla="*/ 40 h 42"/>
                <a:gd name="T12" fmla="*/ 2 w 42"/>
                <a:gd name="T13" fmla="*/ 27 h 42"/>
                <a:gd name="T14" fmla="*/ 0 w 42"/>
                <a:gd name="T15" fmla="*/ 29 h 42"/>
                <a:gd name="T16" fmla="*/ 20 w 42"/>
                <a:gd name="T17"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20" y="42"/>
                  </a:moveTo>
                  <a:cubicBezTo>
                    <a:pt x="32" y="42"/>
                    <a:pt x="42" y="33"/>
                    <a:pt x="42" y="21"/>
                  </a:cubicBezTo>
                  <a:cubicBezTo>
                    <a:pt x="42" y="11"/>
                    <a:pt x="36" y="3"/>
                    <a:pt x="27" y="0"/>
                  </a:cubicBezTo>
                  <a:cubicBezTo>
                    <a:pt x="26" y="0"/>
                    <a:pt x="26" y="1"/>
                    <a:pt x="25" y="1"/>
                  </a:cubicBezTo>
                  <a:cubicBezTo>
                    <a:pt x="34" y="3"/>
                    <a:pt x="40" y="11"/>
                    <a:pt x="40" y="21"/>
                  </a:cubicBezTo>
                  <a:cubicBezTo>
                    <a:pt x="40" y="31"/>
                    <a:pt x="31" y="40"/>
                    <a:pt x="20" y="40"/>
                  </a:cubicBezTo>
                  <a:cubicBezTo>
                    <a:pt x="12" y="40"/>
                    <a:pt x="4" y="35"/>
                    <a:pt x="2" y="27"/>
                  </a:cubicBezTo>
                  <a:cubicBezTo>
                    <a:pt x="1" y="27"/>
                    <a:pt x="1" y="28"/>
                    <a:pt x="0" y="29"/>
                  </a:cubicBezTo>
                  <a:cubicBezTo>
                    <a:pt x="3" y="37"/>
                    <a:pt x="11" y="42"/>
                    <a:pt x="20"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işlîďê"/>
            <p:cNvSpPr/>
            <p:nvPr/>
          </p:nvSpPr>
          <p:spPr bwMode="auto">
            <a:xfrm>
              <a:off x="5234" y="7968"/>
              <a:ext cx="95" cy="124"/>
            </a:xfrm>
            <a:custGeom>
              <a:avLst/>
              <a:gdLst>
                <a:gd name="T0" fmla="*/ 34 w 34"/>
                <a:gd name="T1" fmla="*/ 22 h 44"/>
                <a:gd name="T2" fmla="*/ 12 w 34"/>
                <a:gd name="T3" fmla="*/ 0 h 44"/>
                <a:gd name="T4" fmla="*/ 5 w 34"/>
                <a:gd name="T5" fmla="*/ 1 h 44"/>
                <a:gd name="T6" fmla="*/ 5 w 34"/>
                <a:gd name="T7" fmla="*/ 4 h 44"/>
                <a:gd name="T8" fmla="*/ 12 w 34"/>
                <a:gd name="T9" fmla="*/ 2 h 44"/>
                <a:gd name="T10" fmla="*/ 32 w 34"/>
                <a:gd name="T11" fmla="*/ 22 h 44"/>
                <a:gd name="T12" fmla="*/ 12 w 34"/>
                <a:gd name="T13" fmla="*/ 42 h 44"/>
                <a:gd name="T14" fmla="*/ 0 w 34"/>
                <a:gd name="T15" fmla="*/ 38 h 44"/>
                <a:gd name="T16" fmla="*/ 0 w 34"/>
                <a:gd name="T17" fmla="*/ 40 h 44"/>
                <a:gd name="T18" fmla="*/ 12 w 34"/>
                <a:gd name="T19" fmla="*/ 44 h 44"/>
                <a:gd name="T20" fmla="*/ 34 w 34"/>
                <a:gd name="T21"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44">
                  <a:moveTo>
                    <a:pt x="34" y="22"/>
                  </a:moveTo>
                  <a:cubicBezTo>
                    <a:pt x="34" y="10"/>
                    <a:pt x="24" y="0"/>
                    <a:pt x="12" y="0"/>
                  </a:cubicBezTo>
                  <a:cubicBezTo>
                    <a:pt x="9" y="0"/>
                    <a:pt x="7" y="1"/>
                    <a:pt x="5" y="1"/>
                  </a:cubicBezTo>
                  <a:cubicBezTo>
                    <a:pt x="5" y="2"/>
                    <a:pt x="5" y="3"/>
                    <a:pt x="5" y="4"/>
                  </a:cubicBezTo>
                  <a:cubicBezTo>
                    <a:pt x="7" y="3"/>
                    <a:pt x="9" y="2"/>
                    <a:pt x="12" y="2"/>
                  </a:cubicBezTo>
                  <a:cubicBezTo>
                    <a:pt x="23" y="2"/>
                    <a:pt x="32" y="11"/>
                    <a:pt x="32" y="22"/>
                  </a:cubicBezTo>
                  <a:cubicBezTo>
                    <a:pt x="32" y="33"/>
                    <a:pt x="23" y="42"/>
                    <a:pt x="12" y="42"/>
                  </a:cubicBezTo>
                  <a:cubicBezTo>
                    <a:pt x="7" y="42"/>
                    <a:pt x="3" y="40"/>
                    <a:pt x="0" y="38"/>
                  </a:cubicBezTo>
                  <a:cubicBezTo>
                    <a:pt x="0" y="38"/>
                    <a:pt x="0" y="39"/>
                    <a:pt x="0" y="40"/>
                  </a:cubicBezTo>
                  <a:cubicBezTo>
                    <a:pt x="3" y="42"/>
                    <a:pt x="7" y="44"/>
                    <a:pt x="12" y="44"/>
                  </a:cubicBezTo>
                  <a:cubicBezTo>
                    <a:pt x="24" y="44"/>
                    <a:pt x="34" y="34"/>
                    <a:pt x="34"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îs1ïḍê"/>
            <p:cNvSpPr/>
            <p:nvPr/>
          </p:nvSpPr>
          <p:spPr bwMode="auto">
            <a:xfrm>
              <a:off x="5216" y="7380"/>
              <a:ext cx="881" cy="1069"/>
            </a:xfrm>
            <a:custGeom>
              <a:avLst/>
              <a:gdLst>
                <a:gd name="T0" fmla="*/ 313 w 315"/>
                <a:gd name="T1" fmla="*/ 382 h 382"/>
                <a:gd name="T2" fmla="*/ 315 w 315"/>
                <a:gd name="T3" fmla="*/ 322 h 382"/>
                <a:gd name="T4" fmla="*/ 269 w 315"/>
                <a:gd name="T5" fmla="*/ 95 h 382"/>
                <a:gd name="T6" fmla="*/ 219 w 315"/>
                <a:gd name="T7" fmla="*/ 25 h 382"/>
                <a:gd name="T8" fmla="*/ 158 w 315"/>
                <a:gd name="T9" fmla="*/ 0 h 382"/>
                <a:gd name="T10" fmla="*/ 96 w 315"/>
                <a:gd name="T11" fmla="*/ 25 h 382"/>
                <a:gd name="T12" fmla="*/ 0 w 315"/>
                <a:gd name="T13" fmla="*/ 322 h 382"/>
                <a:gd name="T14" fmla="*/ 2 w 315"/>
                <a:gd name="T15" fmla="*/ 375 h 382"/>
                <a:gd name="T16" fmla="*/ 5 w 315"/>
                <a:gd name="T17" fmla="*/ 374 h 382"/>
                <a:gd name="T18" fmla="*/ 3 w 315"/>
                <a:gd name="T19" fmla="*/ 322 h 382"/>
                <a:gd name="T20" fmla="*/ 49 w 315"/>
                <a:gd name="T21" fmla="*/ 96 h 382"/>
                <a:gd name="T22" fmla="*/ 98 w 315"/>
                <a:gd name="T23" fmla="*/ 28 h 382"/>
                <a:gd name="T24" fmla="*/ 158 w 315"/>
                <a:gd name="T25" fmla="*/ 3 h 382"/>
                <a:gd name="T26" fmla="*/ 217 w 315"/>
                <a:gd name="T27" fmla="*/ 28 h 382"/>
                <a:gd name="T28" fmla="*/ 312 w 315"/>
                <a:gd name="T29" fmla="*/ 322 h 382"/>
                <a:gd name="T30" fmla="*/ 310 w 315"/>
                <a:gd name="T31" fmla="*/ 382 h 382"/>
                <a:gd name="T32" fmla="*/ 313 w 315"/>
                <a:gd name="T33"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 h="382">
                  <a:moveTo>
                    <a:pt x="313" y="382"/>
                  </a:moveTo>
                  <a:cubicBezTo>
                    <a:pt x="314" y="363"/>
                    <a:pt x="315" y="343"/>
                    <a:pt x="315" y="322"/>
                  </a:cubicBezTo>
                  <a:cubicBezTo>
                    <a:pt x="315" y="233"/>
                    <a:pt x="298" y="153"/>
                    <a:pt x="269" y="95"/>
                  </a:cubicBezTo>
                  <a:cubicBezTo>
                    <a:pt x="255" y="65"/>
                    <a:pt x="238" y="42"/>
                    <a:pt x="219" y="25"/>
                  </a:cubicBezTo>
                  <a:cubicBezTo>
                    <a:pt x="201" y="9"/>
                    <a:pt x="180" y="0"/>
                    <a:pt x="158" y="0"/>
                  </a:cubicBezTo>
                  <a:cubicBezTo>
                    <a:pt x="136" y="0"/>
                    <a:pt x="115" y="9"/>
                    <a:pt x="96" y="25"/>
                  </a:cubicBezTo>
                  <a:cubicBezTo>
                    <a:pt x="39" y="75"/>
                    <a:pt x="0" y="189"/>
                    <a:pt x="0" y="322"/>
                  </a:cubicBezTo>
                  <a:cubicBezTo>
                    <a:pt x="0" y="340"/>
                    <a:pt x="1" y="358"/>
                    <a:pt x="2" y="375"/>
                  </a:cubicBezTo>
                  <a:cubicBezTo>
                    <a:pt x="5" y="374"/>
                    <a:pt x="5" y="374"/>
                    <a:pt x="5" y="374"/>
                  </a:cubicBezTo>
                  <a:cubicBezTo>
                    <a:pt x="4" y="357"/>
                    <a:pt x="3" y="340"/>
                    <a:pt x="3" y="322"/>
                  </a:cubicBezTo>
                  <a:cubicBezTo>
                    <a:pt x="3" y="234"/>
                    <a:pt x="20" y="154"/>
                    <a:pt x="49" y="96"/>
                  </a:cubicBezTo>
                  <a:cubicBezTo>
                    <a:pt x="63" y="67"/>
                    <a:pt x="79" y="44"/>
                    <a:pt x="98" y="28"/>
                  </a:cubicBezTo>
                  <a:cubicBezTo>
                    <a:pt x="116" y="12"/>
                    <a:pt x="137" y="3"/>
                    <a:pt x="158" y="3"/>
                  </a:cubicBezTo>
                  <a:cubicBezTo>
                    <a:pt x="179" y="3"/>
                    <a:pt x="199" y="12"/>
                    <a:pt x="217" y="28"/>
                  </a:cubicBezTo>
                  <a:cubicBezTo>
                    <a:pt x="273" y="76"/>
                    <a:pt x="312" y="189"/>
                    <a:pt x="312" y="322"/>
                  </a:cubicBezTo>
                  <a:cubicBezTo>
                    <a:pt x="312" y="342"/>
                    <a:pt x="311" y="363"/>
                    <a:pt x="310" y="382"/>
                  </a:cubicBezTo>
                  <a:cubicBezTo>
                    <a:pt x="313" y="382"/>
                    <a:pt x="313" y="382"/>
                    <a:pt x="313" y="382"/>
                  </a:cubicBezTo>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îṣḷîḋé"/>
            <p:cNvSpPr/>
            <p:nvPr/>
          </p:nvSpPr>
          <p:spPr bwMode="auto">
            <a:xfrm>
              <a:off x="5054" y="8246"/>
              <a:ext cx="440" cy="171"/>
            </a:xfrm>
            <a:custGeom>
              <a:avLst/>
              <a:gdLst>
                <a:gd name="T0" fmla="*/ 157 w 157"/>
                <a:gd name="T1" fmla="*/ 5 h 61"/>
                <a:gd name="T2" fmla="*/ 99 w 157"/>
                <a:gd name="T3" fmla="*/ 1 h 61"/>
                <a:gd name="T4" fmla="*/ 1 w 157"/>
                <a:gd name="T5" fmla="*/ 43 h 61"/>
                <a:gd name="T6" fmla="*/ 107 w 157"/>
                <a:gd name="T7" fmla="*/ 61 h 61"/>
                <a:gd name="T8" fmla="*/ 157 w 157"/>
                <a:gd name="T9" fmla="*/ 53 h 61"/>
                <a:gd name="T10" fmla="*/ 157 w 157"/>
                <a:gd name="T11" fmla="*/ 5 h 61"/>
              </a:gdLst>
              <a:ahLst/>
              <a:cxnLst>
                <a:cxn ang="0">
                  <a:pos x="T0" y="T1"/>
                </a:cxn>
                <a:cxn ang="0">
                  <a:pos x="T2" y="T3"/>
                </a:cxn>
                <a:cxn ang="0">
                  <a:pos x="T4" y="T5"/>
                </a:cxn>
                <a:cxn ang="0">
                  <a:pos x="T6" y="T7"/>
                </a:cxn>
                <a:cxn ang="0">
                  <a:pos x="T8" y="T9"/>
                </a:cxn>
                <a:cxn ang="0">
                  <a:pos x="T10" y="T11"/>
                </a:cxn>
              </a:cxnLst>
              <a:rect l="0" t="0" r="r" b="b"/>
              <a:pathLst>
                <a:path w="157" h="61">
                  <a:moveTo>
                    <a:pt x="157" y="5"/>
                  </a:moveTo>
                  <a:cubicBezTo>
                    <a:pt x="157" y="5"/>
                    <a:pt x="122" y="0"/>
                    <a:pt x="99" y="1"/>
                  </a:cubicBezTo>
                  <a:cubicBezTo>
                    <a:pt x="76" y="1"/>
                    <a:pt x="2" y="32"/>
                    <a:pt x="1" y="43"/>
                  </a:cubicBezTo>
                  <a:cubicBezTo>
                    <a:pt x="0" y="54"/>
                    <a:pt x="107" y="61"/>
                    <a:pt x="107" y="61"/>
                  </a:cubicBezTo>
                  <a:cubicBezTo>
                    <a:pt x="157" y="53"/>
                    <a:pt x="157" y="53"/>
                    <a:pt x="157" y="53"/>
                  </a:cubicBezTo>
                  <a:lnTo>
                    <a:pt x="157"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ïŝľîḓe"/>
            <p:cNvSpPr/>
            <p:nvPr/>
          </p:nvSpPr>
          <p:spPr bwMode="auto">
            <a:xfrm>
              <a:off x="5051" y="8242"/>
              <a:ext cx="448" cy="179"/>
            </a:xfrm>
            <a:custGeom>
              <a:avLst/>
              <a:gdLst>
                <a:gd name="T0" fmla="*/ 158 w 160"/>
                <a:gd name="T1" fmla="*/ 6 h 64"/>
                <a:gd name="T2" fmla="*/ 159 w 160"/>
                <a:gd name="T3" fmla="*/ 5 h 64"/>
                <a:gd name="T4" fmla="*/ 105 w 160"/>
                <a:gd name="T5" fmla="*/ 0 h 64"/>
                <a:gd name="T6" fmla="*/ 100 w 160"/>
                <a:gd name="T7" fmla="*/ 0 h 64"/>
                <a:gd name="T8" fmla="*/ 75 w 160"/>
                <a:gd name="T9" fmla="*/ 6 h 64"/>
                <a:gd name="T10" fmla="*/ 27 w 160"/>
                <a:gd name="T11" fmla="*/ 25 h 64"/>
                <a:gd name="T12" fmla="*/ 8 w 160"/>
                <a:gd name="T13" fmla="*/ 35 h 64"/>
                <a:gd name="T14" fmla="*/ 3 w 160"/>
                <a:gd name="T15" fmla="*/ 39 h 64"/>
                <a:gd name="T16" fmla="*/ 0 w 160"/>
                <a:gd name="T17" fmla="*/ 44 h 64"/>
                <a:gd name="T18" fmla="*/ 0 w 160"/>
                <a:gd name="T19" fmla="*/ 44 h 64"/>
                <a:gd name="T20" fmla="*/ 2 w 160"/>
                <a:gd name="T21" fmla="*/ 47 h 64"/>
                <a:gd name="T22" fmla="*/ 10 w 160"/>
                <a:gd name="T23" fmla="*/ 51 h 64"/>
                <a:gd name="T24" fmla="*/ 69 w 160"/>
                <a:gd name="T25" fmla="*/ 60 h 64"/>
                <a:gd name="T26" fmla="*/ 108 w 160"/>
                <a:gd name="T27" fmla="*/ 64 h 64"/>
                <a:gd name="T28" fmla="*/ 108 w 160"/>
                <a:gd name="T29" fmla="*/ 64 h 64"/>
                <a:gd name="T30" fmla="*/ 160 w 160"/>
                <a:gd name="T31" fmla="*/ 56 h 64"/>
                <a:gd name="T32" fmla="*/ 160 w 160"/>
                <a:gd name="T33" fmla="*/ 5 h 64"/>
                <a:gd name="T34" fmla="*/ 159 w 160"/>
                <a:gd name="T35" fmla="*/ 5 h 64"/>
                <a:gd name="T36" fmla="*/ 158 w 160"/>
                <a:gd name="T37" fmla="*/ 6 h 64"/>
                <a:gd name="T38" fmla="*/ 157 w 160"/>
                <a:gd name="T39" fmla="*/ 6 h 64"/>
                <a:gd name="T40" fmla="*/ 157 w 160"/>
                <a:gd name="T41" fmla="*/ 53 h 64"/>
                <a:gd name="T42" fmla="*/ 108 w 160"/>
                <a:gd name="T43" fmla="*/ 61 h 64"/>
                <a:gd name="T44" fmla="*/ 108 w 160"/>
                <a:gd name="T45" fmla="*/ 62 h 64"/>
                <a:gd name="T46" fmla="*/ 108 w 160"/>
                <a:gd name="T47" fmla="*/ 61 h 64"/>
                <a:gd name="T48" fmla="*/ 91 w 160"/>
                <a:gd name="T49" fmla="*/ 59 h 64"/>
                <a:gd name="T50" fmla="*/ 36 w 160"/>
                <a:gd name="T51" fmla="*/ 53 h 64"/>
                <a:gd name="T52" fmla="*/ 12 w 160"/>
                <a:gd name="T53" fmla="*/ 48 h 64"/>
                <a:gd name="T54" fmla="*/ 5 w 160"/>
                <a:gd name="T55" fmla="*/ 46 h 64"/>
                <a:gd name="T56" fmla="*/ 4 w 160"/>
                <a:gd name="T57" fmla="*/ 45 h 64"/>
                <a:gd name="T58" fmla="*/ 3 w 160"/>
                <a:gd name="T59" fmla="*/ 44 h 64"/>
                <a:gd name="T60" fmla="*/ 3 w 160"/>
                <a:gd name="T61" fmla="*/ 44 h 64"/>
                <a:gd name="T62" fmla="*/ 4 w 160"/>
                <a:gd name="T63" fmla="*/ 43 h 64"/>
                <a:gd name="T64" fmla="*/ 10 w 160"/>
                <a:gd name="T65" fmla="*/ 38 h 64"/>
                <a:gd name="T66" fmla="*/ 55 w 160"/>
                <a:gd name="T67" fmla="*/ 16 h 64"/>
                <a:gd name="T68" fmla="*/ 100 w 160"/>
                <a:gd name="T69" fmla="*/ 3 h 64"/>
                <a:gd name="T70" fmla="*/ 105 w 160"/>
                <a:gd name="T71" fmla="*/ 3 h 64"/>
                <a:gd name="T72" fmla="*/ 140 w 160"/>
                <a:gd name="T73" fmla="*/ 5 h 64"/>
                <a:gd name="T74" fmla="*/ 153 w 160"/>
                <a:gd name="T75" fmla="*/ 7 h 64"/>
                <a:gd name="T76" fmla="*/ 158 w 160"/>
                <a:gd name="T77" fmla="*/ 8 h 64"/>
                <a:gd name="T78" fmla="*/ 158 w 160"/>
                <a:gd name="T79" fmla="*/ 6 h 64"/>
                <a:gd name="T80" fmla="*/ 157 w 160"/>
                <a:gd name="T81" fmla="*/ 6 h 64"/>
                <a:gd name="T82" fmla="*/ 158 w 160"/>
                <a:gd name="T83" fmla="*/ 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64">
                  <a:moveTo>
                    <a:pt x="158" y="6"/>
                  </a:moveTo>
                  <a:cubicBezTo>
                    <a:pt x="159" y="5"/>
                    <a:pt x="159" y="5"/>
                    <a:pt x="159" y="5"/>
                  </a:cubicBezTo>
                  <a:cubicBezTo>
                    <a:pt x="159" y="5"/>
                    <a:pt x="128" y="0"/>
                    <a:pt x="105" y="0"/>
                  </a:cubicBezTo>
                  <a:cubicBezTo>
                    <a:pt x="103" y="0"/>
                    <a:pt x="101" y="0"/>
                    <a:pt x="100" y="0"/>
                  </a:cubicBezTo>
                  <a:cubicBezTo>
                    <a:pt x="94" y="0"/>
                    <a:pt x="85" y="2"/>
                    <a:pt x="75" y="6"/>
                  </a:cubicBezTo>
                  <a:cubicBezTo>
                    <a:pt x="59" y="10"/>
                    <a:pt x="41" y="18"/>
                    <a:pt x="27" y="25"/>
                  </a:cubicBezTo>
                  <a:cubicBezTo>
                    <a:pt x="19" y="28"/>
                    <a:pt x="13" y="32"/>
                    <a:pt x="8" y="35"/>
                  </a:cubicBezTo>
                  <a:cubicBezTo>
                    <a:pt x="6" y="36"/>
                    <a:pt x="4" y="38"/>
                    <a:pt x="3" y="39"/>
                  </a:cubicBezTo>
                  <a:cubicBezTo>
                    <a:pt x="1" y="41"/>
                    <a:pt x="0" y="42"/>
                    <a:pt x="0" y="44"/>
                  </a:cubicBezTo>
                  <a:cubicBezTo>
                    <a:pt x="0" y="44"/>
                    <a:pt x="0" y="44"/>
                    <a:pt x="0" y="44"/>
                  </a:cubicBezTo>
                  <a:cubicBezTo>
                    <a:pt x="0" y="45"/>
                    <a:pt x="1" y="46"/>
                    <a:pt x="2" y="47"/>
                  </a:cubicBezTo>
                  <a:cubicBezTo>
                    <a:pt x="4" y="49"/>
                    <a:pt x="7" y="50"/>
                    <a:pt x="10" y="51"/>
                  </a:cubicBezTo>
                  <a:cubicBezTo>
                    <a:pt x="24" y="55"/>
                    <a:pt x="48" y="58"/>
                    <a:pt x="69" y="60"/>
                  </a:cubicBezTo>
                  <a:cubicBezTo>
                    <a:pt x="90" y="62"/>
                    <a:pt x="108" y="64"/>
                    <a:pt x="108" y="64"/>
                  </a:cubicBezTo>
                  <a:cubicBezTo>
                    <a:pt x="108" y="64"/>
                    <a:pt x="108" y="64"/>
                    <a:pt x="108" y="64"/>
                  </a:cubicBezTo>
                  <a:cubicBezTo>
                    <a:pt x="160" y="56"/>
                    <a:pt x="160" y="56"/>
                    <a:pt x="160" y="56"/>
                  </a:cubicBezTo>
                  <a:cubicBezTo>
                    <a:pt x="160" y="5"/>
                    <a:pt x="160" y="5"/>
                    <a:pt x="160" y="5"/>
                  </a:cubicBezTo>
                  <a:cubicBezTo>
                    <a:pt x="159" y="5"/>
                    <a:pt x="159" y="5"/>
                    <a:pt x="159" y="5"/>
                  </a:cubicBezTo>
                  <a:cubicBezTo>
                    <a:pt x="158" y="6"/>
                    <a:pt x="158" y="6"/>
                    <a:pt x="158" y="6"/>
                  </a:cubicBezTo>
                  <a:cubicBezTo>
                    <a:pt x="157" y="6"/>
                    <a:pt x="157" y="6"/>
                    <a:pt x="157" y="6"/>
                  </a:cubicBezTo>
                  <a:cubicBezTo>
                    <a:pt x="157" y="53"/>
                    <a:pt x="157" y="53"/>
                    <a:pt x="157" y="53"/>
                  </a:cubicBezTo>
                  <a:cubicBezTo>
                    <a:pt x="108" y="61"/>
                    <a:pt x="108" y="61"/>
                    <a:pt x="108" y="61"/>
                  </a:cubicBezTo>
                  <a:cubicBezTo>
                    <a:pt x="108" y="62"/>
                    <a:pt x="108" y="62"/>
                    <a:pt x="108" y="62"/>
                  </a:cubicBezTo>
                  <a:cubicBezTo>
                    <a:pt x="108" y="61"/>
                    <a:pt x="108" y="61"/>
                    <a:pt x="108" y="61"/>
                  </a:cubicBezTo>
                  <a:cubicBezTo>
                    <a:pt x="108" y="61"/>
                    <a:pt x="101" y="60"/>
                    <a:pt x="91" y="59"/>
                  </a:cubicBezTo>
                  <a:cubicBezTo>
                    <a:pt x="77" y="58"/>
                    <a:pt x="54" y="56"/>
                    <a:pt x="36" y="53"/>
                  </a:cubicBezTo>
                  <a:cubicBezTo>
                    <a:pt x="26" y="52"/>
                    <a:pt x="18" y="50"/>
                    <a:pt x="12" y="48"/>
                  </a:cubicBezTo>
                  <a:cubicBezTo>
                    <a:pt x="9" y="47"/>
                    <a:pt x="7" y="47"/>
                    <a:pt x="5" y="46"/>
                  </a:cubicBezTo>
                  <a:cubicBezTo>
                    <a:pt x="4" y="45"/>
                    <a:pt x="4" y="45"/>
                    <a:pt x="4" y="45"/>
                  </a:cubicBezTo>
                  <a:cubicBezTo>
                    <a:pt x="3" y="44"/>
                    <a:pt x="3" y="44"/>
                    <a:pt x="3" y="44"/>
                  </a:cubicBezTo>
                  <a:cubicBezTo>
                    <a:pt x="3" y="44"/>
                    <a:pt x="3" y="44"/>
                    <a:pt x="3" y="44"/>
                  </a:cubicBezTo>
                  <a:cubicBezTo>
                    <a:pt x="3" y="44"/>
                    <a:pt x="4" y="43"/>
                    <a:pt x="4" y="43"/>
                  </a:cubicBezTo>
                  <a:cubicBezTo>
                    <a:pt x="5" y="41"/>
                    <a:pt x="7" y="40"/>
                    <a:pt x="10" y="38"/>
                  </a:cubicBezTo>
                  <a:cubicBezTo>
                    <a:pt x="19" y="31"/>
                    <a:pt x="37" y="22"/>
                    <a:pt x="55" y="16"/>
                  </a:cubicBezTo>
                  <a:cubicBezTo>
                    <a:pt x="73" y="9"/>
                    <a:pt x="91" y="3"/>
                    <a:pt x="100" y="3"/>
                  </a:cubicBezTo>
                  <a:cubicBezTo>
                    <a:pt x="102" y="3"/>
                    <a:pt x="103" y="3"/>
                    <a:pt x="105" y="3"/>
                  </a:cubicBezTo>
                  <a:cubicBezTo>
                    <a:pt x="116" y="3"/>
                    <a:pt x="129" y="4"/>
                    <a:pt x="140" y="5"/>
                  </a:cubicBezTo>
                  <a:cubicBezTo>
                    <a:pt x="145" y="6"/>
                    <a:pt x="150" y="7"/>
                    <a:pt x="153" y="7"/>
                  </a:cubicBezTo>
                  <a:cubicBezTo>
                    <a:pt x="156" y="8"/>
                    <a:pt x="158" y="8"/>
                    <a:pt x="158" y="8"/>
                  </a:cubicBezTo>
                  <a:cubicBezTo>
                    <a:pt x="158" y="6"/>
                    <a:pt x="158" y="6"/>
                    <a:pt x="158" y="6"/>
                  </a:cubicBezTo>
                  <a:cubicBezTo>
                    <a:pt x="157" y="6"/>
                    <a:pt x="157" y="6"/>
                    <a:pt x="157" y="6"/>
                  </a:cubicBezTo>
                  <a:lnTo>
                    <a:pt x="158"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iṩḷîḍ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 name="T8" fmla="*/ 2 w 116"/>
                <a:gd name="T9" fmla="*/ 39 h 39"/>
              </a:gdLst>
              <a:ahLst/>
              <a:cxnLst>
                <a:cxn ang="0">
                  <a:pos x="T0" y="T1"/>
                </a:cxn>
                <a:cxn ang="0">
                  <a:pos x="T2" y="T3"/>
                </a:cxn>
                <a:cxn ang="0">
                  <a:pos x="T4" y="T5"/>
                </a:cxn>
                <a:cxn ang="0">
                  <a:pos x="T6" y="T7"/>
                </a:cxn>
                <a:cxn ang="0">
                  <a:pos x="T8" y="T9"/>
                </a:cxn>
              </a:cxnLst>
              <a:rect l="0" t="0" r="r" b="b"/>
              <a:pathLst>
                <a:path w="116" h="39">
                  <a:moveTo>
                    <a:pt x="2" y="39"/>
                  </a:moveTo>
                  <a:lnTo>
                    <a:pt x="116" y="4"/>
                  </a:lnTo>
                  <a:lnTo>
                    <a:pt x="114" y="0"/>
                  </a:lnTo>
                  <a:lnTo>
                    <a:pt x="0" y="34"/>
                  </a:lnTo>
                  <a:lnTo>
                    <a:pt x="2" y="3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îšľïḑ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Lst>
              <a:ahLst/>
              <a:cxnLst>
                <a:cxn ang="0">
                  <a:pos x="T0" y="T1"/>
                </a:cxn>
                <a:cxn ang="0">
                  <a:pos x="T2" y="T3"/>
                </a:cxn>
                <a:cxn ang="0">
                  <a:pos x="T4" y="T5"/>
                </a:cxn>
                <a:cxn ang="0">
                  <a:pos x="T6" y="T7"/>
                </a:cxn>
              </a:cxnLst>
              <a:rect l="0" t="0" r="r" b="b"/>
              <a:pathLst>
                <a:path w="116" h="39">
                  <a:moveTo>
                    <a:pt x="2" y="39"/>
                  </a:moveTo>
                  <a:lnTo>
                    <a:pt x="116" y="4"/>
                  </a:lnTo>
                  <a:lnTo>
                    <a:pt x="114" y="0"/>
                  </a:lnTo>
                  <a:lnTo>
                    <a:pt x="0" y="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í$1ïḍe"/>
            <p:cNvSpPr/>
            <p:nvPr/>
          </p:nvSpPr>
          <p:spPr bwMode="auto">
            <a:xfrm>
              <a:off x="5071" y="8285"/>
              <a:ext cx="257" cy="98"/>
            </a:xfrm>
            <a:custGeom>
              <a:avLst/>
              <a:gdLst>
                <a:gd name="T0" fmla="*/ 147 w 149"/>
                <a:gd name="T1" fmla="*/ 0 h 57"/>
                <a:gd name="T2" fmla="*/ 84 w 149"/>
                <a:gd name="T3" fmla="*/ 22 h 57"/>
                <a:gd name="T4" fmla="*/ 84 w 149"/>
                <a:gd name="T5" fmla="*/ 22 h 57"/>
                <a:gd name="T6" fmla="*/ 0 w 149"/>
                <a:gd name="T7" fmla="*/ 52 h 57"/>
                <a:gd name="T8" fmla="*/ 1 w 149"/>
                <a:gd name="T9" fmla="*/ 57 h 57"/>
                <a:gd name="T10" fmla="*/ 86 w 149"/>
                <a:gd name="T11" fmla="*/ 27 h 57"/>
                <a:gd name="T12" fmla="*/ 149 w 149"/>
                <a:gd name="T13" fmla="*/ 5 h 57"/>
                <a:gd name="T14" fmla="*/ 147 w 149"/>
                <a:gd name="T15" fmla="*/ 0 h 57"/>
                <a:gd name="T16" fmla="*/ 147 w 149"/>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57">
                  <a:moveTo>
                    <a:pt x="147" y="0"/>
                  </a:moveTo>
                  <a:lnTo>
                    <a:pt x="84" y="22"/>
                  </a:lnTo>
                  <a:lnTo>
                    <a:pt x="84" y="22"/>
                  </a:lnTo>
                  <a:lnTo>
                    <a:pt x="0" y="52"/>
                  </a:lnTo>
                  <a:lnTo>
                    <a:pt x="1" y="57"/>
                  </a:lnTo>
                  <a:lnTo>
                    <a:pt x="86" y="27"/>
                  </a:lnTo>
                  <a:lnTo>
                    <a:pt x="149" y="5"/>
                  </a:lnTo>
                  <a:lnTo>
                    <a:pt x="147" y="0"/>
                  </a:lnTo>
                  <a:lnTo>
                    <a:pt x="147"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ísľîď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ïşḻid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iṥlíḑè"/>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iSḷïḋé"/>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îš1íḋe"/>
            <p:cNvSpPr/>
            <p:nvPr/>
          </p:nvSpPr>
          <p:spPr bwMode="auto">
            <a:xfrm>
              <a:off x="5549" y="7375"/>
              <a:ext cx="993" cy="1072"/>
            </a:xfrm>
            <a:custGeom>
              <a:avLst/>
              <a:gdLst>
                <a:gd name="T0" fmla="*/ 88 w 355"/>
                <a:gd name="T1" fmla="*/ 116 h 383"/>
                <a:gd name="T2" fmla="*/ 157 w 355"/>
                <a:gd name="T3" fmla="*/ 246 h 383"/>
                <a:gd name="T4" fmla="*/ 15 w 355"/>
                <a:gd name="T5" fmla="*/ 278 h 383"/>
                <a:gd name="T6" fmla="*/ 0 w 355"/>
                <a:gd name="T7" fmla="*/ 368 h 383"/>
                <a:gd name="T8" fmla="*/ 279 w 355"/>
                <a:gd name="T9" fmla="*/ 364 h 383"/>
                <a:gd name="T10" fmla="*/ 237 w 355"/>
                <a:gd name="T11" fmla="*/ 125 h 383"/>
                <a:gd name="T12" fmla="*/ 43 w 355"/>
                <a:gd name="T13" fmla="*/ 3 h 383"/>
                <a:gd name="T14" fmla="*/ 88 w 355"/>
                <a:gd name="T15" fmla="*/ 116 h 3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383">
                  <a:moveTo>
                    <a:pt x="88" y="116"/>
                  </a:moveTo>
                  <a:cubicBezTo>
                    <a:pt x="157" y="246"/>
                    <a:pt x="157" y="246"/>
                    <a:pt x="157" y="246"/>
                  </a:cubicBezTo>
                  <a:cubicBezTo>
                    <a:pt x="157" y="246"/>
                    <a:pt x="32" y="251"/>
                    <a:pt x="15" y="278"/>
                  </a:cubicBezTo>
                  <a:cubicBezTo>
                    <a:pt x="7" y="290"/>
                    <a:pt x="0" y="368"/>
                    <a:pt x="0" y="368"/>
                  </a:cubicBezTo>
                  <a:cubicBezTo>
                    <a:pt x="0" y="368"/>
                    <a:pt x="203" y="383"/>
                    <a:pt x="279" y="364"/>
                  </a:cubicBezTo>
                  <a:cubicBezTo>
                    <a:pt x="355" y="346"/>
                    <a:pt x="354" y="250"/>
                    <a:pt x="237" y="125"/>
                  </a:cubicBezTo>
                  <a:cubicBezTo>
                    <a:pt x="120" y="0"/>
                    <a:pt x="43" y="3"/>
                    <a:pt x="43" y="3"/>
                  </a:cubicBezTo>
                  <a:cubicBezTo>
                    <a:pt x="88" y="116"/>
                    <a:pt x="88" y="116"/>
                    <a:pt x="88" y="116"/>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íşlidé"/>
            <p:cNvSpPr/>
            <p:nvPr/>
          </p:nvSpPr>
          <p:spPr bwMode="auto">
            <a:xfrm>
              <a:off x="5926" y="7820"/>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îṡļíḓè"/>
            <p:cNvSpPr/>
            <p:nvPr/>
          </p:nvSpPr>
          <p:spPr bwMode="auto">
            <a:xfrm>
              <a:off x="6104" y="8047"/>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íŝḷiḑe"/>
            <p:cNvSpPr/>
            <p:nvPr/>
          </p:nvSpPr>
          <p:spPr bwMode="auto">
            <a:xfrm>
              <a:off x="5894" y="8206"/>
              <a:ext cx="122"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8" y="41"/>
                    <a:pt x="22" y="41"/>
                  </a:cubicBezTo>
                  <a:cubicBezTo>
                    <a:pt x="17" y="41"/>
                    <a:pt x="12" y="39"/>
                    <a:pt x="8" y="36"/>
                  </a:cubicBezTo>
                  <a:cubicBezTo>
                    <a:pt x="4" y="32"/>
                    <a:pt x="2" y="27"/>
                    <a:pt x="2" y="22"/>
                  </a:cubicBezTo>
                  <a:cubicBezTo>
                    <a:pt x="2" y="16"/>
                    <a:pt x="4" y="11"/>
                    <a:pt x="8" y="8"/>
                  </a:cubicBezTo>
                  <a:cubicBezTo>
                    <a:pt x="12" y="4"/>
                    <a:pt x="17" y="2"/>
                    <a:pt x="22" y="2"/>
                  </a:cubicBezTo>
                  <a:cubicBezTo>
                    <a:pt x="28"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i$ļîḓè"/>
            <p:cNvSpPr/>
            <p:nvPr/>
          </p:nvSpPr>
          <p:spPr bwMode="auto">
            <a:xfrm>
              <a:off x="5718" y="7518"/>
              <a:ext cx="119" cy="122"/>
            </a:xfrm>
            <a:custGeom>
              <a:avLst/>
              <a:gdLst>
                <a:gd name="T0" fmla="*/ 42 w 43"/>
                <a:gd name="T1" fmla="*/ 22 h 44"/>
                <a:gd name="T2" fmla="*/ 41 w 43"/>
                <a:gd name="T3" fmla="*/ 22 h 44"/>
                <a:gd name="T4" fmla="*/ 35 w 43"/>
                <a:gd name="T5" fmla="*/ 36 h 44"/>
                <a:gd name="T6" fmla="*/ 21 w 43"/>
                <a:gd name="T7" fmla="*/ 42 h 44"/>
                <a:gd name="T8" fmla="*/ 7 w 43"/>
                <a:gd name="T9" fmla="*/ 36 h 44"/>
                <a:gd name="T10" fmla="*/ 2 w 43"/>
                <a:gd name="T11" fmla="*/ 22 h 44"/>
                <a:gd name="T12" fmla="*/ 7 w 43"/>
                <a:gd name="T13" fmla="*/ 8 h 44"/>
                <a:gd name="T14" fmla="*/ 21 w 43"/>
                <a:gd name="T15" fmla="*/ 2 h 44"/>
                <a:gd name="T16" fmla="*/ 35 w 43"/>
                <a:gd name="T17" fmla="*/ 8 h 44"/>
                <a:gd name="T18" fmla="*/ 41 w 43"/>
                <a:gd name="T19" fmla="*/ 22 h 44"/>
                <a:gd name="T20" fmla="*/ 42 w 43"/>
                <a:gd name="T21" fmla="*/ 22 h 44"/>
                <a:gd name="T22" fmla="*/ 43 w 43"/>
                <a:gd name="T23" fmla="*/ 22 h 44"/>
                <a:gd name="T24" fmla="*/ 21 w 43"/>
                <a:gd name="T25" fmla="*/ 0 h 44"/>
                <a:gd name="T26" fmla="*/ 0 w 43"/>
                <a:gd name="T27" fmla="*/ 22 h 44"/>
                <a:gd name="T28" fmla="*/ 21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5" y="36"/>
                  </a:cubicBezTo>
                  <a:cubicBezTo>
                    <a:pt x="32" y="39"/>
                    <a:pt x="27" y="42"/>
                    <a:pt x="21" y="42"/>
                  </a:cubicBezTo>
                  <a:cubicBezTo>
                    <a:pt x="16" y="42"/>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10"/>
                    <a:pt x="33" y="0"/>
                    <a:pt x="21" y="0"/>
                  </a:cubicBezTo>
                  <a:cubicBezTo>
                    <a:pt x="9" y="0"/>
                    <a:pt x="0" y="10"/>
                    <a:pt x="0" y="22"/>
                  </a:cubicBezTo>
                  <a:cubicBezTo>
                    <a:pt x="0" y="34"/>
                    <a:pt x="9" y="44"/>
                    <a:pt x="21" y="44"/>
                  </a:cubicBezTo>
                  <a:cubicBezTo>
                    <a:pt x="33"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íṣḻïdê"/>
            <p:cNvSpPr/>
            <p:nvPr/>
          </p:nvSpPr>
          <p:spPr bwMode="auto">
            <a:xfrm>
              <a:off x="6218" y="7820"/>
              <a:ext cx="121" cy="124"/>
            </a:xfrm>
            <a:custGeom>
              <a:avLst/>
              <a:gdLst>
                <a:gd name="T0" fmla="*/ 41 w 43"/>
                <a:gd name="T1" fmla="*/ 22 h 44"/>
                <a:gd name="T2" fmla="*/ 21 w 43"/>
                <a:gd name="T3" fmla="*/ 42 h 44"/>
                <a:gd name="T4" fmla="*/ 2 w 43"/>
                <a:gd name="T5" fmla="*/ 22 h 44"/>
                <a:gd name="T6" fmla="*/ 21 w 43"/>
                <a:gd name="T7" fmla="*/ 2 h 44"/>
                <a:gd name="T8" fmla="*/ 32 w 43"/>
                <a:gd name="T9" fmla="*/ 5 h 44"/>
                <a:gd name="T10" fmla="*/ 29 w 43"/>
                <a:gd name="T11" fmla="*/ 2 h 44"/>
                <a:gd name="T12" fmla="*/ 21 w 43"/>
                <a:gd name="T13" fmla="*/ 0 h 44"/>
                <a:gd name="T14" fmla="*/ 0 w 43"/>
                <a:gd name="T15" fmla="*/ 22 h 44"/>
                <a:gd name="T16" fmla="*/ 21 w 43"/>
                <a:gd name="T17" fmla="*/ 44 h 44"/>
                <a:gd name="T18" fmla="*/ 43 w 43"/>
                <a:gd name="T19" fmla="*/ 22 h 44"/>
                <a:gd name="T20" fmla="*/ 43 w 43"/>
                <a:gd name="T21" fmla="*/ 21 h 44"/>
                <a:gd name="T22" fmla="*/ 40 w 43"/>
                <a:gd name="T23" fmla="*/ 17 h 44"/>
                <a:gd name="T24" fmla="*/ 41 w 43"/>
                <a:gd name="T25"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4">
                  <a:moveTo>
                    <a:pt x="41" y="22"/>
                  </a:moveTo>
                  <a:cubicBezTo>
                    <a:pt x="41" y="33"/>
                    <a:pt x="32" y="42"/>
                    <a:pt x="21" y="42"/>
                  </a:cubicBezTo>
                  <a:cubicBezTo>
                    <a:pt x="11" y="42"/>
                    <a:pt x="2" y="33"/>
                    <a:pt x="2" y="22"/>
                  </a:cubicBezTo>
                  <a:cubicBezTo>
                    <a:pt x="2" y="11"/>
                    <a:pt x="11" y="2"/>
                    <a:pt x="21" y="2"/>
                  </a:cubicBezTo>
                  <a:cubicBezTo>
                    <a:pt x="25" y="2"/>
                    <a:pt x="29" y="4"/>
                    <a:pt x="32" y="5"/>
                  </a:cubicBezTo>
                  <a:cubicBezTo>
                    <a:pt x="31" y="4"/>
                    <a:pt x="30" y="3"/>
                    <a:pt x="29" y="2"/>
                  </a:cubicBezTo>
                  <a:cubicBezTo>
                    <a:pt x="27" y="1"/>
                    <a:pt x="24" y="0"/>
                    <a:pt x="21" y="0"/>
                  </a:cubicBezTo>
                  <a:cubicBezTo>
                    <a:pt x="9" y="0"/>
                    <a:pt x="0" y="10"/>
                    <a:pt x="0" y="22"/>
                  </a:cubicBezTo>
                  <a:cubicBezTo>
                    <a:pt x="0" y="34"/>
                    <a:pt x="9" y="44"/>
                    <a:pt x="21" y="44"/>
                  </a:cubicBezTo>
                  <a:cubicBezTo>
                    <a:pt x="33" y="44"/>
                    <a:pt x="43" y="34"/>
                    <a:pt x="43" y="22"/>
                  </a:cubicBezTo>
                  <a:cubicBezTo>
                    <a:pt x="43" y="22"/>
                    <a:pt x="43" y="21"/>
                    <a:pt x="43" y="21"/>
                  </a:cubicBezTo>
                  <a:cubicBezTo>
                    <a:pt x="42" y="19"/>
                    <a:pt x="41" y="18"/>
                    <a:pt x="40" y="17"/>
                  </a:cubicBezTo>
                  <a:cubicBezTo>
                    <a:pt x="41" y="19"/>
                    <a:pt x="41" y="20"/>
                    <a:pt x="41"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iṩḷïḑe"/>
            <p:cNvSpPr/>
            <p:nvPr/>
          </p:nvSpPr>
          <p:spPr bwMode="auto">
            <a:xfrm>
              <a:off x="6374" y="8120"/>
              <a:ext cx="100" cy="122"/>
            </a:xfrm>
            <a:custGeom>
              <a:avLst/>
              <a:gdLst>
                <a:gd name="T0" fmla="*/ 22 w 36"/>
                <a:gd name="T1" fmla="*/ 42 h 44"/>
                <a:gd name="T2" fmla="*/ 2 w 36"/>
                <a:gd name="T3" fmla="*/ 22 h 44"/>
                <a:gd name="T4" fmla="*/ 22 w 36"/>
                <a:gd name="T5" fmla="*/ 2 h 44"/>
                <a:gd name="T6" fmla="*/ 33 w 36"/>
                <a:gd name="T7" fmla="*/ 5 h 44"/>
                <a:gd name="T8" fmla="*/ 32 w 36"/>
                <a:gd name="T9" fmla="*/ 2 h 44"/>
                <a:gd name="T10" fmla="*/ 22 w 36"/>
                <a:gd name="T11" fmla="*/ 0 h 44"/>
                <a:gd name="T12" fmla="*/ 0 w 36"/>
                <a:gd name="T13" fmla="*/ 22 h 44"/>
                <a:gd name="T14" fmla="*/ 22 w 36"/>
                <a:gd name="T15" fmla="*/ 44 h 44"/>
                <a:gd name="T16" fmla="*/ 36 w 36"/>
                <a:gd name="T17" fmla="*/ 39 h 44"/>
                <a:gd name="T18" fmla="*/ 36 w 36"/>
                <a:gd name="T19" fmla="*/ 36 h 44"/>
                <a:gd name="T20" fmla="*/ 22 w 36"/>
                <a:gd name="T21" fmla="*/ 4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44">
                  <a:moveTo>
                    <a:pt x="22" y="42"/>
                  </a:moveTo>
                  <a:cubicBezTo>
                    <a:pt x="11" y="42"/>
                    <a:pt x="2" y="33"/>
                    <a:pt x="2" y="22"/>
                  </a:cubicBezTo>
                  <a:cubicBezTo>
                    <a:pt x="2" y="11"/>
                    <a:pt x="11" y="2"/>
                    <a:pt x="22" y="2"/>
                  </a:cubicBezTo>
                  <a:cubicBezTo>
                    <a:pt x="26" y="2"/>
                    <a:pt x="30" y="3"/>
                    <a:pt x="33" y="5"/>
                  </a:cubicBezTo>
                  <a:cubicBezTo>
                    <a:pt x="32" y="4"/>
                    <a:pt x="32" y="3"/>
                    <a:pt x="32" y="2"/>
                  </a:cubicBezTo>
                  <a:cubicBezTo>
                    <a:pt x="29" y="1"/>
                    <a:pt x="26" y="0"/>
                    <a:pt x="22" y="0"/>
                  </a:cubicBezTo>
                  <a:cubicBezTo>
                    <a:pt x="10" y="0"/>
                    <a:pt x="0" y="10"/>
                    <a:pt x="0" y="22"/>
                  </a:cubicBezTo>
                  <a:cubicBezTo>
                    <a:pt x="0" y="34"/>
                    <a:pt x="10" y="44"/>
                    <a:pt x="22" y="44"/>
                  </a:cubicBezTo>
                  <a:cubicBezTo>
                    <a:pt x="27" y="44"/>
                    <a:pt x="32" y="42"/>
                    <a:pt x="36" y="39"/>
                  </a:cubicBezTo>
                  <a:cubicBezTo>
                    <a:pt x="36" y="38"/>
                    <a:pt x="36" y="37"/>
                    <a:pt x="36" y="36"/>
                  </a:cubicBezTo>
                  <a:cubicBezTo>
                    <a:pt x="33" y="39"/>
                    <a:pt x="28" y="42"/>
                    <a:pt x="22"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ïSľîḑè"/>
            <p:cNvSpPr/>
            <p:nvPr/>
          </p:nvSpPr>
          <p:spPr bwMode="auto">
            <a:xfrm>
              <a:off x="6200" y="8301"/>
              <a:ext cx="124" cy="110"/>
            </a:xfrm>
            <a:custGeom>
              <a:avLst/>
              <a:gdLst>
                <a:gd name="T0" fmla="*/ 22 w 44"/>
                <a:gd name="T1" fmla="*/ 0 h 39"/>
                <a:gd name="T2" fmla="*/ 0 w 44"/>
                <a:gd name="T3" fmla="*/ 22 h 39"/>
                <a:gd name="T4" fmla="*/ 8 w 44"/>
                <a:gd name="T5" fmla="*/ 39 h 39"/>
                <a:gd name="T6" fmla="*/ 12 w 44"/>
                <a:gd name="T7" fmla="*/ 39 h 39"/>
                <a:gd name="T8" fmla="*/ 2 w 44"/>
                <a:gd name="T9" fmla="*/ 22 h 39"/>
                <a:gd name="T10" fmla="*/ 22 w 44"/>
                <a:gd name="T11" fmla="*/ 2 h 39"/>
                <a:gd name="T12" fmla="*/ 42 w 44"/>
                <a:gd name="T13" fmla="*/ 22 h 39"/>
                <a:gd name="T14" fmla="*/ 36 w 44"/>
                <a:gd name="T15" fmla="*/ 36 h 39"/>
                <a:gd name="T16" fmla="*/ 39 w 44"/>
                <a:gd name="T17" fmla="*/ 35 h 39"/>
                <a:gd name="T18" fmla="*/ 44 w 44"/>
                <a:gd name="T19" fmla="*/ 22 h 39"/>
                <a:gd name="T20" fmla="*/ 22 w 44"/>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39">
                  <a:moveTo>
                    <a:pt x="22" y="0"/>
                  </a:moveTo>
                  <a:cubicBezTo>
                    <a:pt x="10" y="0"/>
                    <a:pt x="0" y="10"/>
                    <a:pt x="0" y="22"/>
                  </a:cubicBezTo>
                  <a:cubicBezTo>
                    <a:pt x="0" y="29"/>
                    <a:pt x="3" y="35"/>
                    <a:pt x="8" y="39"/>
                  </a:cubicBezTo>
                  <a:cubicBezTo>
                    <a:pt x="10" y="39"/>
                    <a:pt x="11" y="39"/>
                    <a:pt x="12" y="39"/>
                  </a:cubicBezTo>
                  <a:cubicBezTo>
                    <a:pt x="6" y="35"/>
                    <a:pt x="2" y="29"/>
                    <a:pt x="2" y="22"/>
                  </a:cubicBezTo>
                  <a:cubicBezTo>
                    <a:pt x="2" y="11"/>
                    <a:pt x="11" y="2"/>
                    <a:pt x="22" y="2"/>
                  </a:cubicBezTo>
                  <a:cubicBezTo>
                    <a:pt x="33" y="2"/>
                    <a:pt x="42" y="11"/>
                    <a:pt x="42" y="22"/>
                  </a:cubicBezTo>
                  <a:cubicBezTo>
                    <a:pt x="42" y="27"/>
                    <a:pt x="40" y="32"/>
                    <a:pt x="36" y="36"/>
                  </a:cubicBezTo>
                  <a:cubicBezTo>
                    <a:pt x="37" y="35"/>
                    <a:pt x="38" y="35"/>
                    <a:pt x="39" y="35"/>
                  </a:cubicBezTo>
                  <a:cubicBezTo>
                    <a:pt x="42" y="31"/>
                    <a:pt x="44" y="27"/>
                    <a:pt x="44" y="22"/>
                  </a:cubicBezTo>
                  <a:cubicBezTo>
                    <a:pt x="44" y="10"/>
                    <a:pt x="34"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ïṣlíḑé"/>
            <p:cNvSpPr/>
            <p:nvPr/>
          </p:nvSpPr>
          <p:spPr bwMode="auto">
            <a:xfrm>
              <a:off x="5675" y="8344"/>
              <a:ext cx="124" cy="72"/>
            </a:xfrm>
            <a:custGeom>
              <a:avLst/>
              <a:gdLst>
                <a:gd name="T0" fmla="*/ 43 w 44"/>
                <a:gd name="T1" fmla="*/ 26 h 26"/>
                <a:gd name="T2" fmla="*/ 44 w 44"/>
                <a:gd name="T3" fmla="*/ 22 h 26"/>
                <a:gd name="T4" fmla="*/ 22 w 44"/>
                <a:gd name="T5" fmla="*/ 0 h 26"/>
                <a:gd name="T6" fmla="*/ 0 w 44"/>
                <a:gd name="T7" fmla="*/ 22 h 26"/>
                <a:gd name="T8" fmla="*/ 0 w 44"/>
                <a:gd name="T9" fmla="*/ 24 h 26"/>
                <a:gd name="T10" fmla="*/ 2 w 44"/>
                <a:gd name="T11" fmla="*/ 24 h 26"/>
                <a:gd name="T12" fmla="*/ 2 w 44"/>
                <a:gd name="T13" fmla="*/ 22 h 26"/>
                <a:gd name="T14" fmla="*/ 22 w 44"/>
                <a:gd name="T15" fmla="*/ 2 h 26"/>
                <a:gd name="T16" fmla="*/ 42 w 44"/>
                <a:gd name="T17" fmla="*/ 22 h 26"/>
                <a:gd name="T18" fmla="*/ 41 w 44"/>
                <a:gd name="T19" fmla="*/ 26 h 26"/>
                <a:gd name="T20" fmla="*/ 43 w 44"/>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26">
                  <a:moveTo>
                    <a:pt x="43" y="26"/>
                  </a:moveTo>
                  <a:cubicBezTo>
                    <a:pt x="44" y="25"/>
                    <a:pt x="44" y="23"/>
                    <a:pt x="44" y="22"/>
                  </a:cubicBezTo>
                  <a:cubicBezTo>
                    <a:pt x="44" y="10"/>
                    <a:pt x="34" y="0"/>
                    <a:pt x="22" y="0"/>
                  </a:cubicBezTo>
                  <a:cubicBezTo>
                    <a:pt x="10" y="0"/>
                    <a:pt x="0" y="10"/>
                    <a:pt x="0" y="22"/>
                  </a:cubicBezTo>
                  <a:cubicBezTo>
                    <a:pt x="0" y="22"/>
                    <a:pt x="0" y="23"/>
                    <a:pt x="0" y="24"/>
                  </a:cubicBezTo>
                  <a:cubicBezTo>
                    <a:pt x="1" y="24"/>
                    <a:pt x="2" y="24"/>
                    <a:pt x="2" y="24"/>
                  </a:cubicBezTo>
                  <a:cubicBezTo>
                    <a:pt x="2" y="23"/>
                    <a:pt x="2" y="23"/>
                    <a:pt x="2" y="22"/>
                  </a:cubicBezTo>
                  <a:cubicBezTo>
                    <a:pt x="2" y="11"/>
                    <a:pt x="11" y="2"/>
                    <a:pt x="22" y="2"/>
                  </a:cubicBezTo>
                  <a:cubicBezTo>
                    <a:pt x="33" y="2"/>
                    <a:pt x="42" y="11"/>
                    <a:pt x="42" y="22"/>
                  </a:cubicBezTo>
                  <a:cubicBezTo>
                    <a:pt x="42" y="23"/>
                    <a:pt x="41" y="25"/>
                    <a:pt x="41" y="26"/>
                  </a:cubicBezTo>
                  <a:cubicBezTo>
                    <a:pt x="42" y="26"/>
                    <a:pt x="42" y="26"/>
                    <a:pt x="43" y="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ïṩlïḋe"/>
            <p:cNvSpPr/>
            <p:nvPr/>
          </p:nvSpPr>
          <p:spPr bwMode="auto">
            <a:xfrm>
              <a:off x="5985" y="7558"/>
              <a:ext cx="121" cy="121"/>
            </a:xfrm>
            <a:custGeom>
              <a:avLst/>
              <a:gdLst>
                <a:gd name="T0" fmla="*/ 22 w 43"/>
                <a:gd name="T1" fmla="*/ 43 h 43"/>
                <a:gd name="T2" fmla="*/ 43 w 43"/>
                <a:gd name="T3" fmla="*/ 23 h 43"/>
                <a:gd name="T4" fmla="*/ 41 w 43"/>
                <a:gd name="T5" fmla="*/ 21 h 43"/>
                <a:gd name="T6" fmla="*/ 41 w 43"/>
                <a:gd name="T7" fmla="*/ 21 h 43"/>
                <a:gd name="T8" fmla="*/ 22 w 43"/>
                <a:gd name="T9" fmla="*/ 41 h 43"/>
                <a:gd name="T10" fmla="*/ 2 w 43"/>
                <a:gd name="T11" fmla="*/ 21 h 43"/>
                <a:gd name="T12" fmla="*/ 19 w 43"/>
                <a:gd name="T13" fmla="*/ 2 h 43"/>
                <a:gd name="T14" fmla="*/ 17 w 43"/>
                <a:gd name="T15" fmla="*/ 0 h 43"/>
                <a:gd name="T16" fmla="*/ 0 w 43"/>
                <a:gd name="T17" fmla="*/ 21 h 43"/>
                <a:gd name="T18" fmla="*/ 22 w 43"/>
                <a:gd name="T1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3" y="43"/>
                    <a:pt x="43" y="34"/>
                    <a:pt x="43" y="23"/>
                  </a:cubicBezTo>
                  <a:cubicBezTo>
                    <a:pt x="43" y="22"/>
                    <a:pt x="42" y="22"/>
                    <a:pt x="41" y="21"/>
                  </a:cubicBezTo>
                  <a:cubicBezTo>
                    <a:pt x="41" y="21"/>
                    <a:pt x="41" y="21"/>
                    <a:pt x="41" y="21"/>
                  </a:cubicBezTo>
                  <a:cubicBezTo>
                    <a:pt x="41" y="32"/>
                    <a:pt x="33" y="41"/>
                    <a:pt x="22" y="41"/>
                  </a:cubicBezTo>
                  <a:cubicBezTo>
                    <a:pt x="11" y="41"/>
                    <a:pt x="2" y="32"/>
                    <a:pt x="2" y="21"/>
                  </a:cubicBezTo>
                  <a:cubicBezTo>
                    <a:pt x="2" y="11"/>
                    <a:pt x="9" y="3"/>
                    <a:pt x="19" y="2"/>
                  </a:cubicBezTo>
                  <a:cubicBezTo>
                    <a:pt x="18" y="1"/>
                    <a:pt x="18" y="1"/>
                    <a:pt x="17" y="0"/>
                  </a:cubicBezTo>
                  <a:cubicBezTo>
                    <a:pt x="7" y="2"/>
                    <a:pt x="0" y="11"/>
                    <a:pt x="0" y="21"/>
                  </a:cubicBezTo>
                  <a:cubicBezTo>
                    <a:pt x="0" y="33"/>
                    <a:pt x="10" y="43"/>
                    <a:pt x="22" y="4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îŝlïḓé"/>
            <p:cNvSpPr/>
            <p:nvPr/>
          </p:nvSpPr>
          <p:spPr bwMode="auto">
            <a:xfrm>
              <a:off x="5709" y="8078"/>
              <a:ext cx="121" cy="91"/>
            </a:xfrm>
            <a:custGeom>
              <a:avLst/>
              <a:gdLst>
                <a:gd name="T0" fmla="*/ 22 w 43"/>
                <a:gd name="T1" fmla="*/ 33 h 33"/>
                <a:gd name="T2" fmla="*/ 43 w 43"/>
                <a:gd name="T3" fmla="*/ 11 h 33"/>
                <a:gd name="T4" fmla="*/ 41 w 43"/>
                <a:gd name="T5" fmla="*/ 0 h 33"/>
                <a:gd name="T6" fmla="*/ 38 w 43"/>
                <a:gd name="T7" fmla="*/ 0 h 33"/>
                <a:gd name="T8" fmla="*/ 41 w 43"/>
                <a:gd name="T9" fmla="*/ 11 h 33"/>
                <a:gd name="T10" fmla="*/ 22 w 43"/>
                <a:gd name="T11" fmla="*/ 31 h 33"/>
                <a:gd name="T12" fmla="*/ 2 w 43"/>
                <a:gd name="T13" fmla="*/ 11 h 33"/>
                <a:gd name="T14" fmla="*/ 2 w 43"/>
                <a:gd name="T15" fmla="*/ 7 h 33"/>
                <a:gd name="T16" fmla="*/ 0 w 43"/>
                <a:gd name="T17" fmla="*/ 7 h 33"/>
                <a:gd name="T18" fmla="*/ 0 w 43"/>
                <a:gd name="T19" fmla="*/ 11 h 33"/>
                <a:gd name="T20" fmla="*/ 22 w 43"/>
                <a:gd name="T2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33">
                  <a:moveTo>
                    <a:pt x="22" y="33"/>
                  </a:moveTo>
                  <a:cubicBezTo>
                    <a:pt x="34" y="33"/>
                    <a:pt x="43" y="23"/>
                    <a:pt x="43" y="11"/>
                  </a:cubicBezTo>
                  <a:cubicBezTo>
                    <a:pt x="43" y="7"/>
                    <a:pt x="42" y="3"/>
                    <a:pt x="41" y="0"/>
                  </a:cubicBezTo>
                  <a:cubicBezTo>
                    <a:pt x="40" y="0"/>
                    <a:pt x="39" y="0"/>
                    <a:pt x="38" y="0"/>
                  </a:cubicBezTo>
                  <a:cubicBezTo>
                    <a:pt x="40" y="3"/>
                    <a:pt x="41" y="7"/>
                    <a:pt x="41" y="11"/>
                  </a:cubicBezTo>
                  <a:cubicBezTo>
                    <a:pt x="41" y="22"/>
                    <a:pt x="33" y="31"/>
                    <a:pt x="22" y="31"/>
                  </a:cubicBezTo>
                  <a:cubicBezTo>
                    <a:pt x="11" y="31"/>
                    <a:pt x="2" y="22"/>
                    <a:pt x="2" y="11"/>
                  </a:cubicBezTo>
                  <a:cubicBezTo>
                    <a:pt x="2" y="9"/>
                    <a:pt x="2" y="8"/>
                    <a:pt x="2" y="7"/>
                  </a:cubicBezTo>
                  <a:cubicBezTo>
                    <a:pt x="2" y="7"/>
                    <a:pt x="1" y="7"/>
                    <a:pt x="0" y="7"/>
                  </a:cubicBezTo>
                  <a:cubicBezTo>
                    <a:pt x="0" y="8"/>
                    <a:pt x="0" y="9"/>
                    <a:pt x="0" y="11"/>
                  </a:cubicBezTo>
                  <a:cubicBezTo>
                    <a:pt x="0" y="23"/>
                    <a:pt x="10" y="33"/>
                    <a:pt x="22"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ïṧľîḍè"/>
            <p:cNvSpPr/>
            <p:nvPr/>
          </p:nvSpPr>
          <p:spPr bwMode="auto">
            <a:xfrm>
              <a:off x="5561" y="8192"/>
              <a:ext cx="72" cy="124"/>
            </a:xfrm>
            <a:custGeom>
              <a:avLst/>
              <a:gdLst>
                <a:gd name="T0" fmla="*/ 26 w 26"/>
                <a:gd name="T1" fmla="*/ 22 h 44"/>
                <a:gd name="T2" fmla="*/ 6 w 26"/>
                <a:gd name="T3" fmla="*/ 0 h 44"/>
                <a:gd name="T4" fmla="*/ 6 w 26"/>
                <a:gd name="T5" fmla="*/ 2 h 44"/>
                <a:gd name="T6" fmla="*/ 24 w 26"/>
                <a:gd name="T7" fmla="*/ 22 h 44"/>
                <a:gd name="T8" fmla="*/ 4 w 26"/>
                <a:gd name="T9" fmla="*/ 42 h 44"/>
                <a:gd name="T10" fmla="*/ 0 w 26"/>
                <a:gd name="T11" fmla="*/ 41 h 44"/>
                <a:gd name="T12" fmla="*/ 0 w 26"/>
                <a:gd name="T13" fmla="*/ 43 h 44"/>
                <a:gd name="T14" fmla="*/ 4 w 26"/>
                <a:gd name="T15" fmla="*/ 44 h 44"/>
                <a:gd name="T16" fmla="*/ 26 w 26"/>
                <a:gd name="T1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4">
                  <a:moveTo>
                    <a:pt x="26" y="22"/>
                  </a:moveTo>
                  <a:cubicBezTo>
                    <a:pt x="26" y="11"/>
                    <a:pt x="17" y="1"/>
                    <a:pt x="6" y="0"/>
                  </a:cubicBezTo>
                  <a:cubicBezTo>
                    <a:pt x="6" y="1"/>
                    <a:pt x="6" y="2"/>
                    <a:pt x="6" y="2"/>
                  </a:cubicBezTo>
                  <a:cubicBezTo>
                    <a:pt x="16" y="3"/>
                    <a:pt x="24" y="12"/>
                    <a:pt x="24" y="22"/>
                  </a:cubicBezTo>
                  <a:cubicBezTo>
                    <a:pt x="24" y="33"/>
                    <a:pt x="15" y="42"/>
                    <a:pt x="4" y="42"/>
                  </a:cubicBezTo>
                  <a:cubicBezTo>
                    <a:pt x="2" y="42"/>
                    <a:pt x="1" y="41"/>
                    <a:pt x="0" y="41"/>
                  </a:cubicBezTo>
                  <a:cubicBezTo>
                    <a:pt x="0" y="42"/>
                    <a:pt x="0" y="43"/>
                    <a:pt x="0" y="43"/>
                  </a:cubicBezTo>
                  <a:cubicBezTo>
                    <a:pt x="1" y="43"/>
                    <a:pt x="2" y="44"/>
                    <a:pt x="4" y="44"/>
                  </a:cubicBezTo>
                  <a:cubicBezTo>
                    <a:pt x="16" y="44"/>
                    <a:pt x="26" y="34"/>
                    <a:pt x="26"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îṩ1îḋé"/>
            <p:cNvSpPr/>
            <p:nvPr/>
          </p:nvSpPr>
          <p:spPr bwMode="auto">
            <a:xfrm>
              <a:off x="5547" y="7698"/>
              <a:ext cx="446" cy="708"/>
            </a:xfrm>
            <a:custGeom>
              <a:avLst/>
              <a:gdLst>
                <a:gd name="T0" fmla="*/ 3 w 160"/>
                <a:gd name="T1" fmla="*/ 253 h 253"/>
                <a:gd name="T2" fmla="*/ 4 w 160"/>
                <a:gd name="T3" fmla="*/ 240 h 253"/>
                <a:gd name="T4" fmla="*/ 9 w 160"/>
                <a:gd name="T5" fmla="*/ 197 h 253"/>
                <a:gd name="T6" fmla="*/ 13 w 160"/>
                <a:gd name="T7" fmla="*/ 176 h 253"/>
                <a:gd name="T8" fmla="*/ 17 w 160"/>
                <a:gd name="T9" fmla="*/ 164 h 253"/>
                <a:gd name="T10" fmla="*/ 28 w 160"/>
                <a:gd name="T11" fmla="*/ 155 h 253"/>
                <a:gd name="T12" fmla="*/ 106 w 160"/>
                <a:gd name="T13" fmla="*/ 137 h 253"/>
                <a:gd name="T14" fmla="*/ 142 w 160"/>
                <a:gd name="T15" fmla="*/ 133 h 253"/>
                <a:gd name="T16" fmla="*/ 154 w 160"/>
                <a:gd name="T17" fmla="*/ 133 h 253"/>
                <a:gd name="T18" fmla="*/ 158 w 160"/>
                <a:gd name="T19" fmla="*/ 133 h 253"/>
                <a:gd name="T20" fmla="*/ 160 w 160"/>
                <a:gd name="T21" fmla="*/ 133 h 253"/>
                <a:gd name="T22" fmla="*/ 90 w 160"/>
                <a:gd name="T23" fmla="*/ 0 h 253"/>
                <a:gd name="T24" fmla="*/ 87 w 160"/>
                <a:gd name="T25" fmla="*/ 2 h 253"/>
                <a:gd name="T26" fmla="*/ 157 w 160"/>
                <a:gd name="T27" fmla="*/ 132 h 253"/>
                <a:gd name="T28" fmla="*/ 158 w 160"/>
                <a:gd name="T29" fmla="*/ 131 h 253"/>
                <a:gd name="T30" fmla="*/ 158 w 160"/>
                <a:gd name="T31" fmla="*/ 130 h 253"/>
                <a:gd name="T32" fmla="*/ 93 w 160"/>
                <a:gd name="T33" fmla="*/ 135 h 253"/>
                <a:gd name="T34" fmla="*/ 45 w 160"/>
                <a:gd name="T35" fmla="*/ 145 h 253"/>
                <a:gd name="T36" fmla="*/ 26 w 160"/>
                <a:gd name="T37" fmla="*/ 152 h 253"/>
                <a:gd name="T38" fmla="*/ 15 w 160"/>
                <a:gd name="T39" fmla="*/ 162 h 253"/>
                <a:gd name="T40" fmla="*/ 11 w 160"/>
                <a:gd name="T41" fmla="*/ 170 h 253"/>
                <a:gd name="T42" fmla="*/ 3 w 160"/>
                <a:gd name="T43" fmla="*/ 220 h 253"/>
                <a:gd name="T44" fmla="*/ 0 w 160"/>
                <a:gd name="T45" fmla="*/ 252 h 253"/>
                <a:gd name="T46" fmla="*/ 3 w 160"/>
                <a:gd name="T47" fmla="*/ 253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0" h="253">
                  <a:moveTo>
                    <a:pt x="3" y="253"/>
                  </a:moveTo>
                  <a:cubicBezTo>
                    <a:pt x="3" y="253"/>
                    <a:pt x="3" y="248"/>
                    <a:pt x="4" y="240"/>
                  </a:cubicBezTo>
                  <a:cubicBezTo>
                    <a:pt x="5" y="229"/>
                    <a:pt x="7" y="212"/>
                    <a:pt x="9" y="197"/>
                  </a:cubicBezTo>
                  <a:cubicBezTo>
                    <a:pt x="10" y="189"/>
                    <a:pt x="12" y="182"/>
                    <a:pt x="13" y="176"/>
                  </a:cubicBezTo>
                  <a:cubicBezTo>
                    <a:pt x="14" y="170"/>
                    <a:pt x="16" y="166"/>
                    <a:pt x="17" y="164"/>
                  </a:cubicBezTo>
                  <a:cubicBezTo>
                    <a:pt x="19" y="160"/>
                    <a:pt x="23" y="158"/>
                    <a:pt x="28" y="155"/>
                  </a:cubicBezTo>
                  <a:cubicBezTo>
                    <a:pt x="45" y="146"/>
                    <a:pt x="78" y="140"/>
                    <a:pt x="106" y="137"/>
                  </a:cubicBezTo>
                  <a:cubicBezTo>
                    <a:pt x="120" y="135"/>
                    <a:pt x="133" y="134"/>
                    <a:pt x="142" y="133"/>
                  </a:cubicBezTo>
                  <a:cubicBezTo>
                    <a:pt x="147" y="133"/>
                    <a:pt x="151" y="133"/>
                    <a:pt x="154" y="133"/>
                  </a:cubicBezTo>
                  <a:cubicBezTo>
                    <a:pt x="156" y="133"/>
                    <a:pt x="158" y="133"/>
                    <a:pt x="158" y="133"/>
                  </a:cubicBezTo>
                  <a:cubicBezTo>
                    <a:pt x="160" y="133"/>
                    <a:pt x="160" y="133"/>
                    <a:pt x="160" y="133"/>
                  </a:cubicBezTo>
                  <a:cubicBezTo>
                    <a:pt x="90" y="0"/>
                    <a:pt x="90" y="0"/>
                    <a:pt x="90" y="0"/>
                  </a:cubicBezTo>
                  <a:cubicBezTo>
                    <a:pt x="87" y="2"/>
                    <a:pt x="87" y="2"/>
                    <a:pt x="87" y="2"/>
                  </a:cubicBezTo>
                  <a:cubicBezTo>
                    <a:pt x="157" y="132"/>
                    <a:pt x="157" y="132"/>
                    <a:pt x="157" y="132"/>
                  </a:cubicBezTo>
                  <a:cubicBezTo>
                    <a:pt x="158" y="131"/>
                    <a:pt x="158" y="131"/>
                    <a:pt x="158" y="131"/>
                  </a:cubicBezTo>
                  <a:cubicBezTo>
                    <a:pt x="158" y="130"/>
                    <a:pt x="158" y="130"/>
                    <a:pt x="158" y="130"/>
                  </a:cubicBezTo>
                  <a:cubicBezTo>
                    <a:pt x="158" y="130"/>
                    <a:pt x="127" y="131"/>
                    <a:pt x="93" y="135"/>
                  </a:cubicBezTo>
                  <a:cubicBezTo>
                    <a:pt x="76" y="138"/>
                    <a:pt x="59" y="141"/>
                    <a:pt x="45" y="145"/>
                  </a:cubicBezTo>
                  <a:cubicBezTo>
                    <a:pt x="38" y="147"/>
                    <a:pt x="31" y="149"/>
                    <a:pt x="26" y="152"/>
                  </a:cubicBezTo>
                  <a:cubicBezTo>
                    <a:pt x="21" y="155"/>
                    <a:pt x="17" y="158"/>
                    <a:pt x="15" y="162"/>
                  </a:cubicBezTo>
                  <a:cubicBezTo>
                    <a:pt x="13" y="164"/>
                    <a:pt x="12" y="166"/>
                    <a:pt x="11" y="170"/>
                  </a:cubicBezTo>
                  <a:cubicBezTo>
                    <a:pt x="8" y="182"/>
                    <a:pt x="5" y="202"/>
                    <a:pt x="3" y="220"/>
                  </a:cubicBezTo>
                  <a:cubicBezTo>
                    <a:pt x="1" y="238"/>
                    <a:pt x="0" y="252"/>
                    <a:pt x="0" y="252"/>
                  </a:cubicBezTo>
                  <a:cubicBezTo>
                    <a:pt x="3" y="253"/>
                    <a:pt x="3" y="253"/>
                    <a:pt x="3" y="2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îṣļíḓe"/>
            <p:cNvSpPr/>
            <p:nvPr/>
          </p:nvSpPr>
          <p:spPr bwMode="auto">
            <a:xfrm>
              <a:off x="5521" y="7339"/>
              <a:ext cx="238" cy="129"/>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is1ídé"/>
            <p:cNvSpPr/>
            <p:nvPr/>
          </p:nvSpPr>
          <p:spPr bwMode="auto">
            <a:xfrm>
              <a:off x="5516" y="7334"/>
              <a:ext cx="246" cy="140"/>
            </a:xfrm>
            <a:custGeom>
              <a:avLst/>
              <a:gdLst>
                <a:gd name="T0" fmla="*/ 87 w 88"/>
                <a:gd name="T1" fmla="*/ 25 h 50"/>
                <a:gd name="T2" fmla="*/ 85 w 88"/>
                <a:gd name="T3" fmla="*/ 25 h 50"/>
                <a:gd name="T4" fmla="*/ 82 w 88"/>
                <a:gd name="T5" fmla="*/ 33 h 50"/>
                <a:gd name="T6" fmla="*/ 44 w 88"/>
                <a:gd name="T7" fmla="*/ 47 h 50"/>
                <a:gd name="T8" fmla="*/ 15 w 88"/>
                <a:gd name="T9" fmla="*/ 40 h 50"/>
                <a:gd name="T10" fmla="*/ 6 w 88"/>
                <a:gd name="T11" fmla="*/ 33 h 50"/>
                <a:gd name="T12" fmla="*/ 3 w 88"/>
                <a:gd name="T13" fmla="*/ 25 h 50"/>
                <a:gd name="T14" fmla="*/ 6 w 88"/>
                <a:gd name="T15" fmla="*/ 17 h 50"/>
                <a:gd name="T16" fmla="*/ 44 w 88"/>
                <a:gd name="T17" fmla="*/ 3 h 50"/>
                <a:gd name="T18" fmla="*/ 73 w 88"/>
                <a:gd name="T19" fmla="*/ 10 h 50"/>
                <a:gd name="T20" fmla="*/ 82 w 88"/>
                <a:gd name="T21" fmla="*/ 17 h 50"/>
                <a:gd name="T22" fmla="*/ 85 w 88"/>
                <a:gd name="T23" fmla="*/ 25 h 50"/>
                <a:gd name="T24" fmla="*/ 87 w 88"/>
                <a:gd name="T25" fmla="*/ 25 h 50"/>
                <a:gd name="T26" fmla="*/ 88 w 88"/>
                <a:gd name="T27" fmla="*/ 25 h 50"/>
                <a:gd name="T28" fmla="*/ 84 w 88"/>
                <a:gd name="T29" fmla="*/ 15 h 50"/>
                <a:gd name="T30" fmla="*/ 44 w 88"/>
                <a:gd name="T31" fmla="*/ 0 h 50"/>
                <a:gd name="T32" fmla="*/ 13 w 88"/>
                <a:gd name="T33" fmla="*/ 7 h 50"/>
                <a:gd name="T34" fmla="*/ 4 w 88"/>
                <a:gd name="T35" fmla="*/ 15 h 50"/>
                <a:gd name="T36" fmla="*/ 0 w 88"/>
                <a:gd name="T37" fmla="*/ 25 h 50"/>
                <a:gd name="T38" fmla="*/ 4 w 88"/>
                <a:gd name="T39" fmla="*/ 35 h 50"/>
                <a:gd name="T40" fmla="*/ 44 w 88"/>
                <a:gd name="T41" fmla="*/ 50 h 50"/>
                <a:gd name="T42" fmla="*/ 75 w 88"/>
                <a:gd name="T43" fmla="*/ 43 h 50"/>
                <a:gd name="T44" fmla="*/ 84 w 88"/>
                <a:gd name="T45" fmla="*/ 35 h 50"/>
                <a:gd name="T46" fmla="*/ 88 w 88"/>
                <a:gd name="T47" fmla="*/ 25 h 50"/>
                <a:gd name="T48" fmla="*/ 87 w 88"/>
                <a:gd name="T49"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50">
                  <a:moveTo>
                    <a:pt x="87" y="25"/>
                  </a:moveTo>
                  <a:cubicBezTo>
                    <a:pt x="85" y="25"/>
                    <a:pt x="85" y="25"/>
                    <a:pt x="85" y="25"/>
                  </a:cubicBezTo>
                  <a:cubicBezTo>
                    <a:pt x="85" y="28"/>
                    <a:pt x="84" y="30"/>
                    <a:pt x="82" y="33"/>
                  </a:cubicBezTo>
                  <a:cubicBezTo>
                    <a:pt x="76" y="41"/>
                    <a:pt x="61" y="47"/>
                    <a:pt x="44" y="47"/>
                  </a:cubicBezTo>
                  <a:cubicBezTo>
                    <a:pt x="33" y="47"/>
                    <a:pt x="22" y="44"/>
                    <a:pt x="15" y="40"/>
                  </a:cubicBezTo>
                  <a:cubicBezTo>
                    <a:pt x="11" y="38"/>
                    <a:pt x="8" y="36"/>
                    <a:pt x="6" y="33"/>
                  </a:cubicBezTo>
                  <a:cubicBezTo>
                    <a:pt x="4" y="30"/>
                    <a:pt x="3" y="28"/>
                    <a:pt x="3" y="25"/>
                  </a:cubicBezTo>
                  <a:cubicBezTo>
                    <a:pt x="3" y="22"/>
                    <a:pt x="4" y="19"/>
                    <a:pt x="6" y="17"/>
                  </a:cubicBezTo>
                  <a:cubicBezTo>
                    <a:pt x="12" y="9"/>
                    <a:pt x="27" y="3"/>
                    <a:pt x="44" y="3"/>
                  </a:cubicBezTo>
                  <a:cubicBezTo>
                    <a:pt x="56" y="3"/>
                    <a:pt x="66" y="6"/>
                    <a:pt x="73" y="10"/>
                  </a:cubicBezTo>
                  <a:cubicBezTo>
                    <a:pt x="77" y="12"/>
                    <a:pt x="80" y="14"/>
                    <a:pt x="82" y="17"/>
                  </a:cubicBezTo>
                  <a:cubicBezTo>
                    <a:pt x="84" y="19"/>
                    <a:pt x="85" y="22"/>
                    <a:pt x="85" y="25"/>
                  </a:cubicBezTo>
                  <a:cubicBezTo>
                    <a:pt x="87" y="25"/>
                    <a:pt x="87" y="25"/>
                    <a:pt x="87" y="25"/>
                  </a:cubicBezTo>
                  <a:cubicBezTo>
                    <a:pt x="88" y="25"/>
                    <a:pt x="88" y="25"/>
                    <a:pt x="88" y="25"/>
                  </a:cubicBezTo>
                  <a:cubicBezTo>
                    <a:pt x="88" y="21"/>
                    <a:pt x="87" y="18"/>
                    <a:pt x="84" y="15"/>
                  </a:cubicBezTo>
                  <a:cubicBezTo>
                    <a:pt x="78" y="6"/>
                    <a:pt x="62" y="0"/>
                    <a:pt x="44" y="0"/>
                  </a:cubicBezTo>
                  <a:cubicBezTo>
                    <a:pt x="32" y="0"/>
                    <a:pt x="21" y="3"/>
                    <a:pt x="13" y="7"/>
                  </a:cubicBezTo>
                  <a:cubicBezTo>
                    <a:pt x="9" y="9"/>
                    <a:pt x="6" y="12"/>
                    <a:pt x="4" y="15"/>
                  </a:cubicBezTo>
                  <a:cubicBezTo>
                    <a:pt x="2" y="18"/>
                    <a:pt x="0" y="21"/>
                    <a:pt x="0" y="25"/>
                  </a:cubicBezTo>
                  <a:cubicBezTo>
                    <a:pt x="0" y="28"/>
                    <a:pt x="2" y="32"/>
                    <a:pt x="4" y="35"/>
                  </a:cubicBezTo>
                  <a:cubicBezTo>
                    <a:pt x="11" y="44"/>
                    <a:pt x="26" y="50"/>
                    <a:pt x="44" y="50"/>
                  </a:cubicBezTo>
                  <a:cubicBezTo>
                    <a:pt x="56" y="50"/>
                    <a:pt x="67" y="47"/>
                    <a:pt x="75" y="43"/>
                  </a:cubicBezTo>
                  <a:cubicBezTo>
                    <a:pt x="79" y="41"/>
                    <a:pt x="82" y="38"/>
                    <a:pt x="84" y="35"/>
                  </a:cubicBezTo>
                  <a:cubicBezTo>
                    <a:pt x="87" y="32"/>
                    <a:pt x="88" y="28"/>
                    <a:pt x="88" y="25"/>
                  </a:cubicBezTo>
                  <a:lnTo>
                    <a:pt x="87" y="2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î$1îḋê"/>
            <p:cNvSpPr/>
            <p:nvPr/>
          </p:nvSpPr>
          <p:spPr bwMode="auto">
            <a:xfrm>
              <a:off x="5383" y="6850"/>
              <a:ext cx="336" cy="565"/>
            </a:xfrm>
            <a:custGeom>
              <a:avLst/>
              <a:gdLst>
                <a:gd name="T0" fmla="*/ 42 w 120"/>
                <a:gd name="T1" fmla="*/ 0 h 202"/>
                <a:gd name="T2" fmla="*/ 78 w 120"/>
                <a:gd name="T3" fmla="*/ 0 h 202"/>
                <a:gd name="T4" fmla="*/ 120 w 120"/>
                <a:gd name="T5" fmla="*/ 48 h 202"/>
                <a:gd name="T6" fmla="*/ 120 w 120"/>
                <a:gd name="T7" fmla="*/ 103 h 202"/>
                <a:gd name="T8" fmla="*/ 120 w 120"/>
                <a:gd name="T9" fmla="*/ 107 h 202"/>
                <a:gd name="T10" fmla="*/ 120 w 120"/>
                <a:gd name="T11" fmla="*/ 112 h 202"/>
                <a:gd name="T12" fmla="*/ 120 w 120"/>
                <a:gd name="T13" fmla="*/ 145 h 202"/>
                <a:gd name="T14" fmla="*/ 120 w 120"/>
                <a:gd name="T15" fmla="*/ 147 h 202"/>
                <a:gd name="T16" fmla="*/ 120 w 120"/>
                <a:gd name="T17" fmla="*/ 180 h 202"/>
                <a:gd name="T18" fmla="*/ 98 w 120"/>
                <a:gd name="T19" fmla="*/ 202 h 202"/>
                <a:gd name="T20" fmla="*/ 85 w 120"/>
                <a:gd name="T21" fmla="*/ 202 h 202"/>
                <a:gd name="T22" fmla="*/ 63 w 120"/>
                <a:gd name="T23" fmla="*/ 180 h 202"/>
                <a:gd name="T24" fmla="*/ 63 w 120"/>
                <a:gd name="T25" fmla="*/ 151 h 202"/>
                <a:gd name="T26" fmla="*/ 42 w 120"/>
                <a:gd name="T27" fmla="*/ 151 h 202"/>
                <a:gd name="T28" fmla="*/ 0 w 120"/>
                <a:gd name="T29" fmla="*/ 103 h 202"/>
                <a:gd name="T30" fmla="*/ 0 w 120"/>
                <a:gd name="T31" fmla="*/ 48 h 202"/>
                <a:gd name="T32" fmla="*/ 42 w 120"/>
                <a:gd name="T3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0" h="202">
                  <a:moveTo>
                    <a:pt x="42" y="0"/>
                  </a:moveTo>
                  <a:cubicBezTo>
                    <a:pt x="78" y="0"/>
                    <a:pt x="78" y="0"/>
                    <a:pt x="78" y="0"/>
                  </a:cubicBezTo>
                  <a:cubicBezTo>
                    <a:pt x="101" y="0"/>
                    <a:pt x="120" y="22"/>
                    <a:pt x="120" y="48"/>
                  </a:cubicBezTo>
                  <a:cubicBezTo>
                    <a:pt x="120" y="103"/>
                    <a:pt x="120" y="103"/>
                    <a:pt x="120" y="103"/>
                  </a:cubicBezTo>
                  <a:cubicBezTo>
                    <a:pt x="120" y="104"/>
                    <a:pt x="120" y="106"/>
                    <a:pt x="120" y="107"/>
                  </a:cubicBezTo>
                  <a:cubicBezTo>
                    <a:pt x="120" y="109"/>
                    <a:pt x="120" y="110"/>
                    <a:pt x="120" y="112"/>
                  </a:cubicBezTo>
                  <a:cubicBezTo>
                    <a:pt x="120" y="145"/>
                    <a:pt x="120" y="145"/>
                    <a:pt x="120" y="145"/>
                  </a:cubicBezTo>
                  <a:cubicBezTo>
                    <a:pt x="120" y="147"/>
                    <a:pt x="120" y="147"/>
                    <a:pt x="120" y="147"/>
                  </a:cubicBezTo>
                  <a:cubicBezTo>
                    <a:pt x="120" y="180"/>
                    <a:pt x="120" y="180"/>
                    <a:pt x="120" y="180"/>
                  </a:cubicBezTo>
                  <a:cubicBezTo>
                    <a:pt x="120" y="192"/>
                    <a:pt x="110" y="202"/>
                    <a:pt x="98" y="202"/>
                  </a:cubicBezTo>
                  <a:cubicBezTo>
                    <a:pt x="85" y="202"/>
                    <a:pt x="85" y="202"/>
                    <a:pt x="85" y="202"/>
                  </a:cubicBezTo>
                  <a:cubicBezTo>
                    <a:pt x="73" y="202"/>
                    <a:pt x="63" y="192"/>
                    <a:pt x="63" y="180"/>
                  </a:cubicBezTo>
                  <a:cubicBezTo>
                    <a:pt x="63" y="151"/>
                    <a:pt x="63" y="151"/>
                    <a:pt x="63" y="151"/>
                  </a:cubicBezTo>
                  <a:cubicBezTo>
                    <a:pt x="42" y="151"/>
                    <a:pt x="42" y="151"/>
                    <a:pt x="42" y="151"/>
                  </a:cubicBezTo>
                  <a:cubicBezTo>
                    <a:pt x="19" y="151"/>
                    <a:pt x="0" y="129"/>
                    <a:pt x="0" y="103"/>
                  </a:cubicBezTo>
                  <a:cubicBezTo>
                    <a:pt x="0" y="48"/>
                    <a:pt x="0" y="48"/>
                    <a:pt x="0" y="48"/>
                  </a:cubicBezTo>
                  <a:cubicBezTo>
                    <a:pt x="0" y="22"/>
                    <a:pt x="19"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ïšlïḓê"/>
            <p:cNvSpPr/>
            <p:nvPr/>
          </p:nvSpPr>
          <p:spPr bwMode="auto">
            <a:xfrm>
              <a:off x="5382" y="6844"/>
              <a:ext cx="343" cy="574"/>
            </a:xfrm>
            <a:custGeom>
              <a:avLst/>
              <a:gdLst>
                <a:gd name="T0" fmla="*/ 43 w 123"/>
                <a:gd name="T1" fmla="*/ 2 h 205"/>
                <a:gd name="T2" fmla="*/ 43 w 123"/>
                <a:gd name="T3" fmla="*/ 3 h 205"/>
                <a:gd name="T4" fmla="*/ 79 w 123"/>
                <a:gd name="T5" fmla="*/ 3 h 205"/>
                <a:gd name="T6" fmla="*/ 107 w 123"/>
                <a:gd name="T7" fmla="*/ 17 h 205"/>
                <a:gd name="T8" fmla="*/ 119 w 123"/>
                <a:gd name="T9" fmla="*/ 50 h 205"/>
                <a:gd name="T10" fmla="*/ 119 w 123"/>
                <a:gd name="T11" fmla="*/ 105 h 205"/>
                <a:gd name="T12" fmla="*/ 119 w 123"/>
                <a:gd name="T13" fmla="*/ 109 h 205"/>
                <a:gd name="T14" fmla="*/ 119 w 123"/>
                <a:gd name="T15" fmla="*/ 109 h 205"/>
                <a:gd name="T16" fmla="*/ 119 w 123"/>
                <a:gd name="T17" fmla="*/ 109 h 205"/>
                <a:gd name="T18" fmla="*/ 120 w 123"/>
                <a:gd name="T19" fmla="*/ 114 h 205"/>
                <a:gd name="T20" fmla="*/ 120 w 123"/>
                <a:gd name="T21" fmla="*/ 147 h 205"/>
                <a:gd name="T22" fmla="*/ 120 w 123"/>
                <a:gd name="T23" fmla="*/ 149 h 205"/>
                <a:gd name="T24" fmla="*/ 120 w 123"/>
                <a:gd name="T25" fmla="*/ 182 h 205"/>
                <a:gd name="T26" fmla="*/ 114 w 123"/>
                <a:gd name="T27" fmla="*/ 197 h 205"/>
                <a:gd name="T28" fmla="*/ 99 w 123"/>
                <a:gd name="T29" fmla="*/ 202 h 205"/>
                <a:gd name="T30" fmla="*/ 86 w 123"/>
                <a:gd name="T31" fmla="*/ 202 h 205"/>
                <a:gd name="T32" fmla="*/ 71 w 123"/>
                <a:gd name="T33" fmla="*/ 197 h 205"/>
                <a:gd name="T34" fmla="*/ 65 w 123"/>
                <a:gd name="T35" fmla="*/ 182 h 205"/>
                <a:gd name="T36" fmla="*/ 65 w 123"/>
                <a:gd name="T37" fmla="*/ 151 h 205"/>
                <a:gd name="T38" fmla="*/ 43 w 123"/>
                <a:gd name="T39" fmla="*/ 151 h 205"/>
                <a:gd name="T40" fmla="*/ 15 w 123"/>
                <a:gd name="T41" fmla="*/ 138 h 205"/>
                <a:gd name="T42" fmla="*/ 3 w 123"/>
                <a:gd name="T43" fmla="*/ 105 h 205"/>
                <a:gd name="T44" fmla="*/ 3 w 123"/>
                <a:gd name="T45" fmla="*/ 50 h 205"/>
                <a:gd name="T46" fmla="*/ 15 w 123"/>
                <a:gd name="T47" fmla="*/ 17 h 205"/>
                <a:gd name="T48" fmla="*/ 43 w 123"/>
                <a:gd name="T49" fmla="*/ 3 h 205"/>
                <a:gd name="T50" fmla="*/ 43 w 123"/>
                <a:gd name="T51" fmla="*/ 2 h 205"/>
                <a:gd name="T52" fmla="*/ 43 w 123"/>
                <a:gd name="T53" fmla="*/ 0 h 205"/>
                <a:gd name="T54" fmla="*/ 12 w 123"/>
                <a:gd name="T55" fmla="*/ 15 h 205"/>
                <a:gd name="T56" fmla="*/ 0 w 123"/>
                <a:gd name="T57" fmla="*/ 50 h 205"/>
                <a:gd name="T58" fmla="*/ 0 w 123"/>
                <a:gd name="T59" fmla="*/ 105 h 205"/>
                <a:gd name="T60" fmla="*/ 12 w 123"/>
                <a:gd name="T61" fmla="*/ 140 h 205"/>
                <a:gd name="T62" fmla="*/ 43 w 123"/>
                <a:gd name="T63" fmla="*/ 154 h 205"/>
                <a:gd name="T64" fmla="*/ 62 w 123"/>
                <a:gd name="T65" fmla="*/ 154 h 205"/>
                <a:gd name="T66" fmla="*/ 62 w 123"/>
                <a:gd name="T67" fmla="*/ 182 h 205"/>
                <a:gd name="T68" fmla="*/ 86 w 123"/>
                <a:gd name="T69" fmla="*/ 205 h 205"/>
                <a:gd name="T70" fmla="*/ 99 w 123"/>
                <a:gd name="T71" fmla="*/ 205 h 205"/>
                <a:gd name="T72" fmla="*/ 123 w 123"/>
                <a:gd name="T73" fmla="*/ 182 h 205"/>
                <a:gd name="T74" fmla="*/ 123 w 123"/>
                <a:gd name="T75" fmla="*/ 149 h 205"/>
                <a:gd name="T76" fmla="*/ 123 w 123"/>
                <a:gd name="T77" fmla="*/ 147 h 205"/>
                <a:gd name="T78" fmla="*/ 123 w 123"/>
                <a:gd name="T79" fmla="*/ 114 h 205"/>
                <a:gd name="T80" fmla="*/ 122 w 123"/>
                <a:gd name="T81" fmla="*/ 109 h 205"/>
                <a:gd name="T82" fmla="*/ 121 w 123"/>
                <a:gd name="T83" fmla="*/ 109 h 205"/>
                <a:gd name="T84" fmla="*/ 122 w 123"/>
                <a:gd name="T85" fmla="*/ 109 h 205"/>
                <a:gd name="T86" fmla="*/ 122 w 123"/>
                <a:gd name="T87" fmla="*/ 105 h 205"/>
                <a:gd name="T88" fmla="*/ 122 w 123"/>
                <a:gd name="T89" fmla="*/ 50 h 205"/>
                <a:gd name="T90" fmla="*/ 110 w 123"/>
                <a:gd name="T91" fmla="*/ 15 h 205"/>
                <a:gd name="T92" fmla="*/ 79 w 123"/>
                <a:gd name="T93" fmla="*/ 0 h 205"/>
                <a:gd name="T94" fmla="*/ 43 w 123"/>
                <a:gd name="T95" fmla="*/ 0 h 205"/>
                <a:gd name="T96" fmla="*/ 43 w 123"/>
                <a:gd name="T97" fmla="*/ 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 h="205">
                  <a:moveTo>
                    <a:pt x="43" y="2"/>
                  </a:moveTo>
                  <a:cubicBezTo>
                    <a:pt x="43" y="3"/>
                    <a:pt x="43" y="3"/>
                    <a:pt x="43" y="3"/>
                  </a:cubicBezTo>
                  <a:cubicBezTo>
                    <a:pt x="79" y="3"/>
                    <a:pt x="79" y="3"/>
                    <a:pt x="79" y="3"/>
                  </a:cubicBezTo>
                  <a:cubicBezTo>
                    <a:pt x="90" y="3"/>
                    <a:pt x="100" y="9"/>
                    <a:pt x="107" y="17"/>
                  </a:cubicBezTo>
                  <a:cubicBezTo>
                    <a:pt x="115" y="26"/>
                    <a:pt x="119" y="37"/>
                    <a:pt x="119" y="50"/>
                  </a:cubicBezTo>
                  <a:cubicBezTo>
                    <a:pt x="119" y="105"/>
                    <a:pt x="119" y="105"/>
                    <a:pt x="119" y="105"/>
                  </a:cubicBezTo>
                  <a:cubicBezTo>
                    <a:pt x="119" y="106"/>
                    <a:pt x="119" y="108"/>
                    <a:pt x="119" y="109"/>
                  </a:cubicBezTo>
                  <a:cubicBezTo>
                    <a:pt x="119" y="109"/>
                    <a:pt x="119" y="109"/>
                    <a:pt x="119" y="109"/>
                  </a:cubicBezTo>
                  <a:cubicBezTo>
                    <a:pt x="119" y="109"/>
                    <a:pt x="119" y="109"/>
                    <a:pt x="119" y="109"/>
                  </a:cubicBezTo>
                  <a:cubicBezTo>
                    <a:pt x="120" y="111"/>
                    <a:pt x="120" y="113"/>
                    <a:pt x="120" y="114"/>
                  </a:cubicBezTo>
                  <a:cubicBezTo>
                    <a:pt x="120" y="147"/>
                    <a:pt x="120" y="147"/>
                    <a:pt x="120" y="147"/>
                  </a:cubicBezTo>
                  <a:cubicBezTo>
                    <a:pt x="120" y="149"/>
                    <a:pt x="120" y="149"/>
                    <a:pt x="120" y="149"/>
                  </a:cubicBezTo>
                  <a:cubicBezTo>
                    <a:pt x="120" y="182"/>
                    <a:pt x="120" y="182"/>
                    <a:pt x="120" y="182"/>
                  </a:cubicBezTo>
                  <a:cubicBezTo>
                    <a:pt x="120" y="188"/>
                    <a:pt x="118" y="193"/>
                    <a:pt x="114" y="197"/>
                  </a:cubicBezTo>
                  <a:cubicBezTo>
                    <a:pt x="110" y="200"/>
                    <a:pt x="105" y="202"/>
                    <a:pt x="99" y="202"/>
                  </a:cubicBezTo>
                  <a:cubicBezTo>
                    <a:pt x="86" y="202"/>
                    <a:pt x="86" y="202"/>
                    <a:pt x="86" y="202"/>
                  </a:cubicBezTo>
                  <a:cubicBezTo>
                    <a:pt x="80" y="202"/>
                    <a:pt x="75" y="200"/>
                    <a:pt x="71" y="197"/>
                  </a:cubicBezTo>
                  <a:cubicBezTo>
                    <a:pt x="68" y="193"/>
                    <a:pt x="65" y="188"/>
                    <a:pt x="65" y="182"/>
                  </a:cubicBezTo>
                  <a:cubicBezTo>
                    <a:pt x="65" y="151"/>
                    <a:pt x="65" y="151"/>
                    <a:pt x="65" y="151"/>
                  </a:cubicBezTo>
                  <a:cubicBezTo>
                    <a:pt x="43" y="151"/>
                    <a:pt x="43" y="151"/>
                    <a:pt x="43" y="151"/>
                  </a:cubicBezTo>
                  <a:cubicBezTo>
                    <a:pt x="32" y="151"/>
                    <a:pt x="22" y="146"/>
                    <a:pt x="15" y="138"/>
                  </a:cubicBezTo>
                  <a:cubicBezTo>
                    <a:pt x="7" y="129"/>
                    <a:pt x="3" y="118"/>
                    <a:pt x="3" y="105"/>
                  </a:cubicBezTo>
                  <a:cubicBezTo>
                    <a:pt x="3" y="50"/>
                    <a:pt x="3" y="50"/>
                    <a:pt x="3" y="50"/>
                  </a:cubicBezTo>
                  <a:cubicBezTo>
                    <a:pt x="3" y="37"/>
                    <a:pt x="7" y="26"/>
                    <a:pt x="15" y="17"/>
                  </a:cubicBezTo>
                  <a:cubicBezTo>
                    <a:pt x="22" y="9"/>
                    <a:pt x="32" y="3"/>
                    <a:pt x="43" y="3"/>
                  </a:cubicBezTo>
                  <a:cubicBezTo>
                    <a:pt x="43" y="2"/>
                    <a:pt x="43" y="2"/>
                    <a:pt x="43" y="2"/>
                  </a:cubicBezTo>
                  <a:cubicBezTo>
                    <a:pt x="43" y="0"/>
                    <a:pt x="43" y="0"/>
                    <a:pt x="43" y="0"/>
                  </a:cubicBezTo>
                  <a:cubicBezTo>
                    <a:pt x="31" y="0"/>
                    <a:pt x="20" y="6"/>
                    <a:pt x="12" y="15"/>
                  </a:cubicBezTo>
                  <a:cubicBezTo>
                    <a:pt x="4" y="24"/>
                    <a:pt x="0" y="37"/>
                    <a:pt x="0" y="50"/>
                  </a:cubicBezTo>
                  <a:cubicBezTo>
                    <a:pt x="0" y="105"/>
                    <a:pt x="0" y="105"/>
                    <a:pt x="0" y="105"/>
                  </a:cubicBezTo>
                  <a:cubicBezTo>
                    <a:pt x="0" y="118"/>
                    <a:pt x="4" y="131"/>
                    <a:pt x="12" y="140"/>
                  </a:cubicBezTo>
                  <a:cubicBezTo>
                    <a:pt x="20" y="149"/>
                    <a:pt x="31" y="154"/>
                    <a:pt x="43" y="154"/>
                  </a:cubicBezTo>
                  <a:cubicBezTo>
                    <a:pt x="62" y="154"/>
                    <a:pt x="62" y="154"/>
                    <a:pt x="62" y="154"/>
                  </a:cubicBezTo>
                  <a:cubicBezTo>
                    <a:pt x="62" y="182"/>
                    <a:pt x="62" y="182"/>
                    <a:pt x="62" y="182"/>
                  </a:cubicBezTo>
                  <a:cubicBezTo>
                    <a:pt x="62" y="195"/>
                    <a:pt x="73" y="205"/>
                    <a:pt x="86" y="205"/>
                  </a:cubicBezTo>
                  <a:cubicBezTo>
                    <a:pt x="99" y="205"/>
                    <a:pt x="99" y="205"/>
                    <a:pt x="99" y="205"/>
                  </a:cubicBezTo>
                  <a:cubicBezTo>
                    <a:pt x="112" y="205"/>
                    <a:pt x="123" y="195"/>
                    <a:pt x="123" y="182"/>
                  </a:cubicBezTo>
                  <a:cubicBezTo>
                    <a:pt x="123" y="149"/>
                    <a:pt x="123" y="149"/>
                    <a:pt x="123" y="149"/>
                  </a:cubicBezTo>
                  <a:cubicBezTo>
                    <a:pt x="123" y="147"/>
                    <a:pt x="123" y="147"/>
                    <a:pt x="123" y="147"/>
                  </a:cubicBezTo>
                  <a:cubicBezTo>
                    <a:pt x="123" y="114"/>
                    <a:pt x="123" y="114"/>
                    <a:pt x="123" y="114"/>
                  </a:cubicBezTo>
                  <a:cubicBezTo>
                    <a:pt x="123" y="112"/>
                    <a:pt x="123" y="111"/>
                    <a:pt x="122" y="109"/>
                  </a:cubicBezTo>
                  <a:cubicBezTo>
                    <a:pt x="121" y="109"/>
                    <a:pt x="121" y="109"/>
                    <a:pt x="121" y="109"/>
                  </a:cubicBezTo>
                  <a:cubicBezTo>
                    <a:pt x="122" y="109"/>
                    <a:pt x="122" y="109"/>
                    <a:pt x="122" y="109"/>
                  </a:cubicBezTo>
                  <a:cubicBezTo>
                    <a:pt x="122" y="108"/>
                    <a:pt x="122" y="106"/>
                    <a:pt x="122" y="105"/>
                  </a:cubicBezTo>
                  <a:cubicBezTo>
                    <a:pt x="122" y="50"/>
                    <a:pt x="122" y="50"/>
                    <a:pt x="122" y="50"/>
                  </a:cubicBezTo>
                  <a:cubicBezTo>
                    <a:pt x="122" y="37"/>
                    <a:pt x="118" y="24"/>
                    <a:pt x="110" y="15"/>
                  </a:cubicBezTo>
                  <a:cubicBezTo>
                    <a:pt x="102" y="6"/>
                    <a:pt x="91" y="0"/>
                    <a:pt x="79" y="0"/>
                  </a:cubicBezTo>
                  <a:cubicBezTo>
                    <a:pt x="43" y="0"/>
                    <a:pt x="43" y="0"/>
                    <a:pt x="43" y="0"/>
                  </a:cubicBezTo>
                  <a:lnTo>
                    <a:pt x="43"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ïślïḑe"/>
            <p:cNvSpPr/>
            <p:nvPr/>
          </p:nvSpPr>
          <p:spPr bwMode="auto">
            <a:xfrm>
              <a:off x="5132" y="6598"/>
              <a:ext cx="784" cy="612"/>
            </a:xfrm>
            <a:custGeom>
              <a:avLst/>
              <a:gdLst>
                <a:gd name="T0" fmla="*/ 201 w 280"/>
                <a:gd name="T1" fmla="*/ 175 h 219"/>
                <a:gd name="T2" fmla="*/ 194 w 280"/>
                <a:gd name="T3" fmla="*/ 132 h 219"/>
                <a:gd name="T4" fmla="*/ 38 w 280"/>
                <a:gd name="T5" fmla="*/ 90 h 219"/>
                <a:gd name="T6" fmla="*/ 60 w 280"/>
                <a:gd name="T7" fmla="*/ 13 h 219"/>
                <a:gd name="T8" fmla="*/ 102 w 280"/>
                <a:gd name="T9" fmla="*/ 44 h 219"/>
                <a:gd name="T10" fmla="*/ 102 w 280"/>
                <a:gd name="T11" fmla="*/ 7 h 219"/>
                <a:gd name="T12" fmla="*/ 155 w 280"/>
                <a:gd name="T13" fmla="*/ 45 h 219"/>
                <a:gd name="T14" fmla="*/ 254 w 280"/>
                <a:gd name="T15" fmla="*/ 90 h 219"/>
                <a:gd name="T16" fmla="*/ 211 w 280"/>
                <a:gd name="T17" fmla="*/ 219 h 219"/>
                <a:gd name="T18" fmla="*/ 207 w 280"/>
                <a:gd name="T19" fmla="*/ 192 h 219"/>
                <a:gd name="T20" fmla="*/ 201 w 280"/>
                <a:gd name="T21" fmla="*/ 17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19">
                  <a:moveTo>
                    <a:pt x="201" y="175"/>
                  </a:moveTo>
                  <a:cubicBezTo>
                    <a:pt x="194" y="132"/>
                    <a:pt x="194" y="132"/>
                    <a:pt x="194" y="132"/>
                  </a:cubicBezTo>
                  <a:cubicBezTo>
                    <a:pt x="194" y="132"/>
                    <a:pt x="76" y="147"/>
                    <a:pt x="38" y="90"/>
                  </a:cubicBezTo>
                  <a:cubicBezTo>
                    <a:pt x="0" y="33"/>
                    <a:pt x="40" y="10"/>
                    <a:pt x="60" y="13"/>
                  </a:cubicBezTo>
                  <a:cubicBezTo>
                    <a:pt x="79" y="17"/>
                    <a:pt x="102" y="44"/>
                    <a:pt x="102" y="44"/>
                  </a:cubicBezTo>
                  <a:cubicBezTo>
                    <a:pt x="102" y="44"/>
                    <a:pt x="82" y="16"/>
                    <a:pt x="102" y="7"/>
                  </a:cubicBezTo>
                  <a:cubicBezTo>
                    <a:pt x="119" y="0"/>
                    <a:pt x="145" y="19"/>
                    <a:pt x="155" y="45"/>
                  </a:cubicBezTo>
                  <a:cubicBezTo>
                    <a:pt x="155" y="45"/>
                    <a:pt x="228" y="43"/>
                    <a:pt x="254" y="90"/>
                  </a:cubicBezTo>
                  <a:cubicBezTo>
                    <a:pt x="280" y="137"/>
                    <a:pt x="259" y="170"/>
                    <a:pt x="211" y="219"/>
                  </a:cubicBezTo>
                  <a:cubicBezTo>
                    <a:pt x="207" y="192"/>
                    <a:pt x="207" y="192"/>
                    <a:pt x="207" y="192"/>
                  </a:cubicBezTo>
                  <a:lnTo>
                    <a:pt x="201" y="17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ís1ïḋé"/>
            <p:cNvSpPr/>
            <p:nvPr/>
          </p:nvSpPr>
          <p:spPr bwMode="auto">
            <a:xfrm>
              <a:off x="5535" y="7012"/>
              <a:ext cx="45" cy="4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î$ḻïḓé"/>
            <p:cNvSpPr/>
            <p:nvPr/>
          </p:nvSpPr>
          <p:spPr bwMode="auto">
            <a:xfrm>
              <a:off x="5399" y="7012"/>
              <a:ext cx="36" cy="40"/>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îṡḷïďe"/>
            <p:cNvSpPr/>
            <p:nvPr/>
          </p:nvSpPr>
          <p:spPr bwMode="auto">
            <a:xfrm>
              <a:off x="5458" y="7113"/>
              <a:ext cx="78" cy="45"/>
            </a:xfrm>
            <a:custGeom>
              <a:avLst/>
              <a:gdLst>
                <a:gd name="T0" fmla="*/ 0 w 28"/>
                <a:gd name="T1" fmla="*/ 3 h 16"/>
                <a:gd name="T2" fmla="*/ 12 w 28"/>
                <a:gd name="T3" fmla="*/ 16 h 16"/>
                <a:gd name="T4" fmla="*/ 28 w 28"/>
                <a:gd name="T5" fmla="*/ 0 h 16"/>
                <a:gd name="T6" fmla="*/ 0 w 28"/>
                <a:gd name="T7" fmla="*/ 3 h 16"/>
              </a:gdLst>
              <a:ahLst/>
              <a:cxnLst>
                <a:cxn ang="0">
                  <a:pos x="T0" y="T1"/>
                </a:cxn>
                <a:cxn ang="0">
                  <a:pos x="T2" y="T3"/>
                </a:cxn>
                <a:cxn ang="0">
                  <a:pos x="T4" y="T5"/>
                </a:cxn>
                <a:cxn ang="0">
                  <a:pos x="T6" y="T7"/>
                </a:cxn>
              </a:cxnLst>
              <a:rect l="0" t="0" r="r" b="b"/>
              <a:pathLst>
                <a:path w="28" h="16">
                  <a:moveTo>
                    <a:pt x="0" y="3"/>
                  </a:moveTo>
                  <a:cubicBezTo>
                    <a:pt x="0" y="3"/>
                    <a:pt x="4" y="15"/>
                    <a:pt x="12" y="16"/>
                  </a:cubicBezTo>
                  <a:cubicBezTo>
                    <a:pt x="21" y="16"/>
                    <a:pt x="27" y="7"/>
                    <a:pt x="28" y="0"/>
                  </a:cubicBezTo>
                  <a:lnTo>
                    <a:pt x="0" y="3"/>
                  </a:lnTo>
                  <a:close/>
                </a:path>
              </a:pathLst>
            </a:custGeom>
            <a:solidFill>
              <a:srgbClr val="F9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is1iḓè"/>
            <p:cNvSpPr/>
            <p:nvPr/>
          </p:nvSpPr>
          <p:spPr bwMode="auto">
            <a:xfrm>
              <a:off x="5451" y="7106"/>
              <a:ext cx="90" cy="62"/>
            </a:xfrm>
            <a:custGeom>
              <a:avLst/>
              <a:gdLst>
                <a:gd name="T0" fmla="*/ 0 w 32"/>
                <a:gd name="T1" fmla="*/ 6 h 22"/>
                <a:gd name="T2" fmla="*/ 8 w 32"/>
                <a:gd name="T3" fmla="*/ 17 h 22"/>
                <a:gd name="T4" fmla="*/ 27 w 32"/>
                <a:gd name="T5" fmla="*/ 13 h 22"/>
                <a:gd name="T6" fmla="*/ 32 w 32"/>
                <a:gd name="T7" fmla="*/ 2 h 22"/>
                <a:gd name="T8" fmla="*/ 30 w 32"/>
                <a:gd name="T9" fmla="*/ 0 h 22"/>
                <a:gd name="T10" fmla="*/ 5 w 32"/>
                <a:gd name="T11" fmla="*/ 3 h 22"/>
                <a:gd name="T12" fmla="*/ 2 w 32"/>
                <a:gd name="T13" fmla="*/ 3 h 22"/>
                <a:gd name="T14" fmla="*/ 0 w 32"/>
                <a:gd name="T15" fmla="*/ 5 h 22"/>
                <a:gd name="T16" fmla="*/ 2 w 32"/>
                <a:gd name="T17" fmla="*/ 7 h 22"/>
                <a:gd name="T18" fmla="*/ 26 w 32"/>
                <a:gd name="T19" fmla="*/ 4 h 22"/>
                <a:gd name="T20" fmla="*/ 30 w 32"/>
                <a:gd name="T21" fmla="*/ 4 h 22"/>
                <a:gd name="T22" fmla="*/ 28 w 32"/>
                <a:gd name="T23" fmla="*/ 2 h 22"/>
                <a:gd name="T24" fmla="*/ 18 w 32"/>
                <a:gd name="T25" fmla="*/ 16 h 22"/>
                <a:gd name="T26" fmla="*/ 6 w 32"/>
                <a:gd name="T27" fmla="*/ 8 h 22"/>
                <a:gd name="T28" fmla="*/ 4 w 32"/>
                <a:gd name="T29" fmla="*/ 6 h 22"/>
                <a:gd name="T30" fmla="*/ 4 w 32"/>
                <a:gd name="T31" fmla="*/ 5 h 22"/>
                <a:gd name="T32" fmla="*/ 4 w 32"/>
                <a:gd name="T33" fmla="*/ 5 h 22"/>
                <a:gd name="T34" fmla="*/ 4 w 32"/>
                <a:gd name="T35" fmla="*/ 5 h 22"/>
                <a:gd name="T36" fmla="*/ 0 w 32"/>
                <a:gd name="T3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2">
                  <a:moveTo>
                    <a:pt x="0" y="6"/>
                  </a:moveTo>
                  <a:cubicBezTo>
                    <a:pt x="2" y="10"/>
                    <a:pt x="4" y="14"/>
                    <a:pt x="8" y="17"/>
                  </a:cubicBezTo>
                  <a:cubicBezTo>
                    <a:pt x="14" y="22"/>
                    <a:pt x="22" y="19"/>
                    <a:pt x="27" y="13"/>
                  </a:cubicBezTo>
                  <a:cubicBezTo>
                    <a:pt x="30" y="10"/>
                    <a:pt x="31" y="6"/>
                    <a:pt x="32" y="2"/>
                  </a:cubicBezTo>
                  <a:cubicBezTo>
                    <a:pt x="32" y="1"/>
                    <a:pt x="31" y="0"/>
                    <a:pt x="30" y="0"/>
                  </a:cubicBezTo>
                  <a:cubicBezTo>
                    <a:pt x="22" y="1"/>
                    <a:pt x="14" y="2"/>
                    <a:pt x="5" y="3"/>
                  </a:cubicBezTo>
                  <a:cubicBezTo>
                    <a:pt x="4" y="3"/>
                    <a:pt x="3" y="3"/>
                    <a:pt x="2" y="3"/>
                  </a:cubicBezTo>
                  <a:cubicBezTo>
                    <a:pt x="1" y="4"/>
                    <a:pt x="0" y="4"/>
                    <a:pt x="0" y="5"/>
                  </a:cubicBezTo>
                  <a:cubicBezTo>
                    <a:pt x="0" y="6"/>
                    <a:pt x="1" y="7"/>
                    <a:pt x="2" y="7"/>
                  </a:cubicBezTo>
                  <a:cubicBezTo>
                    <a:pt x="10" y="6"/>
                    <a:pt x="18" y="5"/>
                    <a:pt x="26" y="4"/>
                  </a:cubicBezTo>
                  <a:cubicBezTo>
                    <a:pt x="28" y="4"/>
                    <a:pt x="29" y="4"/>
                    <a:pt x="30" y="4"/>
                  </a:cubicBezTo>
                  <a:cubicBezTo>
                    <a:pt x="29" y="3"/>
                    <a:pt x="29" y="2"/>
                    <a:pt x="28" y="2"/>
                  </a:cubicBezTo>
                  <a:cubicBezTo>
                    <a:pt x="28" y="8"/>
                    <a:pt x="23" y="14"/>
                    <a:pt x="18" y="16"/>
                  </a:cubicBezTo>
                  <a:cubicBezTo>
                    <a:pt x="12" y="17"/>
                    <a:pt x="8" y="13"/>
                    <a:pt x="6" y="8"/>
                  </a:cubicBezTo>
                  <a:cubicBezTo>
                    <a:pt x="5" y="7"/>
                    <a:pt x="5" y="7"/>
                    <a:pt x="4" y="6"/>
                  </a:cubicBezTo>
                  <a:cubicBezTo>
                    <a:pt x="4" y="5"/>
                    <a:pt x="4" y="6"/>
                    <a:pt x="4" y="5"/>
                  </a:cubicBezTo>
                  <a:cubicBezTo>
                    <a:pt x="4" y="5"/>
                    <a:pt x="4" y="5"/>
                    <a:pt x="4" y="5"/>
                  </a:cubicBezTo>
                  <a:cubicBezTo>
                    <a:pt x="4" y="5"/>
                    <a:pt x="4" y="5"/>
                    <a:pt x="4" y="5"/>
                  </a:cubicBezTo>
                  <a:cubicBezTo>
                    <a:pt x="3" y="3"/>
                    <a:pt x="0" y="3"/>
                    <a:pt x="0" y="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işḻîḍè"/>
            <p:cNvSpPr/>
            <p:nvPr/>
          </p:nvSpPr>
          <p:spPr bwMode="auto">
            <a:xfrm>
              <a:off x="5552" y="7060"/>
              <a:ext cx="103" cy="103"/>
            </a:xfrm>
            <a:custGeom>
              <a:avLst/>
              <a:gdLst>
                <a:gd name="T0" fmla="*/ 37 w 37"/>
                <a:gd name="T1" fmla="*/ 19 h 37"/>
                <a:gd name="T2" fmla="*/ 18 w 37"/>
                <a:gd name="T3" fmla="*/ 37 h 37"/>
                <a:gd name="T4" fmla="*/ 0 w 37"/>
                <a:gd name="T5" fmla="*/ 19 h 37"/>
                <a:gd name="T6" fmla="*/ 18 w 37"/>
                <a:gd name="T7" fmla="*/ 0 h 37"/>
                <a:gd name="T8" fmla="*/ 37 w 37"/>
                <a:gd name="T9" fmla="*/ 19 h 37"/>
              </a:gdLst>
              <a:ahLst/>
              <a:cxnLst>
                <a:cxn ang="0">
                  <a:pos x="T0" y="T1"/>
                </a:cxn>
                <a:cxn ang="0">
                  <a:pos x="T2" y="T3"/>
                </a:cxn>
                <a:cxn ang="0">
                  <a:pos x="T4" y="T5"/>
                </a:cxn>
                <a:cxn ang="0">
                  <a:pos x="T6" y="T7"/>
                </a:cxn>
                <a:cxn ang="0">
                  <a:pos x="T8" y="T9"/>
                </a:cxn>
              </a:cxnLst>
              <a:rect l="0" t="0" r="r" b="b"/>
              <a:pathLst>
                <a:path w="37" h="37">
                  <a:moveTo>
                    <a:pt x="37" y="19"/>
                  </a:moveTo>
                  <a:cubicBezTo>
                    <a:pt x="36" y="29"/>
                    <a:pt x="28" y="37"/>
                    <a:pt x="18" y="37"/>
                  </a:cubicBezTo>
                  <a:cubicBezTo>
                    <a:pt x="8" y="37"/>
                    <a:pt x="0" y="29"/>
                    <a:pt x="0" y="19"/>
                  </a:cubicBezTo>
                  <a:cubicBezTo>
                    <a:pt x="0" y="8"/>
                    <a:pt x="8" y="0"/>
                    <a:pt x="18" y="0"/>
                  </a:cubicBezTo>
                  <a:cubicBezTo>
                    <a:pt x="28" y="0"/>
                    <a:pt x="37" y="9"/>
                    <a:pt x="37"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ïṡľïďê"/>
            <p:cNvSpPr/>
            <p:nvPr/>
          </p:nvSpPr>
          <p:spPr bwMode="auto">
            <a:xfrm>
              <a:off x="5390" y="7077"/>
              <a:ext cx="47" cy="78"/>
            </a:xfrm>
            <a:custGeom>
              <a:avLst/>
              <a:gdLst>
                <a:gd name="T0" fmla="*/ 3 w 17"/>
                <a:gd name="T1" fmla="*/ 0 h 28"/>
                <a:gd name="T2" fmla="*/ 0 w 17"/>
                <a:gd name="T3" fmla="*/ 0 h 28"/>
                <a:gd name="T4" fmla="*/ 0 w 17"/>
                <a:gd name="T5" fmla="*/ 19 h 28"/>
                <a:gd name="T6" fmla="*/ 0 w 17"/>
                <a:gd name="T7" fmla="*/ 28 h 28"/>
                <a:gd name="T8" fmla="*/ 3 w 17"/>
                <a:gd name="T9" fmla="*/ 28 h 28"/>
                <a:gd name="T10" fmla="*/ 17 w 17"/>
                <a:gd name="T11" fmla="*/ 14 h 28"/>
                <a:gd name="T12" fmla="*/ 3 w 17"/>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7" h="28">
                  <a:moveTo>
                    <a:pt x="3" y="0"/>
                  </a:moveTo>
                  <a:cubicBezTo>
                    <a:pt x="2" y="0"/>
                    <a:pt x="1" y="0"/>
                    <a:pt x="0" y="0"/>
                  </a:cubicBezTo>
                  <a:cubicBezTo>
                    <a:pt x="0" y="19"/>
                    <a:pt x="0" y="19"/>
                    <a:pt x="0" y="19"/>
                  </a:cubicBezTo>
                  <a:cubicBezTo>
                    <a:pt x="0" y="22"/>
                    <a:pt x="0" y="25"/>
                    <a:pt x="0" y="28"/>
                  </a:cubicBezTo>
                  <a:cubicBezTo>
                    <a:pt x="1" y="28"/>
                    <a:pt x="2" y="28"/>
                    <a:pt x="3" y="28"/>
                  </a:cubicBezTo>
                  <a:cubicBezTo>
                    <a:pt x="11" y="28"/>
                    <a:pt x="17" y="22"/>
                    <a:pt x="17" y="14"/>
                  </a:cubicBezTo>
                  <a:cubicBezTo>
                    <a:pt x="17" y="6"/>
                    <a:pt x="11" y="0"/>
                    <a:pt x="3" y="0"/>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íšḻíde"/>
            <p:cNvSpPr/>
            <p:nvPr/>
          </p:nvSpPr>
          <p:spPr bwMode="auto">
            <a:xfrm>
              <a:off x="5508" y="6943"/>
              <a:ext cx="145" cy="171"/>
            </a:xfrm>
            <a:custGeom>
              <a:avLst/>
              <a:gdLst>
                <a:gd name="T0" fmla="*/ 51 w 52"/>
                <a:gd name="T1" fmla="*/ 30 h 61"/>
                <a:gd name="T2" fmla="*/ 49 w 52"/>
                <a:gd name="T3" fmla="*/ 30 h 61"/>
                <a:gd name="T4" fmla="*/ 42 w 52"/>
                <a:gd name="T5" fmla="*/ 50 h 61"/>
                <a:gd name="T6" fmla="*/ 26 w 52"/>
                <a:gd name="T7" fmla="*/ 58 h 61"/>
                <a:gd name="T8" fmla="*/ 10 w 52"/>
                <a:gd name="T9" fmla="*/ 50 h 61"/>
                <a:gd name="T10" fmla="*/ 3 w 52"/>
                <a:gd name="T11" fmla="*/ 30 h 61"/>
                <a:gd name="T12" fmla="*/ 10 w 52"/>
                <a:gd name="T13" fmla="*/ 11 h 61"/>
                <a:gd name="T14" fmla="*/ 26 w 52"/>
                <a:gd name="T15" fmla="*/ 3 h 61"/>
                <a:gd name="T16" fmla="*/ 42 w 52"/>
                <a:gd name="T17" fmla="*/ 11 h 61"/>
                <a:gd name="T18" fmla="*/ 49 w 52"/>
                <a:gd name="T19" fmla="*/ 30 h 61"/>
                <a:gd name="T20" fmla="*/ 51 w 52"/>
                <a:gd name="T21" fmla="*/ 30 h 61"/>
                <a:gd name="T22" fmla="*/ 52 w 52"/>
                <a:gd name="T23" fmla="*/ 30 h 61"/>
                <a:gd name="T24" fmla="*/ 45 w 52"/>
                <a:gd name="T25" fmla="*/ 9 h 61"/>
                <a:gd name="T26" fmla="*/ 26 w 52"/>
                <a:gd name="T27" fmla="*/ 0 h 61"/>
                <a:gd name="T28" fmla="*/ 8 w 52"/>
                <a:gd name="T29" fmla="*/ 9 h 61"/>
                <a:gd name="T30" fmla="*/ 0 w 52"/>
                <a:gd name="T31" fmla="*/ 30 h 61"/>
                <a:gd name="T32" fmla="*/ 8 w 52"/>
                <a:gd name="T33" fmla="*/ 52 h 61"/>
                <a:gd name="T34" fmla="*/ 26 w 52"/>
                <a:gd name="T35" fmla="*/ 61 h 61"/>
                <a:gd name="T36" fmla="*/ 45 w 52"/>
                <a:gd name="T37" fmla="*/ 52 h 61"/>
                <a:gd name="T38" fmla="*/ 52 w 52"/>
                <a:gd name="T39" fmla="*/ 30 h 61"/>
                <a:gd name="T40" fmla="*/ 51 w 52"/>
                <a:gd name="T41" fmla="*/ 3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61">
                  <a:moveTo>
                    <a:pt x="51" y="30"/>
                  </a:moveTo>
                  <a:cubicBezTo>
                    <a:pt x="49" y="30"/>
                    <a:pt x="49" y="30"/>
                    <a:pt x="49" y="30"/>
                  </a:cubicBezTo>
                  <a:cubicBezTo>
                    <a:pt x="49" y="38"/>
                    <a:pt x="46" y="45"/>
                    <a:pt x="42" y="50"/>
                  </a:cubicBezTo>
                  <a:cubicBezTo>
                    <a:pt x="38" y="55"/>
                    <a:pt x="32" y="58"/>
                    <a:pt x="26" y="58"/>
                  </a:cubicBezTo>
                  <a:cubicBezTo>
                    <a:pt x="20" y="58"/>
                    <a:pt x="14" y="55"/>
                    <a:pt x="10" y="50"/>
                  </a:cubicBezTo>
                  <a:cubicBezTo>
                    <a:pt x="6" y="45"/>
                    <a:pt x="3" y="38"/>
                    <a:pt x="3" y="30"/>
                  </a:cubicBezTo>
                  <a:cubicBezTo>
                    <a:pt x="3" y="22"/>
                    <a:pt x="6" y="16"/>
                    <a:pt x="10" y="11"/>
                  </a:cubicBezTo>
                  <a:cubicBezTo>
                    <a:pt x="14" y="6"/>
                    <a:pt x="20" y="3"/>
                    <a:pt x="26" y="3"/>
                  </a:cubicBezTo>
                  <a:cubicBezTo>
                    <a:pt x="32" y="3"/>
                    <a:pt x="38" y="6"/>
                    <a:pt x="42" y="11"/>
                  </a:cubicBezTo>
                  <a:cubicBezTo>
                    <a:pt x="46" y="16"/>
                    <a:pt x="49" y="22"/>
                    <a:pt x="49" y="30"/>
                  </a:cubicBezTo>
                  <a:cubicBezTo>
                    <a:pt x="51" y="30"/>
                    <a:pt x="51" y="30"/>
                    <a:pt x="51" y="30"/>
                  </a:cubicBezTo>
                  <a:cubicBezTo>
                    <a:pt x="52" y="30"/>
                    <a:pt x="52" y="30"/>
                    <a:pt x="52" y="30"/>
                  </a:cubicBezTo>
                  <a:cubicBezTo>
                    <a:pt x="52" y="22"/>
                    <a:pt x="49" y="14"/>
                    <a:pt x="45" y="9"/>
                  </a:cubicBezTo>
                  <a:cubicBezTo>
                    <a:pt x="40" y="3"/>
                    <a:pt x="33" y="0"/>
                    <a:pt x="26" y="0"/>
                  </a:cubicBezTo>
                  <a:cubicBezTo>
                    <a:pt x="19" y="0"/>
                    <a:pt x="13" y="3"/>
                    <a:pt x="8" y="9"/>
                  </a:cubicBezTo>
                  <a:cubicBezTo>
                    <a:pt x="3" y="14"/>
                    <a:pt x="0" y="22"/>
                    <a:pt x="0" y="30"/>
                  </a:cubicBezTo>
                  <a:cubicBezTo>
                    <a:pt x="0" y="38"/>
                    <a:pt x="3" y="46"/>
                    <a:pt x="8" y="52"/>
                  </a:cubicBezTo>
                  <a:cubicBezTo>
                    <a:pt x="13" y="57"/>
                    <a:pt x="19" y="61"/>
                    <a:pt x="26" y="61"/>
                  </a:cubicBezTo>
                  <a:cubicBezTo>
                    <a:pt x="33" y="61"/>
                    <a:pt x="40" y="57"/>
                    <a:pt x="45" y="52"/>
                  </a:cubicBezTo>
                  <a:cubicBezTo>
                    <a:pt x="49" y="46"/>
                    <a:pt x="52" y="38"/>
                    <a:pt x="52" y="30"/>
                  </a:cubicBezTo>
                  <a:lnTo>
                    <a:pt x="51" y="3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iş1îḋè"/>
            <p:cNvSpPr/>
            <p:nvPr/>
          </p:nvSpPr>
          <p:spPr bwMode="auto">
            <a:xfrm>
              <a:off x="5346" y="6939"/>
              <a:ext cx="131" cy="160"/>
            </a:xfrm>
            <a:custGeom>
              <a:avLst/>
              <a:gdLst>
                <a:gd name="T0" fmla="*/ 45 w 47"/>
                <a:gd name="T1" fmla="*/ 28 h 57"/>
                <a:gd name="T2" fmla="*/ 44 w 47"/>
                <a:gd name="T3" fmla="*/ 28 h 57"/>
                <a:gd name="T4" fmla="*/ 38 w 47"/>
                <a:gd name="T5" fmla="*/ 47 h 57"/>
                <a:gd name="T6" fmla="*/ 23 w 47"/>
                <a:gd name="T7" fmla="*/ 54 h 57"/>
                <a:gd name="T8" fmla="*/ 9 w 47"/>
                <a:gd name="T9" fmla="*/ 47 h 57"/>
                <a:gd name="T10" fmla="*/ 3 w 47"/>
                <a:gd name="T11" fmla="*/ 28 h 57"/>
                <a:gd name="T12" fmla="*/ 9 w 47"/>
                <a:gd name="T13" fmla="*/ 10 h 57"/>
                <a:gd name="T14" fmla="*/ 23 w 47"/>
                <a:gd name="T15" fmla="*/ 3 h 57"/>
                <a:gd name="T16" fmla="*/ 38 w 47"/>
                <a:gd name="T17" fmla="*/ 10 h 57"/>
                <a:gd name="T18" fmla="*/ 44 w 47"/>
                <a:gd name="T19" fmla="*/ 28 h 57"/>
                <a:gd name="T20" fmla="*/ 45 w 47"/>
                <a:gd name="T21" fmla="*/ 28 h 57"/>
                <a:gd name="T22" fmla="*/ 47 w 47"/>
                <a:gd name="T23" fmla="*/ 28 h 57"/>
                <a:gd name="T24" fmla="*/ 40 w 47"/>
                <a:gd name="T25" fmla="*/ 8 h 57"/>
                <a:gd name="T26" fmla="*/ 23 w 47"/>
                <a:gd name="T27" fmla="*/ 0 h 57"/>
                <a:gd name="T28" fmla="*/ 7 w 47"/>
                <a:gd name="T29" fmla="*/ 8 h 57"/>
                <a:gd name="T30" fmla="*/ 0 w 47"/>
                <a:gd name="T31" fmla="*/ 28 h 57"/>
                <a:gd name="T32" fmla="*/ 7 w 47"/>
                <a:gd name="T33" fmla="*/ 48 h 57"/>
                <a:gd name="T34" fmla="*/ 23 w 47"/>
                <a:gd name="T35" fmla="*/ 57 h 57"/>
                <a:gd name="T36" fmla="*/ 40 w 47"/>
                <a:gd name="T37" fmla="*/ 48 h 57"/>
                <a:gd name="T38" fmla="*/ 47 w 47"/>
                <a:gd name="T39" fmla="*/ 28 h 57"/>
                <a:gd name="T40" fmla="*/ 45 w 47"/>
                <a:gd name="T41"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57">
                  <a:moveTo>
                    <a:pt x="45" y="28"/>
                  </a:moveTo>
                  <a:cubicBezTo>
                    <a:pt x="44" y="28"/>
                    <a:pt x="44" y="28"/>
                    <a:pt x="44" y="28"/>
                  </a:cubicBezTo>
                  <a:cubicBezTo>
                    <a:pt x="44" y="36"/>
                    <a:pt x="41" y="42"/>
                    <a:pt x="38" y="47"/>
                  </a:cubicBezTo>
                  <a:cubicBezTo>
                    <a:pt x="34" y="51"/>
                    <a:pt x="29" y="54"/>
                    <a:pt x="23" y="54"/>
                  </a:cubicBezTo>
                  <a:cubicBezTo>
                    <a:pt x="18" y="54"/>
                    <a:pt x="13" y="51"/>
                    <a:pt x="9" y="47"/>
                  </a:cubicBezTo>
                  <a:cubicBezTo>
                    <a:pt x="6" y="42"/>
                    <a:pt x="3" y="36"/>
                    <a:pt x="3" y="28"/>
                  </a:cubicBezTo>
                  <a:cubicBezTo>
                    <a:pt x="3" y="21"/>
                    <a:pt x="6" y="15"/>
                    <a:pt x="9" y="10"/>
                  </a:cubicBezTo>
                  <a:cubicBezTo>
                    <a:pt x="13" y="5"/>
                    <a:pt x="18" y="3"/>
                    <a:pt x="23" y="3"/>
                  </a:cubicBezTo>
                  <a:cubicBezTo>
                    <a:pt x="29" y="3"/>
                    <a:pt x="34" y="5"/>
                    <a:pt x="38" y="10"/>
                  </a:cubicBezTo>
                  <a:cubicBezTo>
                    <a:pt x="41" y="15"/>
                    <a:pt x="44" y="21"/>
                    <a:pt x="44" y="28"/>
                  </a:cubicBezTo>
                  <a:cubicBezTo>
                    <a:pt x="45" y="28"/>
                    <a:pt x="45" y="28"/>
                    <a:pt x="45" y="28"/>
                  </a:cubicBezTo>
                  <a:cubicBezTo>
                    <a:pt x="47" y="28"/>
                    <a:pt x="47" y="28"/>
                    <a:pt x="47" y="28"/>
                  </a:cubicBezTo>
                  <a:cubicBezTo>
                    <a:pt x="47" y="20"/>
                    <a:pt x="44" y="13"/>
                    <a:pt x="40" y="8"/>
                  </a:cubicBezTo>
                  <a:cubicBezTo>
                    <a:pt x="36" y="3"/>
                    <a:pt x="30" y="0"/>
                    <a:pt x="23" y="0"/>
                  </a:cubicBezTo>
                  <a:cubicBezTo>
                    <a:pt x="17" y="0"/>
                    <a:pt x="11" y="3"/>
                    <a:pt x="7" y="8"/>
                  </a:cubicBezTo>
                  <a:cubicBezTo>
                    <a:pt x="3" y="13"/>
                    <a:pt x="0" y="20"/>
                    <a:pt x="0" y="28"/>
                  </a:cubicBezTo>
                  <a:cubicBezTo>
                    <a:pt x="0" y="36"/>
                    <a:pt x="3" y="43"/>
                    <a:pt x="7" y="48"/>
                  </a:cubicBezTo>
                  <a:cubicBezTo>
                    <a:pt x="11" y="54"/>
                    <a:pt x="17" y="57"/>
                    <a:pt x="23" y="57"/>
                  </a:cubicBezTo>
                  <a:cubicBezTo>
                    <a:pt x="30" y="57"/>
                    <a:pt x="36" y="54"/>
                    <a:pt x="40" y="48"/>
                  </a:cubicBezTo>
                  <a:cubicBezTo>
                    <a:pt x="44" y="43"/>
                    <a:pt x="47" y="36"/>
                    <a:pt x="47" y="28"/>
                  </a:cubicBezTo>
                  <a:lnTo>
                    <a:pt x="45" y="28"/>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isli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 name="T8" fmla="*/ 0 w 52"/>
                <a:gd name="T9" fmla="*/ 5 h 16"/>
              </a:gdLst>
              <a:ahLst/>
              <a:cxnLst>
                <a:cxn ang="0">
                  <a:pos x="T0" y="T1"/>
                </a:cxn>
                <a:cxn ang="0">
                  <a:pos x="T2" y="T3"/>
                </a:cxn>
                <a:cxn ang="0">
                  <a:pos x="T4" y="T5"/>
                </a:cxn>
                <a:cxn ang="0">
                  <a:pos x="T6" y="T7"/>
                </a:cxn>
                <a:cxn ang="0">
                  <a:pos x="T8" y="T9"/>
                </a:cxn>
              </a:cxnLst>
              <a:rect l="0" t="0" r="r" b="b"/>
              <a:pathLst>
                <a:path w="52" h="16">
                  <a:moveTo>
                    <a:pt x="0" y="5"/>
                  </a:moveTo>
                  <a:lnTo>
                    <a:pt x="52" y="16"/>
                  </a:lnTo>
                  <a:lnTo>
                    <a:pt x="52" y="11"/>
                  </a:lnTo>
                  <a:lnTo>
                    <a:pt x="2" y="0"/>
                  </a:lnTo>
                  <a:lnTo>
                    <a:pt x="0" y="5"/>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ïṡľï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Lst>
              <a:ahLst/>
              <a:cxnLst>
                <a:cxn ang="0">
                  <a:pos x="T0" y="T1"/>
                </a:cxn>
                <a:cxn ang="0">
                  <a:pos x="T2" y="T3"/>
                </a:cxn>
                <a:cxn ang="0">
                  <a:pos x="T4" y="T5"/>
                </a:cxn>
                <a:cxn ang="0">
                  <a:pos x="T6" y="T7"/>
                </a:cxn>
              </a:cxnLst>
              <a:rect l="0" t="0" r="r" b="b"/>
              <a:pathLst>
                <a:path w="52" h="16">
                  <a:moveTo>
                    <a:pt x="0" y="5"/>
                  </a:moveTo>
                  <a:lnTo>
                    <a:pt x="52" y="16"/>
                  </a:lnTo>
                  <a:lnTo>
                    <a:pt x="52" y="11"/>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ïşḷídè"/>
            <p:cNvSpPr/>
            <p:nvPr/>
          </p:nvSpPr>
          <p:spPr bwMode="auto">
            <a:xfrm>
              <a:off x="5458" y="7012"/>
              <a:ext cx="36" cy="76"/>
            </a:xfrm>
            <a:custGeom>
              <a:avLst/>
              <a:gdLst>
                <a:gd name="T0" fmla="*/ 18 w 21"/>
                <a:gd name="T1" fmla="*/ 0 h 44"/>
                <a:gd name="T2" fmla="*/ 21 w 21"/>
                <a:gd name="T3" fmla="*/ 44 h 44"/>
                <a:gd name="T4" fmla="*/ 0 w 21"/>
                <a:gd name="T5" fmla="*/ 31 h 44"/>
                <a:gd name="T6" fmla="*/ 18 w 21"/>
                <a:gd name="T7" fmla="*/ 0 h 44"/>
              </a:gdLst>
              <a:ahLst/>
              <a:cxnLst>
                <a:cxn ang="0">
                  <a:pos x="T0" y="T1"/>
                </a:cxn>
                <a:cxn ang="0">
                  <a:pos x="T2" y="T3"/>
                </a:cxn>
                <a:cxn ang="0">
                  <a:pos x="T4" y="T5"/>
                </a:cxn>
                <a:cxn ang="0">
                  <a:pos x="T6" y="T7"/>
                </a:cxn>
              </a:cxnLst>
              <a:rect l="0" t="0" r="r" b="b"/>
              <a:pathLst>
                <a:path w="21" h="44">
                  <a:moveTo>
                    <a:pt x="18" y="0"/>
                  </a:moveTo>
                  <a:lnTo>
                    <a:pt x="21" y="44"/>
                  </a:lnTo>
                  <a:lnTo>
                    <a:pt x="0" y="31"/>
                  </a:lnTo>
                  <a:lnTo>
                    <a:pt x="18" y="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iṣľïḋe"/>
            <p:cNvSpPr/>
            <p:nvPr/>
          </p:nvSpPr>
          <p:spPr bwMode="auto">
            <a:xfrm>
              <a:off x="5466" y="7012"/>
              <a:ext cx="50" cy="28"/>
            </a:xfrm>
            <a:custGeom>
              <a:avLst/>
              <a:gdLst>
                <a:gd name="T0" fmla="*/ 16 w 18"/>
                <a:gd name="T1" fmla="*/ 10 h 10"/>
                <a:gd name="T2" fmla="*/ 0 w 18"/>
                <a:gd name="T3" fmla="*/ 10 h 10"/>
                <a:gd name="T4" fmla="*/ 0 w 18"/>
                <a:gd name="T5" fmla="*/ 6 h 10"/>
                <a:gd name="T6" fmla="*/ 18 w 18"/>
                <a:gd name="T7" fmla="*/ 6 h 10"/>
                <a:gd name="T8" fmla="*/ 16 w 18"/>
                <a:gd name="T9" fmla="*/ 10 h 10"/>
              </a:gdLst>
              <a:ahLst/>
              <a:cxnLst>
                <a:cxn ang="0">
                  <a:pos x="T0" y="T1"/>
                </a:cxn>
                <a:cxn ang="0">
                  <a:pos x="T2" y="T3"/>
                </a:cxn>
                <a:cxn ang="0">
                  <a:pos x="T4" y="T5"/>
                </a:cxn>
                <a:cxn ang="0">
                  <a:pos x="T6" y="T7"/>
                </a:cxn>
                <a:cxn ang="0">
                  <a:pos x="T8" y="T9"/>
                </a:cxn>
              </a:cxnLst>
              <a:rect l="0" t="0" r="r" b="b"/>
              <a:pathLst>
                <a:path w="18" h="10">
                  <a:moveTo>
                    <a:pt x="16" y="10"/>
                  </a:moveTo>
                  <a:cubicBezTo>
                    <a:pt x="8" y="5"/>
                    <a:pt x="0" y="9"/>
                    <a:pt x="0" y="10"/>
                  </a:cubicBezTo>
                  <a:cubicBezTo>
                    <a:pt x="0" y="6"/>
                    <a:pt x="0" y="6"/>
                    <a:pt x="0" y="6"/>
                  </a:cubicBezTo>
                  <a:cubicBezTo>
                    <a:pt x="1" y="6"/>
                    <a:pt x="7" y="0"/>
                    <a:pt x="18" y="6"/>
                  </a:cubicBezTo>
                  <a:lnTo>
                    <a:pt x="16" y="1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iṧ1idé"/>
            <p:cNvSpPr/>
            <p:nvPr/>
          </p:nvSpPr>
          <p:spPr bwMode="auto">
            <a:xfrm>
              <a:off x="5687" y="7012"/>
              <a:ext cx="157" cy="157"/>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iṣḷíḍè"/>
            <p:cNvSpPr/>
            <p:nvPr/>
          </p:nvSpPr>
          <p:spPr bwMode="auto">
            <a:xfrm>
              <a:off x="5718" y="7048"/>
              <a:ext cx="60" cy="59"/>
            </a:xfrm>
            <a:custGeom>
              <a:avLst/>
              <a:gdLst>
                <a:gd name="T0" fmla="*/ 4 w 22"/>
                <a:gd name="T1" fmla="*/ 19 h 21"/>
                <a:gd name="T2" fmla="*/ 4 w 22"/>
                <a:gd name="T3" fmla="*/ 17 h 21"/>
                <a:gd name="T4" fmla="*/ 4 w 22"/>
                <a:gd name="T5" fmla="*/ 16 h 21"/>
                <a:gd name="T6" fmla="*/ 4 w 22"/>
                <a:gd name="T7" fmla="*/ 15 h 21"/>
                <a:gd name="T8" fmla="*/ 4 w 22"/>
                <a:gd name="T9" fmla="*/ 15 h 21"/>
                <a:gd name="T10" fmla="*/ 4 w 22"/>
                <a:gd name="T11" fmla="*/ 13 h 21"/>
                <a:gd name="T12" fmla="*/ 5 w 22"/>
                <a:gd name="T13" fmla="*/ 12 h 21"/>
                <a:gd name="T14" fmla="*/ 5 w 22"/>
                <a:gd name="T15" fmla="*/ 11 h 21"/>
                <a:gd name="T16" fmla="*/ 5 w 22"/>
                <a:gd name="T17" fmla="*/ 11 h 21"/>
                <a:gd name="T18" fmla="*/ 6 w 22"/>
                <a:gd name="T19" fmla="*/ 8 h 21"/>
                <a:gd name="T20" fmla="*/ 7 w 22"/>
                <a:gd name="T21" fmla="*/ 8 h 21"/>
                <a:gd name="T22" fmla="*/ 7 w 22"/>
                <a:gd name="T23" fmla="*/ 7 h 21"/>
                <a:gd name="T24" fmla="*/ 8 w 22"/>
                <a:gd name="T25" fmla="*/ 6 h 21"/>
                <a:gd name="T26" fmla="*/ 9 w 22"/>
                <a:gd name="T27" fmla="*/ 6 h 21"/>
                <a:gd name="T28" fmla="*/ 9 w 22"/>
                <a:gd name="T29" fmla="*/ 5 h 21"/>
                <a:gd name="T30" fmla="*/ 11 w 22"/>
                <a:gd name="T31" fmla="*/ 5 h 21"/>
                <a:gd name="T32" fmla="*/ 20 w 22"/>
                <a:gd name="T33" fmla="*/ 4 h 21"/>
                <a:gd name="T34" fmla="*/ 22 w 22"/>
                <a:gd name="T35" fmla="*/ 2 h 21"/>
                <a:gd name="T36" fmla="*/ 20 w 22"/>
                <a:gd name="T37" fmla="*/ 0 h 21"/>
                <a:gd name="T38" fmla="*/ 4 w 22"/>
                <a:gd name="T39" fmla="*/ 5 h 21"/>
                <a:gd name="T40" fmla="*/ 0 w 22"/>
                <a:gd name="T41" fmla="*/ 16 h 21"/>
                <a:gd name="T42" fmla="*/ 0 w 22"/>
                <a:gd name="T43" fmla="*/ 19 h 21"/>
                <a:gd name="T44" fmla="*/ 4 w 22"/>
                <a:gd name="T45"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21">
                  <a:moveTo>
                    <a:pt x="4" y="19"/>
                  </a:moveTo>
                  <a:cubicBezTo>
                    <a:pt x="4" y="18"/>
                    <a:pt x="4" y="17"/>
                    <a:pt x="4" y="17"/>
                  </a:cubicBezTo>
                  <a:cubicBezTo>
                    <a:pt x="4" y="16"/>
                    <a:pt x="4" y="16"/>
                    <a:pt x="4" y="16"/>
                  </a:cubicBezTo>
                  <a:cubicBezTo>
                    <a:pt x="4" y="15"/>
                    <a:pt x="4" y="15"/>
                    <a:pt x="4" y="15"/>
                  </a:cubicBezTo>
                  <a:cubicBezTo>
                    <a:pt x="4" y="15"/>
                    <a:pt x="4" y="16"/>
                    <a:pt x="4" y="15"/>
                  </a:cubicBezTo>
                  <a:cubicBezTo>
                    <a:pt x="4" y="14"/>
                    <a:pt x="4" y="14"/>
                    <a:pt x="4" y="13"/>
                  </a:cubicBezTo>
                  <a:cubicBezTo>
                    <a:pt x="4" y="13"/>
                    <a:pt x="5" y="12"/>
                    <a:pt x="5" y="12"/>
                  </a:cubicBezTo>
                  <a:cubicBezTo>
                    <a:pt x="5" y="11"/>
                    <a:pt x="5" y="11"/>
                    <a:pt x="5" y="11"/>
                  </a:cubicBezTo>
                  <a:cubicBezTo>
                    <a:pt x="5" y="11"/>
                    <a:pt x="5" y="10"/>
                    <a:pt x="5" y="11"/>
                  </a:cubicBezTo>
                  <a:cubicBezTo>
                    <a:pt x="5" y="10"/>
                    <a:pt x="6" y="9"/>
                    <a:pt x="6" y="8"/>
                  </a:cubicBezTo>
                  <a:cubicBezTo>
                    <a:pt x="7" y="8"/>
                    <a:pt x="7" y="8"/>
                    <a:pt x="7" y="8"/>
                  </a:cubicBezTo>
                  <a:cubicBezTo>
                    <a:pt x="7" y="7"/>
                    <a:pt x="7" y="7"/>
                    <a:pt x="7" y="7"/>
                  </a:cubicBezTo>
                  <a:cubicBezTo>
                    <a:pt x="8" y="7"/>
                    <a:pt x="8" y="7"/>
                    <a:pt x="8" y="6"/>
                  </a:cubicBezTo>
                  <a:cubicBezTo>
                    <a:pt x="9" y="6"/>
                    <a:pt x="9" y="6"/>
                    <a:pt x="9" y="6"/>
                  </a:cubicBezTo>
                  <a:cubicBezTo>
                    <a:pt x="9" y="5"/>
                    <a:pt x="9" y="5"/>
                    <a:pt x="9" y="5"/>
                  </a:cubicBezTo>
                  <a:cubicBezTo>
                    <a:pt x="10" y="5"/>
                    <a:pt x="10" y="5"/>
                    <a:pt x="11" y="5"/>
                  </a:cubicBezTo>
                  <a:cubicBezTo>
                    <a:pt x="13" y="3"/>
                    <a:pt x="17" y="3"/>
                    <a:pt x="20" y="4"/>
                  </a:cubicBezTo>
                  <a:cubicBezTo>
                    <a:pt x="21" y="4"/>
                    <a:pt x="22" y="3"/>
                    <a:pt x="22" y="2"/>
                  </a:cubicBezTo>
                  <a:cubicBezTo>
                    <a:pt x="22" y="1"/>
                    <a:pt x="21" y="0"/>
                    <a:pt x="20" y="0"/>
                  </a:cubicBezTo>
                  <a:cubicBezTo>
                    <a:pt x="14" y="0"/>
                    <a:pt x="8" y="1"/>
                    <a:pt x="4" y="5"/>
                  </a:cubicBezTo>
                  <a:cubicBezTo>
                    <a:pt x="2" y="8"/>
                    <a:pt x="1" y="12"/>
                    <a:pt x="0" y="16"/>
                  </a:cubicBezTo>
                  <a:cubicBezTo>
                    <a:pt x="0" y="17"/>
                    <a:pt x="0" y="18"/>
                    <a:pt x="0" y="19"/>
                  </a:cubicBezTo>
                  <a:cubicBezTo>
                    <a:pt x="1" y="21"/>
                    <a:pt x="4" y="21"/>
                    <a:pt x="4" y="19"/>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iṧḻïďé"/>
            <p:cNvSpPr/>
            <p:nvPr/>
          </p:nvSpPr>
          <p:spPr bwMode="auto">
            <a:xfrm>
              <a:off x="5683" y="7032"/>
              <a:ext cx="31" cy="59"/>
            </a:xfrm>
            <a:custGeom>
              <a:avLst/>
              <a:gdLst>
                <a:gd name="T0" fmla="*/ 3 w 11"/>
                <a:gd name="T1" fmla="*/ 21 h 21"/>
                <a:gd name="T2" fmla="*/ 11 w 11"/>
                <a:gd name="T3" fmla="*/ 2 h 21"/>
                <a:gd name="T4" fmla="*/ 9 w 11"/>
                <a:gd name="T5" fmla="*/ 0 h 21"/>
                <a:gd name="T6" fmla="*/ 0 w 11"/>
                <a:gd name="T7" fmla="*/ 21 h 21"/>
                <a:gd name="T8" fmla="*/ 3 w 11"/>
                <a:gd name="T9" fmla="*/ 21 h 21"/>
              </a:gdLst>
              <a:ahLst/>
              <a:cxnLst>
                <a:cxn ang="0">
                  <a:pos x="T0" y="T1"/>
                </a:cxn>
                <a:cxn ang="0">
                  <a:pos x="T2" y="T3"/>
                </a:cxn>
                <a:cxn ang="0">
                  <a:pos x="T4" y="T5"/>
                </a:cxn>
                <a:cxn ang="0">
                  <a:pos x="T6" y="T7"/>
                </a:cxn>
                <a:cxn ang="0">
                  <a:pos x="T8" y="T9"/>
                </a:cxn>
              </a:cxnLst>
              <a:rect l="0" t="0" r="r" b="b"/>
              <a:pathLst>
                <a:path w="11" h="21">
                  <a:moveTo>
                    <a:pt x="3" y="21"/>
                  </a:moveTo>
                  <a:cubicBezTo>
                    <a:pt x="3" y="14"/>
                    <a:pt x="6" y="7"/>
                    <a:pt x="11" y="2"/>
                  </a:cubicBezTo>
                  <a:cubicBezTo>
                    <a:pt x="9" y="0"/>
                    <a:pt x="9" y="0"/>
                    <a:pt x="9" y="0"/>
                  </a:cubicBezTo>
                  <a:cubicBezTo>
                    <a:pt x="3" y="5"/>
                    <a:pt x="0" y="13"/>
                    <a:pt x="0" y="21"/>
                  </a:cubicBezTo>
                  <a:cubicBezTo>
                    <a:pt x="3" y="21"/>
                    <a:pt x="3" y="21"/>
                    <a:pt x="3" y="2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íŝľîḓe"/>
            <p:cNvSpPr/>
            <p:nvPr/>
          </p:nvSpPr>
          <p:spPr bwMode="auto">
            <a:xfrm>
              <a:off x="5709" y="7010"/>
              <a:ext cx="140" cy="162"/>
            </a:xfrm>
            <a:custGeom>
              <a:avLst/>
              <a:gdLst>
                <a:gd name="T0" fmla="*/ 2 w 50"/>
                <a:gd name="T1" fmla="*/ 10 h 58"/>
                <a:gd name="T2" fmla="*/ 20 w 50"/>
                <a:gd name="T3" fmla="*/ 3 h 58"/>
                <a:gd name="T4" fmla="*/ 39 w 50"/>
                <a:gd name="T5" fmla="*/ 10 h 58"/>
                <a:gd name="T6" fmla="*/ 47 w 50"/>
                <a:gd name="T7" fmla="*/ 29 h 58"/>
                <a:gd name="T8" fmla="*/ 39 w 50"/>
                <a:gd name="T9" fmla="*/ 47 h 58"/>
                <a:gd name="T10" fmla="*/ 20 w 50"/>
                <a:gd name="T11" fmla="*/ 55 h 58"/>
                <a:gd name="T12" fmla="*/ 8 w 50"/>
                <a:gd name="T13" fmla="*/ 52 h 58"/>
                <a:gd name="T14" fmla="*/ 5 w 50"/>
                <a:gd name="T15" fmla="*/ 50 h 58"/>
                <a:gd name="T16" fmla="*/ 2 w 50"/>
                <a:gd name="T17" fmla="*/ 48 h 58"/>
                <a:gd name="T18" fmla="*/ 0 w 50"/>
                <a:gd name="T19" fmla="*/ 50 h 58"/>
                <a:gd name="T20" fmla="*/ 3 w 50"/>
                <a:gd name="T21" fmla="*/ 53 h 58"/>
                <a:gd name="T22" fmla="*/ 6 w 50"/>
                <a:gd name="T23" fmla="*/ 55 h 58"/>
                <a:gd name="T24" fmla="*/ 20 w 50"/>
                <a:gd name="T25" fmla="*/ 58 h 58"/>
                <a:gd name="T26" fmla="*/ 41 w 50"/>
                <a:gd name="T27" fmla="*/ 50 h 58"/>
                <a:gd name="T28" fmla="*/ 50 w 50"/>
                <a:gd name="T29" fmla="*/ 29 h 58"/>
                <a:gd name="T30" fmla="*/ 41 w 50"/>
                <a:gd name="T31" fmla="*/ 8 h 58"/>
                <a:gd name="T32" fmla="*/ 20 w 50"/>
                <a:gd name="T33" fmla="*/ 0 h 58"/>
                <a:gd name="T34" fmla="*/ 0 w 50"/>
                <a:gd name="T35" fmla="*/ 8 h 58"/>
                <a:gd name="T36" fmla="*/ 2 w 50"/>
                <a:gd name="T37" fmla="*/ 1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58">
                  <a:moveTo>
                    <a:pt x="2" y="10"/>
                  </a:moveTo>
                  <a:cubicBezTo>
                    <a:pt x="6" y="6"/>
                    <a:pt x="13" y="3"/>
                    <a:pt x="20" y="3"/>
                  </a:cubicBezTo>
                  <a:cubicBezTo>
                    <a:pt x="27" y="3"/>
                    <a:pt x="34" y="6"/>
                    <a:pt x="39" y="10"/>
                  </a:cubicBezTo>
                  <a:cubicBezTo>
                    <a:pt x="44" y="15"/>
                    <a:pt x="47" y="22"/>
                    <a:pt x="47" y="29"/>
                  </a:cubicBezTo>
                  <a:cubicBezTo>
                    <a:pt x="47" y="36"/>
                    <a:pt x="44" y="43"/>
                    <a:pt x="39" y="47"/>
                  </a:cubicBezTo>
                  <a:cubicBezTo>
                    <a:pt x="34" y="52"/>
                    <a:pt x="27" y="55"/>
                    <a:pt x="20" y="55"/>
                  </a:cubicBezTo>
                  <a:cubicBezTo>
                    <a:pt x="16" y="55"/>
                    <a:pt x="11" y="54"/>
                    <a:pt x="8" y="52"/>
                  </a:cubicBezTo>
                  <a:cubicBezTo>
                    <a:pt x="7" y="52"/>
                    <a:pt x="6" y="51"/>
                    <a:pt x="5" y="50"/>
                  </a:cubicBezTo>
                  <a:cubicBezTo>
                    <a:pt x="3" y="49"/>
                    <a:pt x="2" y="48"/>
                    <a:pt x="2" y="48"/>
                  </a:cubicBezTo>
                  <a:cubicBezTo>
                    <a:pt x="0" y="50"/>
                    <a:pt x="0" y="50"/>
                    <a:pt x="0" y="50"/>
                  </a:cubicBezTo>
                  <a:cubicBezTo>
                    <a:pt x="0" y="51"/>
                    <a:pt x="2" y="52"/>
                    <a:pt x="3" y="53"/>
                  </a:cubicBezTo>
                  <a:cubicBezTo>
                    <a:pt x="4" y="53"/>
                    <a:pt x="5" y="54"/>
                    <a:pt x="6" y="55"/>
                  </a:cubicBezTo>
                  <a:cubicBezTo>
                    <a:pt x="10" y="57"/>
                    <a:pt x="15" y="58"/>
                    <a:pt x="20" y="58"/>
                  </a:cubicBezTo>
                  <a:cubicBezTo>
                    <a:pt x="28" y="58"/>
                    <a:pt x="36" y="55"/>
                    <a:pt x="41" y="50"/>
                  </a:cubicBezTo>
                  <a:cubicBezTo>
                    <a:pt x="46" y="44"/>
                    <a:pt x="50" y="37"/>
                    <a:pt x="50" y="29"/>
                  </a:cubicBezTo>
                  <a:cubicBezTo>
                    <a:pt x="50" y="21"/>
                    <a:pt x="46" y="14"/>
                    <a:pt x="41" y="8"/>
                  </a:cubicBezTo>
                  <a:cubicBezTo>
                    <a:pt x="36" y="3"/>
                    <a:pt x="28" y="0"/>
                    <a:pt x="20" y="0"/>
                  </a:cubicBezTo>
                  <a:cubicBezTo>
                    <a:pt x="12" y="0"/>
                    <a:pt x="5" y="3"/>
                    <a:pt x="0" y="8"/>
                  </a:cubicBezTo>
                  <a:cubicBezTo>
                    <a:pt x="2" y="10"/>
                    <a:pt x="2" y="10"/>
                    <a:pt x="2" y="10"/>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íṥḻïḍé"/>
            <p:cNvSpPr/>
            <p:nvPr/>
          </p:nvSpPr>
          <p:spPr bwMode="auto">
            <a:xfrm>
              <a:off x="5799" y="6691"/>
              <a:ext cx="122" cy="122"/>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ïṡḷiďê"/>
            <p:cNvSpPr/>
            <p:nvPr/>
          </p:nvSpPr>
          <p:spPr bwMode="auto">
            <a:xfrm>
              <a:off x="5871" y="6360"/>
              <a:ext cx="448" cy="403"/>
            </a:xfrm>
            <a:custGeom>
              <a:avLst/>
              <a:gdLst>
                <a:gd name="T0" fmla="*/ 140 w 160"/>
                <a:gd name="T1" fmla="*/ 26 h 144"/>
                <a:gd name="T2" fmla="*/ 115 w 160"/>
                <a:gd name="T3" fmla="*/ 118 h 144"/>
                <a:gd name="T4" fmla="*/ 20 w 160"/>
                <a:gd name="T5" fmla="*/ 118 h 144"/>
                <a:gd name="T6" fmla="*/ 44 w 160"/>
                <a:gd name="T7" fmla="*/ 26 h 144"/>
                <a:gd name="T8" fmla="*/ 140 w 160"/>
                <a:gd name="T9" fmla="*/ 26 h 144"/>
              </a:gdLst>
              <a:ahLst/>
              <a:cxnLst>
                <a:cxn ang="0">
                  <a:pos x="T0" y="T1"/>
                </a:cxn>
                <a:cxn ang="0">
                  <a:pos x="T2" y="T3"/>
                </a:cxn>
                <a:cxn ang="0">
                  <a:pos x="T4" y="T5"/>
                </a:cxn>
                <a:cxn ang="0">
                  <a:pos x="T6" y="T7"/>
                </a:cxn>
                <a:cxn ang="0">
                  <a:pos x="T8" y="T9"/>
                </a:cxn>
              </a:cxnLst>
              <a:rect l="0" t="0" r="r" b="b"/>
              <a:pathLst>
                <a:path w="160" h="144">
                  <a:moveTo>
                    <a:pt x="140" y="26"/>
                  </a:moveTo>
                  <a:cubicBezTo>
                    <a:pt x="160" y="51"/>
                    <a:pt x="149" y="93"/>
                    <a:pt x="115" y="118"/>
                  </a:cubicBezTo>
                  <a:cubicBezTo>
                    <a:pt x="82" y="144"/>
                    <a:pt x="39" y="144"/>
                    <a:pt x="20" y="118"/>
                  </a:cubicBezTo>
                  <a:cubicBezTo>
                    <a:pt x="0" y="93"/>
                    <a:pt x="11" y="51"/>
                    <a:pt x="44" y="26"/>
                  </a:cubicBezTo>
                  <a:cubicBezTo>
                    <a:pt x="78" y="0"/>
                    <a:pt x="120" y="0"/>
                    <a:pt x="140" y="2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íšlîḑê"/>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îśļíḍe"/>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î$ļïḍ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îṥ1iḓ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ïṩ1iḑ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îšḻiḓ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6" name="íṧlídè"/>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îṧlîḋe"/>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iS1iḑè"/>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î$1îďe"/>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îṣḷíďè"/>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íṩļîḑé"/>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í$ļîḑê"/>
            <p:cNvSpPr/>
            <p:nvPr/>
          </p:nvSpPr>
          <p:spPr bwMode="auto">
            <a:xfrm>
              <a:off x="3708" y="9957"/>
              <a:ext cx="750" cy="372"/>
            </a:xfrm>
            <a:custGeom>
              <a:avLst/>
              <a:gdLst>
                <a:gd name="T0" fmla="*/ 0 w 435"/>
                <a:gd name="T1" fmla="*/ 216 h 216"/>
                <a:gd name="T2" fmla="*/ 424 w 435"/>
                <a:gd name="T3" fmla="*/ 216 h 216"/>
                <a:gd name="T4" fmla="*/ 435 w 435"/>
                <a:gd name="T5" fmla="*/ 0 h 216"/>
                <a:gd name="T6" fmla="*/ 218 w 435"/>
                <a:gd name="T7" fmla="*/ 0 h 216"/>
                <a:gd name="T8" fmla="*/ 179 w 435"/>
                <a:gd name="T9" fmla="*/ 94 h 216"/>
                <a:gd name="T10" fmla="*/ 0 w 435"/>
                <a:gd name="T11" fmla="*/ 216 h 216"/>
              </a:gdLst>
              <a:ahLst/>
              <a:cxnLst>
                <a:cxn ang="0">
                  <a:pos x="T0" y="T1"/>
                </a:cxn>
                <a:cxn ang="0">
                  <a:pos x="T2" y="T3"/>
                </a:cxn>
                <a:cxn ang="0">
                  <a:pos x="T4" y="T5"/>
                </a:cxn>
                <a:cxn ang="0">
                  <a:pos x="T6" y="T7"/>
                </a:cxn>
                <a:cxn ang="0">
                  <a:pos x="T8" y="T9"/>
                </a:cxn>
                <a:cxn ang="0">
                  <a:pos x="T10" y="T11"/>
                </a:cxn>
              </a:cxnLst>
              <a:rect l="0" t="0" r="r" b="b"/>
              <a:pathLst>
                <a:path w="435" h="216">
                  <a:moveTo>
                    <a:pt x="0" y="216"/>
                  </a:moveTo>
                  <a:lnTo>
                    <a:pt x="424" y="216"/>
                  </a:lnTo>
                  <a:lnTo>
                    <a:pt x="435" y="0"/>
                  </a:lnTo>
                  <a:lnTo>
                    <a:pt x="218" y="0"/>
                  </a:lnTo>
                  <a:lnTo>
                    <a:pt x="179" y="94"/>
                  </a:lnTo>
                  <a:lnTo>
                    <a:pt x="0" y="21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3" name="í$lïďé"/>
            <p:cNvSpPr/>
            <p:nvPr/>
          </p:nvSpPr>
          <p:spPr bwMode="auto">
            <a:xfrm>
              <a:off x="3689" y="9952"/>
              <a:ext cx="776" cy="383"/>
            </a:xfrm>
            <a:custGeom>
              <a:avLst/>
              <a:gdLst>
                <a:gd name="T0" fmla="*/ 11 w 450"/>
                <a:gd name="T1" fmla="*/ 219 h 222"/>
                <a:gd name="T2" fmla="*/ 11 w 450"/>
                <a:gd name="T3" fmla="*/ 222 h 222"/>
                <a:gd name="T4" fmla="*/ 438 w 450"/>
                <a:gd name="T5" fmla="*/ 222 h 222"/>
                <a:gd name="T6" fmla="*/ 450 w 450"/>
                <a:gd name="T7" fmla="*/ 0 h 222"/>
                <a:gd name="T8" fmla="*/ 226 w 450"/>
                <a:gd name="T9" fmla="*/ 0 h 222"/>
                <a:gd name="T10" fmla="*/ 188 w 450"/>
                <a:gd name="T11" fmla="*/ 96 h 222"/>
                <a:gd name="T12" fmla="*/ 0 w 450"/>
                <a:gd name="T13" fmla="*/ 222 h 222"/>
                <a:gd name="T14" fmla="*/ 11 w 450"/>
                <a:gd name="T15" fmla="*/ 222 h 222"/>
                <a:gd name="T16" fmla="*/ 11 w 450"/>
                <a:gd name="T17" fmla="*/ 219 h 222"/>
                <a:gd name="T18" fmla="*/ 13 w 450"/>
                <a:gd name="T19" fmla="*/ 221 h 222"/>
                <a:gd name="T20" fmla="*/ 193 w 450"/>
                <a:gd name="T21" fmla="*/ 99 h 222"/>
                <a:gd name="T22" fmla="*/ 230 w 450"/>
                <a:gd name="T23" fmla="*/ 7 h 222"/>
                <a:gd name="T24" fmla="*/ 441 w 450"/>
                <a:gd name="T25" fmla="*/ 7 h 222"/>
                <a:gd name="T26" fmla="*/ 432 w 450"/>
                <a:gd name="T27" fmla="*/ 216 h 222"/>
                <a:gd name="T28" fmla="*/ 11 w 450"/>
                <a:gd name="T29" fmla="*/ 216 h 222"/>
                <a:gd name="T30" fmla="*/ 11 w 450"/>
                <a:gd name="T31" fmla="*/ 219 h 222"/>
                <a:gd name="T32" fmla="*/ 13 w 450"/>
                <a:gd name="T33" fmla="*/ 221 h 222"/>
                <a:gd name="T34" fmla="*/ 11 w 450"/>
                <a:gd name="T35" fmla="*/ 219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0" h="222">
                  <a:moveTo>
                    <a:pt x="11" y="219"/>
                  </a:moveTo>
                  <a:lnTo>
                    <a:pt x="11" y="222"/>
                  </a:lnTo>
                  <a:lnTo>
                    <a:pt x="438" y="222"/>
                  </a:lnTo>
                  <a:lnTo>
                    <a:pt x="450" y="0"/>
                  </a:lnTo>
                  <a:lnTo>
                    <a:pt x="226" y="0"/>
                  </a:lnTo>
                  <a:lnTo>
                    <a:pt x="188" y="96"/>
                  </a:lnTo>
                  <a:lnTo>
                    <a:pt x="0" y="222"/>
                  </a:lnTo>
                  <a:lnTo>
                    <a:pt x="11" y="222"/>
                  </a:lnTo>
                  <a:lnTo>
                    <a:pt x="11" y="219"/>
                  </a:lnTo>
                  <a:lnTo>
                    <a:pt x="13" y="221"/>
                  </a:lnTo>
                  <a:lnTo>
                    <a:pt x="193" y="99"/>
                  </a:lnTo>
                  <a:lnTo>
                    <a:pt x="230" y="7"/>
                  </a:lnTo>
                  <a:lnTo>
                    <a:pt x="441" y="7"/>
                  </a:lnTo>
                  <a:lnTo>
                    <a:pt x="432" y="216"/>
                  </a:lnTo>
                  <a:lnTo>
                    <a:pt x="11" y="216"/>
                  </a:lnTo>
                  <a:lnTo>
                    <a:pt x="11" y="219"/>
                  </a:lnTo>
                  <a:lnTo>
                    <a:pt x="13" y="221"/>
                  </a:lnTo>
                  <a:lnTo>
                    <a:pt x="11" y="21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4" name="iṡľîḍè"/>
            <p:cNvSpPr/>
            <p:nvPr/>
          </p:nvSpPr>
          <p:spPr bwMode="auto">
            <a:xfrm>
              <a:off x="3886" y="10164"/>
              <a:ext cx="50" cy="98"/>
            </a:xfrm>
            <a:custGeom>
              <a:avLst/>
              <a:gdLst>
                <a:gd name="T0" fmla="*/ 1 w 18"/>
                <a:gd name="T1" fmla="*/ 3 h 35"/>
                <a:gd name="T2" fmla="*/ 13 w 18"/>
                <a:gd name="T3" fmla="*/ 30 h 35"/>
                <a:gd name="T4" fmla="*/ 15 w 18"/>
                <a:gd name="T5" fmla="*/ 34 h 35"/>
                <a:gd name="T6" fmla="*/ 18 w 18"/>
                <a:gd name="T7" fmla="*/ 32 h 35"/>
                <a:gd name="T8" fmla="*/ 5 w 18"/>
                <a:gd name="T9" fmla="*/ 5 h 35"/>
                <a:gd name="T10" fmla="*/ 4 w 18"/>
                <a:gd name="T11" fmla="*/ 1 h 35"/>
                <a:gd name="T12" fmla="*/ 1 w 18"/>
                <a:gd name="T13" fmla="*/ 3 h 35"/>
              </a:gdLst>
              <a:ahLst/>
              <a:cxnLst>
                <a:cxn ang="0">
                  <a:pos x="T0" y="T1"/>
                </a:cxn>
                <a:cxn ang="0">
                  <a:pos x="T2" y="T3"/>
                </a:cxn>
                <a:cxn ang="0">
                  <a:pos x="T4" y="T5"/>
                </a:cxn>
                <a:cxn ang="0">
                  <a:pos x="T6" y="T7"/>
                </a:cxn>
                <a:cxn ang="0">
                  <a:pos x="T8" y="T9"/>
                </a:cxn>
                <a:cxn ang="0">
                  <a:pos x="T10" y="T11"/>
                </a:cxn>
                <a:cxn ang="0">
                  <a:pos x="T12" y="T13"/>
                </a:cxn>
              </a:cxnLst>
              <a:rect l="0" t="0" r="r" b="b"/>
              <a:pathLst>
                <a:path w="18" h="35">
                  <a:moveTo>
                    <a:pt x="1" y="3"/>
                  </a:moveTo>
                  <a:cubicBezTo>
                    <a:pt x="5" y="12"/>
                    <a:pt x="9" y="21"/>
                    <a:pt x="13" y="30"/>
                  </a:cubicBezTo>
                  <a:cubicBezTo>
                    <a:pt x="14" y="31"/>
                    <a:pt x="14" y="32"/>
                    <a:pt x="15" y="34"/>
                  </a:cubicBezTo>
                  <a:cubicBezTo>
                    <a:pt x="16" y="35"/>
                    <a:pt x="18" y="34"/>
                    <a:pt x="18" y="32"/>
                  </a:cubicBezTo>
                  <a:cubicBezTo>
                    <a:pt x="14" y="23"/>
                    <a:pt x="9" y="14"/>
                    <a:pt x="5"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5" name="ïṣḻiḓè"/>
            <p:cNvSpPr/>
            <p:nvPr/>
          </p:nvSpPr>
          <p:spPr bwMode="auto">
            <a:xfrm>
              <a:off x="3944" y="10131"/>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4" y="32"/>
                    <a:pt x="14" y="33"/>
                    <a:pt x="15" y="34"/>
                  </a:cubicBezTo>
                  <a:cubicBezTo>
                    <a:pt x="16" y="36"/>
                    <a:pt x="18" y="34"/>
                    <a:pt x="17" y="33"/>
                  </a:cubicBezTo>
                  <a:cubicBezTo>
                    <a:pt x="13" y="24"/>
                    <a:pt x="9" y="15"/>
                    <a:pt x="5" y="6"/>
                  </a:cubicBezTo>
                  <a:cubicBezTo>
                    <a:pt x="4" y="4"/>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6" name="îsḻîḍê"/>
            <p:cNvSpPr/>
            <p:nvPr/>
          </p:nvSpPr>
          <p:spPr bwMode="auto">
            <a:xfrm>
              <a:off x="3848" y="9991"/>
              <a:ext cx="152" cy="140"/>
            </a:xfrm>
            <a:custGeom>
              <a:avLst/>
              <a:gdLst>
                <a:gd name="T0" fmla="*/ 52 w 54"/>
                <a:gd name="T1" fmla="*/ 46 h 50"/>
                <a:gd name="T2" fmla="*/ 31 w 54"/>
                <a:gd name="T3" fmla="*/ 37 h 50"/>
                <a:gd name="T4" fmla="*/ 15 w 54"/>
                <a:gd name="T5" fmla="*/ 27 h 50"/>
                <a:gd name="T6" fmla="*/ 4 w 54"/>
                <a:gd name="T7" fmla="*/ 16 h 50"/>
                <a:gd name="T8" fmla="*/ 7 w 54"/>
                <a:gd name="T9" fmla="*/ 5 h 50"/>
                <a:gd name="T10" fmla="*/ 16 w 54"/>
                <a:gd name="T11" fmla="*/ 5 h 50"/>
                <a:gd name="T12" fmla="*/ 28 w 54"/>
                <a:gd name="T13" fmla="*/ 14 h 50"/>
                <a:gd name="T14" fmla="*/ 38 w 54"/>
                <a:gd name="T15" fmla="*/ 28 h 50"/>
                <a:gd name="T16" fmla="*/ 50 w 54"/>
                <a:gd name="T17" fmla="*/ 49 h 50"/>
                <a:gd name="T18" fmla="*/ 53 w 54"/>
                <a:gd name="T19" fmla="*/ 47 h 50"/>
                <a:gd name="T20" fmla="*/ 42 w 54"/>
                <a:gd name="T21" fmla="*/ 28 h 50"/>
                <a:gd name="T22" fmla="*/ 31 w 54"/>
                <a:gd name="T23" fmla="*/ 13 h 50"/>
                <a:gd name="T24" fmla="*/ 18 w 54"/>
                <a:gd name="T25" fmla="*/ 2 h 50"/>
                <a:gd name="T26" fmla="*/ 7 w 54"/>
                <a:gd name="T27" fmla="*/ 2 h 50"/>
                <a:gd name="T28" fmla="*/ 0 w 54"/>
                <a:gd name="T29" fmla="*/ 13 h 50"/>
                <a:gd name="T30" fmla="*/ 8 w 54"/>
                <a:gd name="T31" fmla="*/ 25 h 50"/>
                <a:gd name="T32" fmla="*/ 24 w 54"/>
                <a:gd name="T33" fmla="*/ 36 h 50"/>
                <a:gd name="T34" fmla="*/ 51 w 54"/>
                <a:gd name="T35" fmla="*/ 49 h 50"/>
                <a:gd name="T36" fmla="*/ 52 w 54"/>
                <a:gd name="T3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50">
                  <a:moveTo>
                    <a:pt x="52" y="46"/>
                  </a:moveTo>
                  <a:cubicBezTo>
                    <a:pt x="45" y="44"/>
                    <a:pt x="38" y="40"/>
                    <a:pt x="31" y="37"/>
                  </a:cubicBezTo>
                  <a:cubicBezTo>
                    <a:pt x="25" y="34"/>
                    <a:pt x="20" y="31"/>
                    <a:pt x="15" y="27"/>
                  </a:cubicBezTo>
                  <a:cubicBezTo>
                    <a:pt x="11" y="24"/>
                    <a:pt x="7" y="20"/>
                    <a:pt x="4" y="16"/>
                  </a:cubicBezTo>
                  <a:cubicBezTo>
                    <a:pt x="2" y="12"/>
                    <a:pt x="4" y="8"/>
                    <a:pt x="7" y="5"/>
                  </a:cubicBezTo>
                  <a:cubicBezTo>
                    <a:pt x="10" y="3"/>
                    <a:pt x="13" y="3"/>
                    <a:pt x="16" y="5"/>
                  </a:cubicBezTo>
                  <a:cubicBezTo>
                    <a:pt x="21" y="7"/>
                    <a:pt x="24" y="10"/>
                    <a:pt x="28" y="14"/>
                  </a:cubicBezTo>
                  <a:cubicBezTo>
                    <a:pt x="31" y="18"/>
                    <a:pt x="35" y="23"/>
                    <a:pt x="38" y="28"/>
                  </a:cubicBezTo>
                  <a:cubicBezTo>
                    <a:pt x="43" y="35"/>
                    <a:pt x="47" y="42"/>
                    <a:pt x="50" y="49"/>
                  </a:cubicBezTo>
                  <a:cubicBezTo>
                    <a:pt x="51" y="50"/>
                    <a:pt x="54" y="49"/>
                    <a:pt x="53" y="47"/>
                  </a:cubicBezTo>
                  <a:cubicBezTo>
                    <a:pt x="50" y="40"/>
                    <a:pt x="46" y="34"/>
                    <a:pt x="42" y="28"/>
                  </a:cubicBezTo>
                  <a:cubicBezTo>
                    <a:pt x="38" y="23"/>
                    <a:pt x="35" y="17"/>
                    <a:pt x="31" y="13"/>
                  </a:cubicBezTo>
                  <a:cubicBezTo>
                    <a:pt x="27" y="9"/>
                    <a:pt x="23" y="5"/>
                    <a:pt x="18" y="2"/>
                  </a:cubicBezTo>
                  <a:cubicBezTo>
                    <a:pt x="15" y="0"/>
                    <a:pt x="11" y="0"/>
                    <a:pt x="7" y="2"/>
                  </a:cubicBezTo>
                  <a:cubicBezTo>
                    <a:pt x="3" y="4"/>
                    <a:pt x="0" y="8"/>
                    <a:pt x="0" y="13"/>
                  </a:cubicBezTo>
                  <a:cubicBezTo>
                    <a:pt x="1" y="18"/>
                    <a:pt x="4" y="22"/>
                    <a:pt x="8" y="25"/>
                  </a:cubicBezTo>
                  <a:cubicBezTo>
                    <a:pt x="12" y="29"/>
                    <a:pt x="18" y="33"/>
                    <a:pt x="24" y="36"/>
                  </a:cubicBezTo>
                  <a:cubicBezTo>
                    <a:pt x="32" y="41"/>
                    <a:pt x="42" y="46"/>
                    <a:pt x="51" y="49"/>
                  </a:cubicBezTo>
                  <a:cubicBezTo>
                    <a:pt x="53" y="50"/>
                    <a:pt x="54" y="47"/>
                    <a:pt x="52" y="4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îṥľíḓè"/>
            <p:cNvSpPr/>
            <p:nvPr/>
          </p:nvSpPr>
          <p:spPr bwMode="auto">
            <a:xfrm>
              <a:off x="3949" y="9964"/>
              <a:ext cx="53" cy="171"/>
            </a:xfrm>
            <a:custGeom>
              <a:avLst/>
              <a:gdLst>
                <a:gd name="T0" fmla="*/ 1 w 19"/>
                <a:gd name="T1" fmla="*/ 2 h 61"/>
                <a:gd name="T2" fmla="*/ 14 w 19"/>
                <a:gd name="T3" fmla="*/ 52 h 61"/>
                <a:gd name="T4" fmla="*/ 16 w 19"/>
                <a:gd name="T5" fmla="*/ 59 h 61"/>
                <a:gd name="T6" fmla="*/ 19 w 19"/>
                <a:gd name="T7" fmla="*/ 59 h 61"/>
                <a:gd name="T8" fmla="*/ 6 w 19"/>
                <a:gd name="T9" fmla="*/ 9 h 61"/>
                <a:gd name="T10" fmla="*/ 4 w 19"/>
                <a:gd name="T11" fmla="*/ 2 h 61"/>
                <a:gd name="T12" fmla="*/ 1 w 19"/>
                <a:gd name="T13" fmla="*/ 2 h 61"/>
              </a:gdLst>
              <a:ahLst/>
              <a:cxnLst>
                <a:cxn ang="0">
                  <a:pos x="T0" y="T1"/>
                </a:cxn>
                <a:cxn ang="0">
                  <a:pos x="T2" y="T3"/>
                </a:cxn>
                <a:cxn ang="0">
                  <a:pos x="T4" y="T5"/>
                </a:cxn>
                <a:cxn ang="0">
                  <a:pos x="T6" y="T7"/>
                </a:cxn>
                <a:cxn ang="0">
                  <a:pos x="T8" y="T9"/>
                </a:cxn>
                <a:cxn ang="0">
                  <a:pos x="T10" y="T11"/>
                </a:cxn>
                <a:cxn ang="0">
                  <a:pos x="T12" y="T13"/>
                </a:cxn>
              </a:cxnLst>
              <a:rect l="0" t="0" r="r" b="b"/>
              <a:pathLst>
                <a:path w="19" h="61">
                  <a:moveTo>
                    <a:pt x="1" y="2"/>
                  </a:moveTo>
                  <a:cubicBezTo>
                    <a:pt x="5" y="19"/>
                    <a:pt x="10" y="36"/>
                    <a:pt x="14" y="52"/>
                  </a:cubicBezTo>
                  <a:cubicBezTo>
                    <a:pt x="14" y="55"/>
                    <a:pt x="15" y="57"/>
                    <a:pt x="16" y="59"/>
                  </a:cubicBezTo>
                  <a:cubicBezTo>
                    <a:pt x="16" y="61"/>
                    <a:pt x="19" y="60"/>
                    <a:pt x="19" y="59"/>
                  </a:cubicBezTo>
                  <a:cubicBezTo>
                    <a:pt x="14" y="42"/>
                    <a:pt x="10" y="25"/>
                    <a:pt x="6" y="9"/>
                  </a:cubicBezTo>
                  <a:cubicBezTo>
                    <a:pt x="5" y="6"/>
                    <a:pt x="4" y="4"/>
                    <a:pt x="4" y="2"/>
                  </a:cubicBezTo>
                  <a:cubicBezTo>
                    <a:pt x="3" y="0"/>
                    <a:pt x="0" y="1"/>
                    <a:pt x="1"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ïşļiḋé"/>
            <p:cNvSpPr/>
            <p:nvPr/>
          </p:nvSpPr>
          <p:spPr bwMode="auto">
            <a:xfrm>
              <a:off x="4227" y="10162"/>
              <a:ext cx="221" cy="167"/>
            </a:xfrm>
            <a:custGeom>
              <a:avLst/>
              <a:gdLst>
                <a:gd name="T0" fmla="*/ 76 w 79"/>
                <a:gd name="T1" fmla="*/ 60 h 60"/>
                <a:gd name="T2" fmla="*/ 79 w 79"/>
                <a:gd name="T3" fmla="*/ 1 h 60"/>
                <a:gd name="T4" fmla="*/ 64 w 79"/>
                <a:gd name="T5" fmla="*/ 0 h 60"/>
                <a:gd name="T6" fmla="*/ 0 w 79"/>
                <a:gd name="T7" fmla="*/ 60 h 60"/>
                <a:gd name="T8" fmla="*/ 76 w 79"/>
                <a:gd name="T9" fmla="*/ 60 h 60"/>
              </a:gdLst>
              <a:ahLst/>
              <a:cxnLst>
                <a:cxn ang="0">
                  <a:pos x="T0" y="T1"/>
                </a:cxn>
                <a:cxn ang="0">
                  <a:pos x="T2" y="T3"/>
                </a:cxn>
                <a:cxn ang="0">
                  <a:pos x="T4" y="T5"/>
                </a:cxn>
                <a:cxn ang="0">
                  <a:pos x="T6" y="T7"/>
                </a:cxn>
                <a:cxn ang="0">
                  <a:pos x="T8" y="T9"/>
                </a:cxn>
              </a:cxnLst>
              <a:rect l="0" t="0" r="r" b="b"/>
              <a:pathLst>
                <a:path w="79" h="60">
                  <a:moveTo>
                    <a:pt x="76" y="60"/>
                  </a:moveTo>
                  <a:cubicBezTo>
                    <a:pt x="79" y="1"/>
                    <a:pt x="79" y="1"/>
                    <a:pt x="79" y="1"/>
                  </a:cubicBezTo>
                  <a:cubicBezTo>
                    <a:pt x="74" y="0"/>
                    <a:pt x="69" y="0"/>
                    <a:pt x="64" y="0"/>
                  </a:cubicBezTo>
                  <a:cubicBezTo>
                    <a:pt x="31" y="0"/>
                    <a:pt x="4" y="26"/>
                    <a:pt x="0" y="60"/>
                  </a:cubicBezTo>
                  <a:lnTo>
                    <a:pt x="76" y="6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ïṧļiḍé"/>
            <p:cNvSpPr/>
            <p:nvPr/>
          </p:nvSpPr>
          <p:spPr bwMode="auto">
            <a:xfrm>
              <a:off x="4220" y="10157"/>
              <a:ext cx="229" cy="176"/>
            </a:xfrm>
            <a:custGeom>
              <a:avLst/>
              <a:gdLst>
                <a:gd name="T0" fmla="*/ 78 w 82"/>
                <a:gd name="T1" fmla="*/ 62 h 63"/>
                <a:gd name="T2" fmla="*/ 79 w 82"/>
                <a:gd name="T3" fmla="*/ 62 h 63"/>
                <a:gd name="T4" fmla="*/ 82 w 82"/>
                <a:gd name="T5" fmla="*/ 2 h 63"/>
                <a:gd name="T6" fmla="*/ 81 w 82"/>
                <a:gd name="T7" fmla="*/ 2 h 63"/>
                <a:gd name="T8" fmla="*/ 66 w 82"/>
                <a:gd name="T9" fmla="*/ 0 h 63"/>
                <a:gd name="T10" fmla="*/ 1 w 82"/>
                <a:gd name="T11" fmla="*/ 62 h 63"/>
                <a:gd name="T12" fmla="*/ 0 w 82"/>
                <a:gd name="T13" fmla="*/ 63 h 63"/>
                <a:gd name="T14" fmla="*/ 79 w 82"/>
                <a:gd name="T15" fmla="*/ 63 h 63"/>
                <a:gd name="T16" fmla="*/ 79 w 82"/>
                <a:gd name="T17" fmla="*/ 62 h 63"/>
                <a:gd name="T18" fmla="*/ 78 w 82"/>
                <a:gd name="T19" fmla="*/ 62 h 63"/>
                <a:gd name="T20" fmla="*/ 78 w 82"/>
                <a:gd name="T21" fmla="*/ 60 h 63"/>
                <a:gd name="T22" fmla="*/ 2 w 82"/>
                <a:gd name="T23" fmla="*/ 60 h 63"/>
                <a:gd name="T24" fmla="*/ 2 w 82"/>
                <a:gd name="T25" fmla="*/ 62 h 63"/>
                <a:gd name="T26" fmla="*/ 4 w 82"/>
                <a:gd name="T27" fmla="*/ 62 h 63"/>
                <a:gd name="T28" fmla="*/ 66 w 82"/>
                <a:gd name="T29" fmla="*/ 3 h 63"/>
                <a:gd name="T30" fmla="*/ 80 w 82"/>
                <a:gd name="T31" fmla="*/ 5 h 63"/>
                <a:gd name="T32" fmla="*/ 81 w 82"/>
                <a:gd name="T33" fmla="*/ 3 h 63"/>
                <a:gd name="T34" fmla="*/ 79 w 82"/>
                <a:gd name="T35" fmla="*/ 3 h 63"/>
                <a:gd name="T36" fmla="*/ 76 w 82"/>
                <a:gd name="T37" fmla="*/ 62 h 63"/>
                <a:gd name="T38" fmla="*/ 78 w 82"/>
                <a:gd name="T39" fmla="*/ 62 h 63"/>
                <a:gd name="T40" fmla="*/ 78 w 82"/>
                <a:gd name="T41" fmla="*/ 60 h 63"/>
                <a:gd name="T42" fmla="*/ 78 w 82"/>
                <a:gd name="T4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2" h="63">
                  <a:moveTo>
                    <a:pt x="78" y="62"/>
                  </a:moveTo>
                  <a:cubicBezTo>
                    <a:pt x="79" y="62"/>
                    <a:pt x="79" y="62"/>
                    <a:pt x="79" y="62"/>
                  </a:cubicBezTo>
                  <a:cubicBezTo>
                    <a:pt x="82" y="2"/>
                    <a:pt x="82" y="2"/>
                    <a:pt x="82" y="2"/>
                  </a:cubicBezTo>
                  <a:cubicBezTo>
                    <a:pt x="81" y="2"/>
                    <a:pt x="81" y="2"/>
                    <a:pt x="81" y="2"/>
                  </a:cubicBezTo>
                  <a:cubicBezTo>
                    <a:pt x="76" y="1"/>
                    <a:pt x="71" y="0"/>
                    <a:pt x="66" y="0"/>
                  </a:cubicBezTo>
                  <a:cubicBezTo>
                    <a:pt x="32" y="0"/>
                    <a:pt x="4" y="27"/>
                    <a:pt x="1" y="62"/>
                  </a:cubicBezTo>
                  <a:cubicBezTo>
                    <a:pt x="0" y="63"/>
                    <a:pt x="0" y="63"/>
                    <a:pt x="0" y="63"/>
                  </a:cubicBezTo>
                  <a:cubicBezTo>
                    <a:pt x="79" y="63"/>
                    <a:pt x="79" y="63"/>
                    <a:pt x="79" y="63"/>
                  </a:cubicBezTo>
                  <a:cubicBezTo>
                    <a:pt x="79" y="62"/>
                    <a:pt x="79" y="62"/>
                    <a:pt x="79" y="62"/>
                  </a:cubicBezTo>
                  <a:cubicBezTo>
                    <a:pt x="78" y="62"/>
                    <a:pt x="78" y="62"/>
                    <a:pt x="78" y="62"/>
                  </a:cubicBezTo>
                  <a:cubicBezTo>
                    <a:pt x="78" y="60"/>
                    <a:pt x="78" y="60"/>
                    <a:pt x="78" y="60"/>
                  </a:cubicBezTo>
                  <a:cubicBezTo>
                    <a:pt x="2" y="60"/>
                    <a:pt x="2" y="60"/>
                    <a:pt x="2" y="60"/>
                  </a:cubicBezTo>
                  <a:cubicBezTo>
                    <a:pt x="2" y="62"/>
                    <a:pt x="2" y="62"/>
                    <a:pt x="2" y="62"/>
                  </a:cubicBezTo>
                  <a:cubicBezTo>
                    <a:pt x="4" y="62"/>
                    <a:pt x="4" y="62"/>
                    <a:pt x="4" y="62"/>
                  </a:cubicBezTo>
                  <a:cubicBezTo>
                    <a:pt x="7" y="29"/>
                    <a:pt x="34" y="3"/>
                    <a:pt x="66" y="3"/>
                  </a:cubicBezTo>
                  <a:cubicBezTo>
                    <a:pt x="71" y="3"/>
                    <a:pt x="76" y="4"/>
                    <a:pt x="80" y="5"/>
                  </a:cubicBezTo>
                  <a:cubicBezTo>
                    <a:pt x="81" y="3"/>
                    <a:pt x="81" y="3"/>
                    <a:pt x="81" y="3"/>
                  </a:cubicBezTo>
                  <a:cubicBezTo>
                    <a:pt x="79" y="3"/>
                    <a:pt x="79" y="3"/>
                    <a:pt x="79" y="3"/>
                  </a:cubicBezTo>
                  <a:cubicBezTo>
                    <a:pt x="76" y="62"/>
                    <a:pt x="76" y="62"/>
                    <a:pt x="76" y="62"/>
                  </a:cubicBezTo>
                  <a:cubicBezTo>
                    <a:pt x="78" y="62"/>
                    <a:pt x="78" y="62"/>
                    <a:pt x="78" y="62"/>
                  </a:cubicBezTo>
                  <a:cubicBezTo>
                    <a:pt x="78" y="60"/>
                    <a:pt x="78" y="60"/>
                    <a:pt x="78" y="60"/>
                  </a:cubicBezTo>
                  <a:lnTo>
                    <a:pt x="78" y="6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iṣ1iḑe"/>
            <p:cNvSpPr/>
            <p:nvPr/>
          </p:nvSpPr>
          <p:spPr bwMode="auto">
            <a:xfrm>
              <a:off x="4170" y="8466"/>
              <a:ext cx="1108" cy="1262"/>
            </a:xfrm>
            <a:custGeom>
              <a:avLst/>
              <a:gdLst>
                <a:gd name="T0" fmla="*/ 0 w 396"/>
                <a:gd name="T1" fmla="*/ 438 h 451"/>
                <a:gd name="T2" fmla="*/ 143 w 396"/>
                <a:gd name="T3" fmla="*/ 451 h 451"/>
                <a:gd name="T4" fmla="*/ 287 w 396"/>
                <a:gd name="T5" fmla="*/ 164 h 451"/>
                <a:gd name="T6" fmla="*/ 396 w 396"/>
                <a:gd name="T7" fmla="*/ 26 h 451"/>
                <a:gd name="T8" fmla="*/ 283 w 396"/>
                <a:gd name="T9" fmla="*/ 0 h 451"/>
                <a:gd name="T10" fmla="*/ 117 w 396"/>
                <a:gd name="T11" fmla="*/ 88 h 451"/>
                <a:gd name="T12" fmla="*/ 0 w 396"/>
                <a:gd name="T13" fmla="*/ 438 h 451"/>
              </a:gdLst>
              <a:ahLst/>
              <a:cxnLst>
                <a:cxn ang="0">
                  <a:pos x="T0" y="T1"/>
                </a:cxn>
                <a:cxn ang="0">
                  <a:pos x="T2" y="T3"/>
                </a:cxn>
                <a:cxn ang="0">
                  <a:pos x="T4" y="T5"/>
                </a:cxn>
                <a:cxn ang="0">
                  <a:pos x="T6" y="T7"/>
                </a:cxn>
                <a:cxn ang="0">
                  <a:pos x="T8" y="T9"/>
                </a:cxn>
                <a:cxn ang="0">
                  <a:pos x="T10" y="T11"/>
                </a:cxn>
                <a:cxn ang="0">
                  <a:pos x="T12" y="T13"/>
                </a:cxn>
              </a:cxnLst>
              <a:rect l="0" t="0" r="r" b="b"/>
              <a:pathLst>
                <a:path w="396" h="451">
                  <a:moveTo>
                    <a:pt x="0" y="438"/>
                  </a:moveTo>
                  <a:cubicBezTo>
                    <a:pt x="143" y="451"/>
                    <a:pt x="143" y="451"/>
                    <a:pt x="143" y="451"/>
                  </a:cubicBezTo>
                  <a:cubicBezTo>
                    <a:pt x="287" y="164"/>
                    <a:pt x="287" y="164"/>
                    <a:pt x="287" y="164"/>
                  </a:cubicBezTo>
                  <a:cubicBezTo>
                    <a:pt x="396" y="26"/>
                    <a:pt x="396" y="26"/>
                    <a:pt x="396" y="26"/>
                  </a:cubicBezTo>
                  <a:cubicBezTo>
                    <a:pt x="283" y="0"/>
                    <a:pt x="283" y="0"/>
                    <a:pt x="283" y="0"/>
                  </a:cubicBezTo>
                  <a:cubicBezTo>
                    <a:pt x="283" y="0"/>
                    <a:pt x="145" y="22"/>
                    <a:pt x="117" y="88"/>
                  </a:cubicBezTo>
                  <a:cubicBezTo>
                    <a:pt x="90" y="155"/>
                    <a:pt x="0" y="438"/>
                    <a:pt x="0" y="438"/>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îśľidè"/>
            <p:cNvSpPr/>
            <p:nvPr/>
          </p:nvSpPr>
          <p:spPr bwMode="auto">
            <a:xfrm>
              <a:off x="4170" y="8466"/>
              <a:ext cx="843" cy="1253"/>
            </a:xfrm>
            <a:custGeom>
              <a:avLst/>
              <a:gdLst>
                <a:gd name="T0" fmla="*/ 0 w 301"/>
                <a:gd name="T1" fmla="*/ 438 h 448"/>
                <a:gd name="T2" fmla="*/ 0 w 301"/>
                <a:gd name="T3" fmla="*/ 438 h 448"/>
                <a:gd name="T4" fmla="*/ 0 w 301"/>
                <a:gd name="T5" fmla="*/ 438 h 448"/>
                <a:gd name="T6" fmla="*/ 0 w 301"/>
                <a:gd name="T7" fmla="*/ 438 h 448"/>
                <a:gd name="T8" fmla="*/ 283 w 301"/>
                <a:gd name="T9" fmla="*/ 0 h 448"/>
                <a:gd name="T10" fmla="*/ 117 w 301"/>
                <a:gd name="T11" fmla="*/ 88 h 448"/>
                <a:gd name="T12" fmla="*/ 1 w 301"/>
                <a:gd name="T13" fmla="*/ 436 h 448"/>
                <a:gd name="T14" fmla="*/ 142 w 301"/>
                <a:gd name="T15" fmla="*/ 448 h 448"/>
                <a:gd name="T16" fmla="*/ 226 w 301"/>
                <a:gd name="T17" fmla="*/ 281 h 448"/>
                <a:gd name="T18" fmla="*/ 183 w 301"/>
                <a:gd name="T19" fmla="*/ 116 h 448"/>
                <a:gd name="T20" fmla="*/ 183 w 301"/>
                <a:gd name="T21" fmla="*/ 116 h 448"/>
                <a:gd name="T22" fmla="*/ 183 w 301"/>
                <a:gd name="T23" fmla="*/ 116 h 448"/>
                <a:gd name="T24" fmla="*/ 301 w 301"/>
                <a:gd name="T25" fmla="*/ 4 h 448"/>
                <a:gd name="T26" fmla="*/ 283 w 301"/>
                <a:gd name="T27"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448">
                  <a:moveTo>
                    <a:pt x="0" y="438"/>
                  </a:moveTo>
                  <a:cubicBezTo>
                    <a:pt x="0" y="438"/>
                    <a:pt x="0" y="438"/>
                    <a:pt x="0" y="438"/>
                  </a:cubicBezTo>
                  <a:cubicBezTo>
                    <a:pt x="0" y="438"/>
                    <a:pt x="0" y="438"/>
                    <a:pt x="0" y="438"/>
                  </a:cubicBezTo>
                  <a:cubicBezTo>
                    <a:pt x="0" y="438"/>
                    <a:pt x="0" y="438"/>
                    <a:pt x="0" y="438"/>
                  </a:cubicBezTo>
                  <a:moveTo>
                    <a:pt x="283" y="0"/>
                  </a:moveTo>
                  <a:cubicBezTo>
                    <a:pt x="283" y="0"/>
                    <a:pt x="145" y="22"/>
                    <a:pt x="117" y="88"/>
                  </a:cubicBezTo>
                  <a:cubicBezTo>
                    <a:pt x="91" y="152"/>
                    <a:pt x="9" y="411"/>
                    <a:pt x="1" y="436"/>
                  </a:cubicBezTo>
                  <a:cubicBezTo>
                    <a:pt x="142" y="448"/>
                    <a:pt x="142" y="448"/>
                    <a:pt x="142" y="448"/>
                  </a:cubicBezTo>
                  <a:cubicBezTo>
                    <a:pt x="226" y="281"/>
                    <a:pt x="226" y="281"/>
                    <a:pt x="226" y="281"/>
                  </a:cubicBezTo>
                  <a:cubicBezTo>
                    <a:pt x="204" y="210"/>
                    <a:pt x="183" y="139"/>
                    <a:pt x="183" y="116"/>
                  </a:cubicBezTo>
                  <a:cubicBezTo>
                    <a:pt x="183" y="116"/>
                    <a:pt x="183" y="116"/>
                    <a:pt x="183" y="116"/>
                  </a:cubicBezTo>
                  <a:cubicBezTo>
                    <a:pt x="183" y="116"/>
                    <a:pt x="183" y="116"/>
                    <a:pt x="183" y="116"/>
                  </a:cubicBezTo>
                  <a:cubicBezTo>
                    <a:pt x="183" y="58"/>
                    <a:pt x="233" y="22"/>
                    <a:pt x="301" y="4"/>
                  </a:cubicBezTo>
                  <a:cubicBezTo>
                    <a:pt x="283" y="0"/>
                    <a:pt x="283" y="0"/>
                    <a:pt x="283"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iṣḷíḋ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iṣḷiď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ïṧliḋê"/>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ïṡḷíḓé"/>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îṣ1íḓè"/>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ïŝḷidé"/>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ïṡļidé"/>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ïSḷîḋê"/>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îṥḻíḋ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ïṣḻiḓ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íŝḻíde"/>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îŝļîḍê"/>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íṥľiḑé"/>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ïsľíḑe"/>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íṡľiḍè"/>
            <p:cNvSpPr/>
            <p:nvPr/>
          </p:nvSpPr>
          <p:spPr bwMode="auto">
            <a:xfrm>
              <a:off x="4685" y="9952"/>
              <a:ext cx="729" cy="369"/>
            </a:xfrm>
            <a:custGeom>
              <a:avLst/>
              <a:gdLst>
                <a:gd name="T0" fmla="*/ 0 w 423"/>
                <a:gd name="T1" fmla="*/ 214 h 214"/>
                <a:gd name="T2" fmla="*/ 423 w 423"/>
                <a:gd name="T3" fmla="*/ 214 h 214"/>
                <a:gd name="T4" fmla="*/ 397 w 423"/>
                <a:gd name="T5" fmla="*/ 0 h 214"/>
                <a:gd name="T6" fmla="*/ 185 w 423"/>
                <a:gd name="T7" fmla="*/ 8 h 214"/>
                <a:gd name="T8" fmla="*/ 180 w 423"/>
                <a:gd name="T9" fmla="*/ 94 h 214"/>
                <a:gd name="T10" fmla="*/ 0 w 423"/>
                <a:gd name="T11" fmla="*/ 214 h 214"/>
              </a:gdLst>
              <a:ahLst/>
              <a:cxnLst>
                <a:cxn ang="0">
                  <a:pos x="T0" y="T1"/>
                </a:cxn>
                <a:cxn ang="0">
                  <a:pos x="T2" y="T3"/>
                </a:cxn>
                <a:cxn ang="0">
                  <a:pos x="T4" y="T5"/>
                </a:cxn>
                <a:cxn ang="0">
                  <a:pos x="T6" y="T7"/>
                </a:cxn>
                <a:cxn ang="0">
                  <a:pos x="T8" y="T9"/>
                </a:cxn>
                <a:cxn ang="0">
                  <a:pos x="T10" y="T11"/>
                </a:cxn>
              </a:cxnLst>
              <a:rect l="0" t="0" r="r" b="b"/>
              <a:pathLst>
                <a:path w="423" h="214">
                  <a:moveTo>
                    <a:pt x="0" y="214"/>
                  </a:moveTo>
                  <a:lnTo>
                    <a:pt x="423" y="214"/>
                  </a:lnTo>
                  <a:lnTo>
                    <a:pt x="397" y="0"/>
                  </a:lnTo>
                  <a:lnTo>
                    <a:pt x="185" y="8"/>
                  </a:lnTo>
                  <a:lnTo>
                    <a:pt x="180" y="94"/>
                  </a:lnTo>
                  <a:lnTo>
                    <a:pt x="0" y="21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îŝļïďè"/>
            <p:cNvSpPr/>
            <p:nvPr/>
          </p:nvSpPr>
          <p:spPr bwMode="auto">
            <a:xfrm>
              <a:off x="4668" y="9947"/>
              <a:ext cx="755" cy="381"/>
            </a:xfrm>
            <a:custGeom>
              <a:avLst/>
              <a:gdLst>
                <a:gd name="T0" fmla="*/ 10 w 438"/>
                <a:gd name="T1" fmla="*/ 217 h 221"/>
                <a:gd name="T2" fmla="*/ 10 w 438"/>
                <a:gd name="T3" fmla="*/ 221 h 221"/>
                <a:gd name="T4" fmla="*/ 438 w 438"/>
                <a:gd name="T5" fmla="*/ 221 h 221"/>
                <a:gd name="T6" fmla="*/ 411 w 438"/>
                <a:gd name="T7" fmla="*/ 0 h 221"/>
                <a:gd name="T8" fmla="*/ 192 w 438"/>
                <a:gd name="T9" fmla="*/ 10 h 221"/>
                <a:gd name="T10" fmla="*/ 187 w 438"/>
                <a:gd name="T11" fmla="*/ 94 h 221"/>
                <a:gd name="T12" fmla="*/ 0 w 438"/>
                <a:gd name="T13" fmla="*/ 221 h 221"/>
                <a:gd name="T14" fmla="*/ 10 w 438"/>
                <a:gd name="T15" fmla="*/ 221 h 221"/>
                <a:gd name="T16" fmla="*/ 10 w 438"/>
                <a:gd name="T17" fmla="*/ 217 h 221"/>
                <a:gd name="T18" fmla="*/ 11 w 438"/>
                <a:gd name="T19" fmla="*/ 221 h 221"/>
                <a:gd name="T20" fmla="*/ 193 w 438"/>
                <a:gd name="T21" fmla="*/ 99 h 221"/>
                <a:gd name="T22" fmla="*/ 198 w 438"/>
                <a:gd name="T23" fmla="*/ 14 h 221"/>
                <a:gd name="T24" fmla="*/ 404 w 438"/>
                <a:gd name="T25" fmla="*/ 6 h 221"/>
                <a:gd name="T26" fmla="*/ 430 w 438"/>
                <a:gd name="T27" fmla="*/ 214 h 221"/>
                <a:gd name="T28" fmla="*/ 10 w 438"/>
                <a:gd name="T29" fmla="*/ 214 h 221"/>
                <a:gd name="T30" fmla="*/ 10 w 438"/>
                <a:gd name="T31" fmla="*/ 217 h 221"/>
                <a:gd name="T32" fmla="*/ 11 w 438"/>
                <a:gd name="T33" fmla="*/ 221 h 221"/>
                <a:gd name="T34" fmla="*/ 10 w 438"/>
                <a:gd name="T35" fmla="*/ 21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8" h="221">
                  <a:moveTo>
                    <a:pt x="10" y="217"/>
                  </a:moveTo>
                  <a:lnTo>
                    <a:pt x="10" y="221"/>
                  </a:lnTo>
                  <a:lnTo>
                    <a:pt x="438" y="221"/>
                  </a:lnTo>
                  <a:lnTo>
                    <a:pt x="411" y="0"/>
                  </a:lnTo>
                  <a:lnTo>
                    <a:pt x="192" y="10"/>
                  </a:lnTo>
                  <a:lnTo>
                    <a:pt x="187" y="94"/>
                  </a:lnTo>
                  <a:lnTo>
                    <a:pt x="0" y="221"/>
                  </a:lnTo>
                  <a:lnTo>
                    <a:pt x="10" y="221"/>
                  </a:lnTo>
                  <a:lnTo>
                    <a:pt x="10" y="217"/>
                  </a:lnTo>
                  <a:lnTo>
                    <a:pt x="11" y="221"/>
                  </a:lnTo>
                  <a:lnTo>
                    <a:pt x="193" y="99"/>
                  </a:lnTo>
                  <a:lnTo>
                    <a:pt x="198" y="14"/>
                  </a:lnTo>
                  <a:lnTo>
                    <a:pt x="404" y="6"/>
                  </a:lnTo>
                  <a:lnTo>
                    <a:pt x="430" y="214"/>
                  </a:lnTo>
                  <a:lnTo>
                    <a:pt x="10" y="214"/>
                  </a:lnTo>
                  <a:lnTo>
                    <a:pt x="10" y="217"/>
                  </a:lnTo>
                  <a:lnTo>
                    <a:pt x="11" y="221"/>
                  </a:lnTo>
                  <a:lnTo>
                    <a:pt x="10" y="217"/>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ïṥḻîďè"/>
            <p:cNvSpPr/>
            <p:nvPr/>
          </p:nvSpPr>
          <p:spPr bwMode="auto">
            <a:xfrm>
              <a:off x="4865" y="10157"/>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3" y="32"/>
                    <a:pt x="14" y="33"/>
                    <a:pt x="15" y="34"/>
                  </a:cubicBezTo>
                  <a:cubicBezTo>
                    <a:pt x="15" y="36"/>
                    <a:pt x="18" y="35"/>
                    <a:pt x="17" y="33"/>
                  </a:cubicBezTo>
                  <a:cubicBezTo>
                    <a:pt x="13" y="24"/>
                    <a:pt x="9" y="15"/>
                    <a:pt x="5" y="6"/>
                  </a:cubicBezTo>
                  <a:cubicBezTo>
                    <a:pt x="4" y="5"/>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islidé"/>
            <p:cNvSpPr/>
            <p:nvPr/>
          </p:nvSpPr>
          <p:spPr bwMode="auto">
            <a:xfrm>
              <a:off x="4920" y="10126"/>
              <a:ext cx="53" cy="100"/>
            </a:xfrm>
            <a:custGeom>
              <a:avLst/>
              <a:gdLst>
                <a:gd name="T0" fmla="*/ 1 w 19"/>
                <a:gd name="T1" fmla="*/ 3 h 36"/>
                <a:gd name="T2" fmla="*/ 14 w 19"/>
                <a:gd name="T3" fmla="*/ 30 h 36"/>
                <a:gd name="T4" fmla="*/ 15 w 19"/>
                <a:gd name="T5" fmla="*/ 34 h 36"/>
                <a:gd name="T6" fmla="*/ 18 w 19"/>
                <a:gd name="T7" fmla="*/ 32 h 36"/>
                <a:gd name="T8" fmla="*/ 6 w 19"/>
                <a:gd name="T9" fmla="*/ 5 h 36"/>
                <a:gd name="T10" fmla="*/ 4 w 19"/>
                <a:gd name="T11" fmla="*/ 1 h 36"/>
                <a:gd name="T12" fmla="*/ 1 w 19"/>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9" h="36">
                  <a:moveTo>
                    <a:pt x="1" y="3"/>
                  </a:moveTo>
                  <a:cubicBezTo>
                    <a:pt x="5" y="12"/>
                    <a:pt x="9" y="21"/>
                    <a:pt x="14" y="30"/>
                  </a:cubicBezTo>
                  <a:cubicBezTo>
                    <a:pt x="14" y="31"/>
                    <a:pt x="15" y="33"/>
                    <a:pt x="15" y="34"/>
                  </a:cubicBezTo>
                  <a:cubicBezTo>
                    <a:pt x="16" y="36"/>
                    <a:pt x="19" y="34"/>
                    <a:pt x="18" y="32"/>
                  </a:cubicBezTo>
                  <a:cubicBezTo>
                    <a:pt x="14" y="23"/>
                    <a:pt x="10" y="14"/>
                    <a:pt x="6"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íṧ1ídé"/>
            <p:cNvSpPr/>
            <p:nvPr/>
          </p:nvSpPr>
          <p:spPr bwMode="auto">
            <a:xfrm>
              <a:off x="4828" y="9983"/>
              <a:ext cx="148" cy="143"/>
            </a:xfrm>
            <a:custGeom>
              <a:avLst/>
              <a:gdLst>
                <a:gd name="T0" fmla="*/ 52 w 53"/>
                <a:gd name="T1" fmla="*/ 47 h 51"/>
                <a:gd name="T2" fmla="*/ 31 w 53"/>
                <a:gd name="T3" fmla="*/ 37 h 51"/>
                <a:gd name="T4" fmla="*/ 15 w 53"/>
                <a:gd name="T5" fmla="*/ 28 h 51"/>
                <a:gd name="T6" fmla="*/ 4 w 53"/>
                <a:gd name="T7" fmla="*/ 16 h 51"/>
                <a:gd name="T8" fmla="*/ 6 w 53"/>
                <a:gd name="T9" fmla="*/ 6 h 51"/>
                <a:gd name="T10" fmla="*/ 16 w 53"/>
                <a:gd name="T11" fmla="*/ 5 h 51"/>
                <a:gd name="T12" fmla="*/ 27 w 53"/>
                <a:gd name="T13" fmla="*/ 15 h 51"/>
                <a:gd name="T14" fmla="*/ 38 w 53"/>
                <a:gd name="T15" fmla="*/ 29 h 51"/>
                <a:gd name="T16" fmla="*/ 50 w 53"/>
                <a:gd name="T17" fmla="*/ 49 h 51"/>
                <a:gd name="T18" fmla="*/ 53 w 53"/>
                <a:gd name="T19" fmla="*/ 48 h 51"/>
                <a:gd name="T20" fmla="*/ 41 w 53"/>
                <a:gd name="T21" fmla="*/ 28 h 51"/>
                <a:gd name="T22" fmla="*/ 30 w 53"/>
                <a:gd name="T23" fmla="*/ 13 h 51"/>
                <a:gd name="T24" fmla="*/ 18 w 53"/>
                <a:gd name="T25" fmla="*/ 3 h 51"/>
                <a:gd name="T26" fmla="*/ 7 w 53"/>
                <a:gd name="T27" fmla="*/ 2 h 51"/>
                <a:gd name="T28" fmla="*/ 0 w 53"/>
                <a:gd name="T29" fmla="*/ 13 h 51"/>
                <a:gd name="T30" fmla="*/ 7 w 53"/>
                <a:gd name="T31" fmla="*/ 25 h 51"/>
                <a:gd name="T32" fmla="*/ 23 w 53"/>
                <a:gd name="T33" fmla="*/ 37 h 51"/>
                <a:gd name="T34" fmla="*/ 51 w 53"/>
                <a:gd name="T35" fmla="*/ 50 h 51"/>
                <a:gd name="T36" fmla="*/ 52 w 53"/>
                <a:gd name="T3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 h="51">
                  <a:moveTo>
                    <a:pt x="52" y="47"/>
                  </a:moveTo>
                  <a:cubicBezTo>
                    <a:pt x="44" y="44"/>
                    <a:pt x="37" y="41"/>
                    <a:pt x="31" y="37"/>
                  </a:cubicBezTo>
                  <a:cubicBezTo>
                    <a:pt x="25" y="34"/>
                    <a:pt x="20" y="31"/>
                    <a:pt x="15" y="28"/>
                  </a:cubicBezTo>
                  <a:cubicBezTo>
                    <a:pt x="11" y="25"/>
                    <a:pt x="6" y="21"/>
                    <a:pt x="4" y="16"/>
                  </a:cubicBezTo>
                  <a:cubicBezTo>
                    <a:pt x="2" y="13"/>
                    <a:pt x="3" y="9"/>
                    <a:pt x="6" y="6"/>
                  </a:cubicBezTo>
                  <a:cubicBezTo>
                    <a:pt x="9" y="4"/>
                    <a:pt x="13" y="4"/>
                    <a:pt x="16" y="5"/>
                  </a:cubicBezTo>
                  <a:cubicBezTo>
                    <a:pt x="20" y="7"/>
                    <a:pt x="24" y="11"/>
                    <a:pt x="27" y="15"/>
                  </a:cubicBezTo>
                  <a:cubicBezTo>
                    <a:pt x="31" y="19"/>
                    <a:pt x="35" y="24"/>
                    <a:pt x="38" y="29"/>
                  </a:cubicBezTo>
                  <a:cubicBezTo>
                    <a:pt x="42" y="35"/>
                    <a:pt x="46" y="42"/>
                    <a:pt x="50" y="49"/>
                  </a:cubicBezTo>
                  <a:cubicBezTo>
                    <a:pt x="51" y="51"/>
                    <a:pt x="53" y="49"/>
                    <a:pt x="53" y="48"/>
                  </a:cubicBezTo>
                  <a:cubicBezTo>
                    <a:pt x="49" y="41"/>
                    <a:pt x="45" y="35"/>
                    <a:pt x="41" y="28"/>
                  </a:cubicBezTo>
                  <a:cubicBezTo>
                    <a:pt x="38" y="23"/>
                    <a:pt x="34" y="18"/>
                    <a:pt x="30" y="13"/>
                  </a:cubicBezTo>
                  <a:cubicBezTo>
                    <a:pt x="27" y="9"/>
                    <a:pt x="23" y="5"/>
                    <a:pt x="18" y="3"/>
                  </a:cubicBezTo>
                  <a:cubicBezTo>
                    <a:pt x="14" y="1"/>
                    <a:pt x="10" y="0"/>
                    <a:pt x="7" y="2"/>
                  </a:cubicBezTo>
                  <a:cubicBezTo>
                    <a:pt x="3" y="4"/>
                    <a:pt x="0" y="9"/>
                    <a:pt x="0" y="13"/>
                  </a:cubicBezTo>
                  <a:cubicBezTo>
                    <a:pt x="0" y="18"/>
                    <a:pt x="4" y="22"/>
                    <a:pt x="7" y="25"/>
                  </a:cubicBezTo>
                  <a:cubicBezTo>
                    <a:pt x="12" y="30"/>
                    <a:pt x="18" y="33"/>
                    <a:pt x="23" y="37"/>
                  </a:cubicBezTo>
                  <a:cubicBezTo>
                    <a:pt x="32" y="42"/>
                    <a:pt x="41" y="46"/>
                    <a:pt x="51" y="50"/>
                  </a:cubicBezTo>
                  <a:cubicBezTo>
                    <a:pt x="53" y="51"/>
                    <a:pt x="53" y="48"/>
                    <a:pt x="52" y="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is1îďé"/>
            <p:cNvSpPr/>
            <p:nvPr/>
          </p:nvSpPr>
          <p:spPr bwMode="auto">
            <a:xfrm>
              <a:off x="4928" y="9955"/>
              <a:ext cx="53" cy="172"/>
            </a:xfrm>
            <a:custGeom>
              <a:avLst/>
              <a:gdLst>
                <a:gd name="T0" fmla="*/ 0 w 19"/>
                <a:gd name="T1" fmla="*/ 3 h 62"/>
                <a:gd name="T2" fmla="*/ 13 w 19"/>
                <a:gd name="T3" fmla="*/ 53 h 62"/>
                <a:gd name="T4" fmla="*/ 15 w 19"/>
                <a:gd name="T5" fmla="*/ 60 h 62"/>
                <a:gd name="T6" fmla="*/ 18 w 19"/>
                <a:gd name="T7" fmla="*/ 59 h 62"/>
                <a:gd name="T8" fmla="*/ 5 w 19"/>
                <a:gd name="T9" fmla="*/ 9 h 62"/>
                <a:gd name="T10" fmla="*/ 3 w 19"/>
                <a:gd name="T11" fmla="*/ 2 h 62"/>
                <a:gd name="T12" fmla="*/ 0 w 1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19" h="62">
                  <a:moveTo>
                    <a:pt x="0" y="3"/>
                  </a:moveTo>
                  <a:cubicBezTo>
                    <a:pt x="5" y="20"/>
                    <a:pt x="9" y="36"/>
                    <a:pt x="13" y="53"/>
                  </a:cubicBezTo>
                  <a:cubicBezTo>
                    <a:pt x="14" y="55"/>
                    <a:pt x="15" y="58"/>
                    <a:pt x="15" y="60"/>
                  </a:cubicBezTo>
                  <a:cubicBezTo>
                    <a:pt x="16" y="62"/>
                    <a:pt x="19" y="61"/>
                    <a:pt x="18" y="59"/>
                  </a:cubicBezTo>
                  <a:cubicBezTo>
                    <a:pt x="14" y="43"/>
                    <a:pt x="10" y="26"/>
                    <a:pt x="5" y="9"/>
                  </a:cubicBezTo>
                  <a:cubicBezTo>
                    <a:pt x="5" y="7"/>
                    <a:pt x="4" y="5"/>
                    <a:pt x="3" y="2"/>
                  </a:cubicBezTo>
                  <a:cubicBezTo>
                    <a:pt x="3" y="0"/>
                    <a:pt x="0" y="1"/>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ïṣľiďé"/>
            <p:cNvSpPr/>
            <p:nvPr/>
          </p:nvSpPr>
          <p:spPr bwMode="auto">
            <a:xfrm>
              <a:off x="5190" y="10131"/>
              <a:ext cx="224" cy="190"/>
            </a:xfrm>
            <a:custGeom>
              <a:avLst/>
              <a:gdLst>
                <a:gd name="T0" fmla="*/ 0 w 80"/>
                <a:gd name="T1" fmla="*/ 64 h 68"/>
                <a:gd name="T2" fmla="*/ 0 w 80"/>
                <a:gd name="T3" fmla="*/ 68 h 68"/>
                <a:gd name="T4" fmla="*/ 80 w 80"/>
                <a:gd name="T5" fmla="*/ 68 h 68"/>
                <a:gd name="T6" fmla="*/ 72 w 80"/>
                <a:gd name="T7" fmla="*/ 1 h 68"/>
                <a:gd name="T8" fmla="*/ 63 w 80"/>
                <a:gd name="T9" fmla="*/ 0 h 68"/>
                <a:gd name="T10" fmla="*/ 0 w 80"/>
                <a:gd name="T11" fmla="*/ 64 h 68"/>
              </a:gdLst>
              <a:ahLst/>
              <a:cxnLst>
                <a:cxn ang="0">
                  <a:pos x="T0" y="T1"/>
                </a:cxn>
                <a:cxn ang="0">
                  <a:pos x="T2" y="T3"/>
                </a:cxn>
                <a:cxn ang="0">
                  <a:pos x="T4" y="T5"/>
                </a:cxn>
                <a:cxn ang="0">
                  <a:pos x="T6" y="T7"/>
                </a:cxn>
                <a:cxn ang="0">
                  <a:pos x="T8" y="T9"/>
                </a:cxn>
                <a:cxn ang="0">
                  <a:pos x="T10" y="T11"/>
                </a:cxn>
              </a:cxnLst>
              <a:rect l="0" t="0" r="r" b="b"/>
              <a:pathLst>
                <a:path w="80" h="68">
                  <a:moveTo>
                    <a:pt x="0" y="64"/>
                  </a:moveTo>
                  <a:cubicBezTo>
                    <a:pt x="0" y="65"/>
                    <a:pt x="0" y="67"/>
                    <a:pt x="0" y="68"/>
                  </a:cubicBezTo>
                  <a:cubicBezTo>
                    <a:pt x="80" y="68"/>
                    <a:pt x="80" y="68"/>
                    <a:pt x="80" y="68"/>
                  </a:cubicBezTo>
                  <a:cubicBezTo>
                    <a:pt x="72" y="1"/>
                    <a:pt x="72" y="1"/>
                    <a:pt x="72" y="1"/>
                  </a:cubicBezTo>
                  <a:cubicBezTo>
                    <a:pt x="69" y="1"/>
                    <a:pt x="66" y="0"/>
                    <a:pt x="63" y="0"/>
                  </a:cubicBezTo>
                  <a:cubicBezTo>
                    <a:pt x="28" y="0"/>
                    <a:pt x="0" y="29"/>
                    <a:pt x="0" y="64"/>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íṩḷiḋe"/>
            <p:cNvSpPr/>
            <p:nvPr/>
          </p:nvSpPr>
          <p:spPr bwMode="auto">
            <a:xfrm>
              <a:off x="5185" y="10128"/>
              <a:ext cx="236" cy="200"/>
            </a:xfrm>
            <a:custGeom>
              <a:avLst/>
              <a:gdLst>
                <a:gd name="T0" fmla="*/ 2 w 84"/>
                <a:gd name="T1" fmla="*/ 65 h 71"/>
                <a:gd name="T2" fmla="*/ 0 w 84"/>
                <a:gd name="T3" fmla="*/ 65 h 71"/>
                <a:gd name="T4" fmla="*/ 1 w 84"/>
                <a:gd name="T5" fmla="*/ 70 h 71"/>
                <a:gd name="T6" fmla="*/ 1 w 84"/>
                <a:gd name="T7" fmla="*/ 71 h 71"/>
                <a:gd name="T8" fmla="*/ 84 w 84"/>
                <a:gd name="T9" fmla="*/ 71 h 71"/>
                <a:gd name="T10" fmla="*/ 75 w 84"/>
                <a:gd name="T11" fmla="*/ 1 h 71"/>
                <a:gd name="T12" fmla="*/ 74 w 84"/>
                <a:gd name="T13" fmla="*/ 0 h 71"/>
                <a:gd name="T14" fmla="*/ 65 w 84"/>
                <a:gd name="T15" fmla="*/ 0 h 71"/>
                <a:gd name="T16" fmla="*/ 0 w 84"/>
                <a:gd name="T17" fmla="*/ 65 h 71"/>
                <a:gd name="T18" fmla="*/ 2 w 84"/>
                <a:gd name="T19" fmla="*/ 65 h 71"/>
                <a:gd name="T20" fmla="*/ 3 w 84"/>
                <a:gd name="T21" fmla="*/ 65 h 71"/>
                <a:gd name="T22" fmla="*/ 22 w 84"/>
                <a:gd name="T23" fmla="*/ 21 h 71"/>
                <a:gd name="T24" fmla="*/ 65 w 84"/>
                <a:gd name="T25" fmla="*/ 3 h 71"/>
                <a:gd name="T26" fmla="*/ 74 w 84"/>
                <a:gd name="T27" fmla="*/ 3 h 71"/>
                <a:gd name="T28" fmla="*/ 74 w 84"/>
                <a:gd name="T29" fmla="*/ 2 h 71"/>
                <a:gd name="T30" fmla="*/ 73 w 84"/>
                <a:gd name="T31" fmla="*/ 2 h 71"/>
                <a:gd name="T32" fmla="*/ 81 w 84"/>
                <a:gd name="T33" fmla="*/ 68 h 71"/>
                <a:gd name="T34" fmla="*/ 2 w 84"/>
                <a:gd name="T35" fmla="*/ 68 h 71"/>
                <a:gd name="T36" fmla="*/ 2 w 84"/>
                <a:gd name="T37" fmla="*/ 69 h 71"/>
                <a:gd name="T38" fmla="*/ 4 w 84"/>
                <a:gd name="T39" fmla="*/ 69 h 71"/>
                <a:gd name="T40" fmla="*/ 3 w 84"/>
                <a:gd name="T41" fmla="*/ 65 h 71"/>
                <a:gd name="T42" fmla="*/ 2 w 84"/>
                <a:gd name="T43"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 h="71">
                  <a:moveTo>
                    <a:pt x="2" y="65"/>
                  </a:moveTo>
                  <a:cubicBezTo>
                    <a:pt x="0" y="65"/>
                    <a:pt x="0" y="65"/>
                    <a:pt x="0" y="65"/>
                  </a:cubicBezTo>
                  <a:cubicBezTo>
                    <a:pt x="0" y="66"/>
                    <a:pt x="1" y="68"/>
                    <a:pt x="1" y="70"/>
                  </a:cubicBezTo>
                  <a:cubicBezTo>
                    <a:pt x="1" y="71"/>
                    <a:pt x="1" y="71"/>
                    <a:pt x="1" y="71"/>
                  </a:cubicBezTo>
                  <a:cubicBezTo>
                    <a:pt x="84" y="71"/>
                    <a:pt x="84" y="71"/>
                    <a:pt x="84" y="71"/>
                  </a:cubicBezTo>
                  <a:cubicBezTo>
                    <a:pt x="75" y="1"/>
                    <a:pt x="75" y="1"/>
                    <a:pt x="75" y="1"/>
                  </a:cubicBezTo>
                  <a:cubicBezTo>
                    <a:pt x="74" y="0"/>
                    <a:pt x="74" y="0"/>
                    <a:pt x="74" y="0"/>
                  </a:cubicBezTo>
                  <a:cubicBezTo>
                    <a:pt x="71" y="0"/>
                    <a:pt x="68" y="0"/>
                    <a:pt x="65" y="0"/>
                  </a:cubicBezTo>
                  <a:cubicBezTo>
                    <a:pt x="29" y="0"/>
                    <a:pt x="0" y="29"/>
                    <a:pt x="0" y="65"/>
                  </a:cubicBezTo>
                  <a:cubicBezTo>
                    <a:pt x="2" y="65"/>
                    <a:pt x="2" y="65"/>
                    <a:pt x="2" y="65"/>
                  </a:cubicBezTo>
                  <a:cubicBezTo>
                    <a:pt x="3" y="65"/>
                    <a:pt x="3" y="65"/>
                    <a:pt x="3" y="65"/>
                  </a:cubicBezTo>
                  <a:cubicBezTo>
                    <a:pt x="3" y="47"/>
                    <a:pt x="10" y="32"/>
                    <a:pt x="22" y="21"/>
                  </a:cubicBezTo>
                  <a:cubicBezTo>
                    <a:pt x="33" y="10"/>
                    <a:pt x="48" y="3"/>
                    <a:pt x="65" y="3"/>
                  </a:cubicBezTo>
                  <a:cubicBezTo>
                    <a:pt x="68" y="3"/>
                    <a:pt x="71" y="3"/>
                    <a:pt x="74" y="3"/>
                  </a:cubicBezTo>
                  <a:cubicBezTo>
                    <a:pt x="74" y="2"/>
                    <a:pt x="74" y="2"/>
                    <a:pt x="74" y="2"/>
                  </a:cubicBezTo>
                  <a:cubicBezTo>
                    <a:pt x="73" y="2"/>
                    <a:pt x="73" y="2"/>
                    <a:pt x="73" y="2"/>
                  </a:cubicBezTo>
                  <a:cubicBezTo>
                    <a:pt x="81" y="68"/>
                    <a:pt x="81" y="68"/>
                    <a:pt x="81" y="68"/>
                  </a:cubicBezTo>
                  <a:cubicBezTo>
                    <a:pt x="2" y="68"/>
                    <a:pt x="2" y="68"/>
                    <a:pt x="2" y="68"/>
                  </a:cubicBezTo>
                  <a:cubicBezTo>
                    <a:pt x="2" y="69"/>
                    <a:pt x="2" y="69"/>
                    <a:pt x="2" y="69"/>
                  </a:cubicBezTo>
                  <a:cubicBezTo>
                    <a:pt x="4" y="69"/>
                    <a:pt x="4" y="69"/>
                    <a:pt x="4" y="69"/>
                  </a:cubicBezTo>
                  <a:cubicBezTo>
                    <a:pt x="4" y="68"/>
                    <a:pt x="3" y="66"/>
                    <a:pt x="3" y="65"/>
                  </a:cubicBezTo>
                  <a:lnTo>
                    <a:pt x="2" y="6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îṩlïdé"/>
            <p:cNvSpPr/>
            <p:nvPr/>
          </p:nvSpPr>
          <p:spPr bwMode="auto">
            <a:xfrm>
              <a:off x="4682" y="8420"/>
              <a:ext cx="1413" cy="1286"/>
            </a:xfrm>
            <a:custGeom>
              <a:avLst/>
              <a:gdLst>
                <a:gd name="T0" fmla="*/ 495 w 505"/>
                <a:gd name="T1" fmla="*/ 11 h 460"/>
                <a:gd name="T2" fmla="*/ 434 w 505"/>
                <a:gd name="T3" fmla="*/ 170 h 460"/>
                <a:gd name="T4" fmla="*/ 185 w 505"/>
                <a:gd name="T5" fmla="*/ 180 h 460"/>
                <a:gd name="T6" fmla="*/ 240 w 505"/>
                <a:gd name="T7" fmla="*/ 453 h 460"/>
                <a:gd name="T8" fmla="*/ 97 w 505"/>
                <a:gd name="T9" fmla="*/ 460 h 460"/>
                <a:gd name="T10" fmla="*/ 0 w 505"/>
                <a:gd name="T11" fmla="*/ 133 h 460"/>
                <a:gd name="T12" fmla="*/ 172 w 505"/>
                <a:gd name="T13" fmla="*/ 11 h 460"/>
                <a:gd name="T14" fmla="*/ 495 w 505"/>
                <a:gd name="T15" fmla="*/ 11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5" h="460">
                  <a:moveTo>
                    <a:pt x="495" y="11"/>
                  </a:moveTo>
                  <a:cubicBezTo>
                    <a:pt x="495" y="11"/>
                    <a:pt x="505" y="157"/>
                    <a:pt x="434" y="170"/>
                  </a:cubicBezTo>
                  <a:cubicBezTo>
                    <a:pt x="363" y="182"/>
                    <a:pt x="185" y="180"/>
                    <a:pt x="185" y="180"/>
                  </a:cubicBezTo>
                  <a:cubicBezTo>
                    <a:pt x="240" y="453"/>
                    <a:pt x="240" y="453"/>
                    <a:pt x="240" y="453"/>
                  </a:cubicBezTo>
                  <a:cubicBezTo>
                    <a:pt x="97" y="460"/>
                    <a:pt x="97" y="460"/>
                    <a:pt x="97" y="460"/>
                  </a:cubicBezTo>
                  <a:cubicBezTo>
                    <a:pt x="97" y="460"/>
                    <a:pt x="0" y="182"/>
                    <a:pt x="0" y="133"/>
                  </a:cubicBezTo>
                  <a:cubicBezTo>
                    <a:pt x="0" y="60"/>
                    <a:pt x="77" y="22"/>
                    <a:pt x="172" y="11"/>
                  </a:cubicBezTo>
                  <a:cubicBezTo>
                    <a:pt x="266" y="0"/>
                    <a:pt x="495" y="11"/>
                    <a:pt x="495" y="1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iṡlîḓé"/>
            <p:cNvSpPr/>
            <p:nvPr/>
          </p:nvSpPr>
          <p:spPr bwMode="auto">
            <a:xfrm>
              <a:off x="4682" y="8435"/>
              <a:ext cx="1384" cy="1270"/>
            </a:xfrm>
            <a:custGeom>
              <a:avLst/>
              <a:gdLst>
                <a:gd name="T0" fmla="*/ 298 w 495"/>
                <a:gd name="T1" fmla="*/ 0 h 454"/>
                <a:gd name="T2" fmla="*/ 172 w 495"/>
                <a:gd name="T3" fmla="*/ 5 h 454"/>
                <a:gd name="T4" fmla="*/ 118 w 495"/>
                <a:gd name="T5" fmla="*/ 15 h 454"/>
                <a:gd name="T6" fmla="*/ 0 w 495"/>
                <a:gd name="T7" fmla="*/ 127 h 454"/>
                <a:gd name="T8" fmla="*/ 97 w 495"/>
                <a:gd name="T9" fmla="*/ 454 h 454"/>
                <a:gd name="T10" fmla="*/ 240 w 495"/>
                <a:gd name="T11" fmla="*/ 447 h 454"/>
                <a:gd name="T12" fmla="*/ 185 w 495"/>
                <a:gd name="T13" fmla="*/ 174 h 454"/>
                <a:gd name="T14" fmla="*/ 185 w 495"/>
                <a:gd name="T15" fmla="*/ 174 h 454"/>
                <a:gd name="T16" fmla="*/ 207 w 495"/>
                <a:gd name="T17" fmla="*/ 174 h 454"/>
                <a:gd name="T18" fmla="*/ 434 w 495"/>
                <a:gd name="T19" fmla="*/ 164 h 454"/>
                <a:gd name="T20" fmla="*/ 495 w 495"/>
                <a:gd name="T21" fmla="*/ 25 h 454"/>
                <a:gd name="T22" fmla="*/ 495 w 495"/>
                <a:gd name="T23" fmla="*/ 5 h 454"/>
                <a:gd name="T24" fmla="*/ 298 w 495"/>
                <a:gd name="T25"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5" h="454">
                  <a:moveTo>
                    <a:pt x="298" y="0"/>
                  </a:moveTo>
                  <a:cubicBezTo>
                    <a:pt x="250" y="0"/>
                    <a:pt x="203" y="1"/>
                    <a:pt x="172" y="5"/>
                  </a:cubicBezTo>
                  <a:cubicBezTo>
                    <a:pt x="153" y="7"/>
                    <a:pt x="135" y="10"/>
                    <a:pt x="118" y="15"/>
                  </a:cubicBezTo>
                  <a:cubicBezTo>
                    <a:pt x="50" y="33"/>
                    <a:pt x="0" y="69"/>
                    <a:pt x="0" y="127"/>
                  </a:cubicBezTo>
                  <a:cubicBezTo>
                    <a:pt x="0" y="176"/>
                    <a:pt x="97" y="454"/>
                    <a:pt x="97" y="454"/>
                  </a:cubicBezTo>
                  <a:cubicBezTo>
                    <a:pt x="240" y="447"/>
                    <a:pt x="240" y="447"/>
                    <a:pt x="240" y="447"/>
                  </a:cubicBezTo>
                  <a:cubicBezTo>
                    <a:pt x="185" y="174"/>
                    <a:pt x="185" y="174"/>
                    <a:pt x="185" y="174"/>
                  </a:cubicBezTo>
                  <a:cubicBezTo>
                    <a:pt x="185" y="174"/>
                    <a:pt x="185" y="174"/>
                    <a:pt x="185" y="174"/>
                  </a:cubicBezTo>
                  <a:cubicBezTo>
                    <a:pt x="185" y="174"/>
                    <a:pt x="193" y="174"/>
                    <a:pt x="207" y="174"/>
                  </a:cubicBezTo>
                  <a:cubicBezTo>
                    <a:pt x="257" y="174"/>
                    <a:pt x="378" y="173"/>
                    <a:pt x="434" y="164"/>
                  </a:cubicBezTo>
                  <a:cubicBezTo>
                    <a:pt x="489" y="154"/>
                    <a:pt x="495" y="66"/>
                    <a:pt x="495" y="25"/>
                  </a:cubicBezTo>
                  <a:cubicBezTo>
                    <a:pt x="495" y="13"/>
                    <a:pt x="495" y="5"/>
                    <a:pt x="495" y="5"/>
                  </a:cubicBezTo>
                  <a:cubicBezTo>
                    <a:pt x="495" y="5"/>
                    <a:pt x="393" y="0"/>
                    <a:pt x="298"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íṡļiḓé"/>
            <p:cNvSpPr/>
            <p:nvPr/>
          </p:nvSpPr>
          <p:spPr bwMode="auto">
            <a:xfrm>
              <a:off x="4677" y="8430"/>
              <a:ext cx="1389" cy="1280"/>
            </a:xfrm>
            <a:custGeom>
              <a:avLst/>
              <a:gdLst>
                <a:gd name="T0" fmla="*/ 242 w 497"/>
                <a:gd name="T1" fmla="*/ 447 h 458"/>
                <a:gd name="T2" fmla="*/ 99 w 497"/>
                <a:gd name="T3" fmla="*/ 454 h 458"/>
                <a:gd name="T4" fmla="*/ 99 w 497"/>
                <a:gd name="T5" fmla="*/ 456 h 458"/>
                <a:gd name="T6" fmla="*/ 101 w 497"/>
                <a:gd name="T7" fmla="*/ 455 h 458"/>
                <a:gd name="T8" fmla="*/ 97 w 497"/>
                <a:gd name="T9" fmla="*/ 443 h 458"/>
                <a:gd name="T10" fmla="*/ 43 w 497"/>
                <a:gd name="T11" fmla="*/ 282 h 458"/>
                <a:gd name="T12" fmla="*/ 16 w 497"/>
                <a:gd name="T13" fmla="*/ 188 h 458"/>
                <a:gd name="T14" fmla="*/ 7 w 497"/>
                <a:gd name="T15" fmla="*/ 152 h 458"/>
                <a:gd name="T16" fmla="*/ 4 w 497"/>
                <a:gd name="T17" fmla="*/ 129 h 458"/>
                <a:gd name="T18" fmla="*/ 4 w 497"/>
                <a:gd name="T19" fmla="*/ 129 h 458"/>
                <a:gd name="T20" fmla="*/ 4 w 497"/>
                <a:gd name="T21" fmla="*/ 129 h 458"/>
                <a:gd name="T22" fmla="*/ 17 w 497"/>
                <a:gd name="T23" fmla="*/ 82 h 458"/>
                <a:gd name="T24" fmla="*/ 79 w 497"/>
                <a:gd name="T25" fmla="*/ 33 h 458"/>
                <a:gd name="T26" fmla="*/ 174 w 497"/>
                <a:gd name="T27" fmla="*/ 9 h 458"/>
                <a:gd name="T28" fmla="*/ 300 w 497"/>
                <a:gd name="T29" fmla="*/ 4 h 458"/>
                <a:gd name="T30" fmla="*/ 434 w 497"/>
                <a:gd name="T31" fmla="*/ 7 h 458"/>
                <a:gd name="T32" fmla="*/ 479 w 497"/>
                <a:gd name="T33" fmla="*/ 8 h 458"/>
                <a:gd name="T34" fmla="*/ 497 w 497"/>
                <a:gd name="T35" fmla="*/ 9 h 458"/>
                <a:gd name="T36" fmla="*/ 497 w 497"/>
                <a:gd name="T37" fmla="*/ 5 h 458"/>
                <a:gd name="T38" fmla="*/ 300 w 497"/>
                <a:gd name="T39" fmla="*/ 0 h 458"/>
                <a:gd name="T40" fmla="*/ 174 w 497"/>
                <a:gd name="T41" fmla="*/ 5 h 458"/>
                <a:gd name="T42" fmla="*/ 51 w 497"/>
                <a:gd name="T43" fmla="*/ 43 h 458"/>
                <a:gd name="T44" fmla="*/ 14 w 497"/>
                <a:gd name="T45" fmla="*/ 80 h 458"/>
                <a:gd name="T46" fmla="*/ 0 w 497"/>
                <a:gd name="T47" fmla="*/ 129 h 458"/>
                <a:gd name="T48" fmla="*/ 0 w 497"/>
                <a:gd name="T49" fmla="*/ 129 h 458"/>
                <a:gd name="T50" fmla="*/ 0 w 497"/>
                <a:gd name="T51" fmla="*/ 129 h 458"/>
                <a:gd name="T52" fmla="*/ 4 w 497"/>
                <a:gd name="T53" fmla="*/ 158 h 458"/>
                <a:gd name="T54" fmla="*/ 58 w 497"/>
                <a:gd name="T55" fmla="*/ 339 h 458"/>
                <a:gd name="T56" fmla="*/ 97 w 497"/>
                <a:gd name="T57" fmla="*/ 456 h 458"/>
                <a:gd name="T58" fmla="*/ 98 w 497"/>
                <a:gd name="T59" fmla="*/ 458 h 458"/>
                <a:gd name="T60" fmla="*/ 243 w 497"/>
                <a:gd name="T61" fmla="*/ 451 h 458"/>
                <a:gd name="T62" fmla="*/ 242 w 497"/>
                <a:gd name="T63" fmla="*/ 44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458">
                  <a:moveTo>
                    <a:pt x="242" y="447"/>
                  </a:moveTo>
                  <a:cubicBezTo>
                    <a:pt x="99" y="454"/>
                    <a:pt x="99" y="454"/>
                    <a:pt x="99" y="454"/>
                  </a:cubicBezTo>
                  <a:cubicBezTo>
                    <a:pt x="99" y="456"/>
                    <a:pt x="99" y="456"/>
                    <a:pt x="99" y="456"/>
                  </a:cubicBezTo>
                  <a:cubicBezTo>
                    <a:pt x="101" y="455"/>
                    <a:pt x="101" y="455"/>
                    <a:pt x="101" y="455"/>
                  </a:cubicBezTo>
                  <a:cubicBezTo>
                    <a:pt x="101" y="455"/>
                    <a:pt x="100" y="451"/>
                    <a:pt x="97" y="443"/>
                  </a:cubicBezTo>
                  <a:cubicBezTo>
                    <a:pt x="88" y="416"/>
                    <a:pt x="64" y="348"/>
                    <a:pt x="43" y="282"/>
                  </a:cubicBezTo>
                  <a:cubicBezTo>
                    <a:pt x="33" y="248"/>
                    <a:pt x="23" y="215"/>
                    <a:pt x="16" y="188"/>
                  </a:cubicBezTo>
                  <a:cubicBezTo>
                    <a:pt x="12" y="175"/>
                    <a:pt x="9" y="162"/>
                    <a:pt x="7" y="152"/>
                  </a:cubicBezTo>
                  <a:cubicBezTo>
                    <a:pt x="5" y="142"/>
                    <a:pt x="4" y="134"/>
                    <a:pt x="4" y="129"/>
                  </a:cubicBezTo>
                  <a:cubicBezTo>
                    <a:pt x="4" y="129"/>
                    <a:pt x="4" y="129"/>
                    <a:pt x="4" y="129"/>
                  </a:cubicBezTo>
                  <a:cubicBezTo>
                    <a:pt x="4" y="129"/>
                    <a:pt x="4" y="129"/>
                    <a:pt x="4" y="129"/>
                  </a:cubicBezTo>
                  <a:cubicBezTo>
                    <a:pt x="4" y="111"/>
                    <a:pt x="8" y="96"/>
                    <a:pt x="17" y="82"/>
                  </a:cubicBezTo>
                  <a:cubicBezTo>
                    <a:pt x="30" y="61"/>
                    <a:pt x="51" y="45"/>
                    <a:pt x="79" y="33"/>
                  </a:cubicBezTo>
                  <a:cubicBezTo>
                    <a:pt x="106" y="21"/>
                    <a:pt x="139" y="13"/>
                    <a:pt x="174" y="9"/>
                  </a:cubicBezTo>
                  <a:cubicBezTo>
                    <a:pt x="205" y="5"/>
                    <a:pt x="252" y="4"/>
                    <a:pt x="300" y="4"/>
                  </a:cubicBezTo>
                  <a:cubicBezTo>
                    <a:pt x="347" y="4"/>
                    <a:pt x="397" y="5"/>
                    <a:pt x="434" y="7"/>
                  </a:cubicBezTo>
                  <a:cubicBezTo>
                    <a:pt x="453" y="7"/>
                    <a:pt x="468" y="8"/>
                    <a:pt x="479" y="8"/>
                  </a:cubicBezTo>
                  <a:cubicBezTo>
                    <a:pt x="490" y="9"/>
                    <a:pt x="497" y="9"/>
                    <a:pt x="497" y="9"/>
                  </a:cubicBezTo>
                  <a:cubicBezTo>
                    <a:pt x="497" y="5"/>
                    <a:pt x="497" y="5"/>
                    <a:pt x="497" y="5"/>
                  </a:cubicBezTo>
                  <a:cubicBezTo>
                    <a:pt x="497" y="5"/>
                    <a:pt x="395" y="0"/>
                    <a:pt x="300" y="0"/>
                  </a:cubicBezTo>
                  <a:cubicBezTo>
                    <a:pt x="252" y="0"/>
                    <a:pt x="205" y="1"/>
                    <a:pt x="174" y="5"/>
                  </a:cubicBezTo>
                  <a:cubicBezTo>
                    <a:pt x="126" y="11"/>
                    <a:pt x="83" y="23"/>
                    <a:pt x="51" y="43"/>
                  </a:cubicBezTo>
                  <a:cubicBezTo>
                    <a:pt x="35" y="53"/>
                    <a:pt x="22" y="65"/>
                    <a:pt x="14" y="80"/>
                  </a:cubicBezTo>
                  <a:cubicBezTo>
                    <a:pt x="5" y="94"/>
                    <a:pt x="0" y="110"/>
                    <a:pt x="0" y="129"/>
                  </a:cubicBezTo>
                  <a:cubicBezTo>
                    <a:pt x="0" y="129"/>
                    <a:pt x="0" y="129"/>
                    <a:pt x="0" y="129"/>
                  </a:cubicBezTo>
                  <a:cubicBezTo>
                    <a:pt x="0" y="129"/>
                    <a:pt x="0" y="129"/>
                    <a:pt x="0" y="129"/>
                  </a:cubicBezTo>
                  <a:cubicBezTo>
                    <a:pt x="0" y="136"/>
                    <a:pt x="1" y="145"/>
                    <a:pt x="4" y="158"/>
                  </a:cubicBezTo>
                  <a:cubicBezTo>
                    <a:pt x="13" y="201"/>
                    <a:pt x="37" y="275"/>
                    <a:pt x="58" y="339"/>
                  </a:cubicBezTo>
                  <a:cubicBezTo>
                    <a:pt x="79" y="403"/>
                    <a:pt x="97" y="456"/>
                    <a:pt x="97" y="456"/>
                  </a:cubicBezTo>
                  <a:cubicBezTo>
                    <a:pt x="98" y="458"/>
                    <a:pt x="98" y="458"/>
                    <a:pt x="98" y="458"/>
                  </a:cubicBezTo>
                  <a:cubicBezTo>
                    <a:pt x="243" y="451"/>
                    <a:pt x="243" y="451"/>
                    <a:pt x="243" y="451"/>
                  </a:cubicBezTo>
                  <a:cubicBezTo>
                    <a:pt x="242" y="447"/>
                    <a:pt x="242" y="447"/>
                    <a:pt x="242" y="4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isļiḓè"/>
            <p:cNvSpPr/>
            <p:nvPr/>
          </p:nvSpPr>
          <p:spPr bwMode="auto">
            <a:xfrm>
              <a:off x="3374" y="7186"/>
              <a:ext cx="1474" cy="988"/>
            </a:xfrm>
            <a:custGeom>
              <a:avLst/>
              <a:gdLst>
                <a:gd name="T0" fmla="*/ 468 w 527"/>
                <a:gd name="T1" fmla="*/ 353 h 353"/>
                <a:gd name="T2" fmla="*/ 60 w 527"/>
                <a:gd name="T3" fmla="*/ 353 h 353"/>
                <a:gd name="T4" fmla="*/ 0 w 527"/>
                <a:gd name="T5" fmla="*/ 294 h 353"/>
                <a:gd name="T6" fmla="*/ 0 w 527"/>
                <a:gd name="T7" fmla="*/ 59 h 353"/>
                <a:gd name="T8" fmla="*/ 60 w 527"/>
                <a:gd name="T9" fmla="*/ 0 h 353"/>
                <a:gd name="T10" fmla="*/ 468 w 527"/>
                <a:gd name="T11" fmla="*/ 0 h 353"/>
                <a:gd name="T12" fmla="*/ 527 w 527"/>
                <a:gd name="T13" fmla="*/ 59 h 353"/>
                <a:gd name="T14" fmla="*/ 527 w 527"/>
                <a:gd name="T15" fmla="*/ 294 h 353"/>
                <a:gd name="T16" fmla="*/ 468 w 527"/>
                <a:gd name="T17" fmla="*/ 35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7" h="353">
                  <a:moveTo>
                    <a:pt x="468" y="353"/>
                  </a:moveTo>
                  <a:cubicBezTo>
                    <a:pt x="60" y="353"/>
                    <a:pt x="60" y="353"/>
                    <a:pt x="60" y="353"/>
                  </a:cubicBezTo>
                  <a:cubicBezTo>
                    <a:pt x="27" y="353"/>
                    <a:pt x="0" y="327"/>
                    <a:pt x="0" y="294"/>
                  </a:cubicBezTo>
                  <a:cubicBezTo>
                    <a:pt x="0" y="59"/>
                    <a:pt x="0" y="59"/>
                    <a:pt x="0" y="59"/>
                  </a:cubicBezTo>
                  <a:cubicBezTo>
                    <a:pt x="0" y="26"/>
                    <a:pt x="27" y="0"/>
                    <a:pt x="60" y="0"/>
                  </a:cubicBezTo>
                  <a:cubicBezTo>
                    <a:pt x="468" y="0"/>
                    <a:pt x="468" y="0"/>
                    <a:pt x="468" y="0"/>
                  </a:cubicBezTo>
                  <a:cubicBezTo>
                    <a:pt x="500" y="0"/>
                    <a:pt x="527" y="26"/>
                    <a:pt x="527" y="59"/>
                  </a:cubicBezTo>
                  <a:cubicBezTo>
                    <a:pt x="527" y="294"/>
                    <a:pt x="527" y="294"/>
                    <a:pt x="527" y="294"/>
                  </a:cubicBezTo>
                  <a:cubicBezTo>
                    <a:pt x="527" y="327"/>
                    <a:pt x="500" y="353"/>
                    <a:pt x="468" y="3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išlîḓé"/>
            <p:cNvSpPr/>
            <p:nvPr/>
          </p:nvSpPr>
          <p:spPr bwMode="auto">
            <a:xfrm>
              <a:off x="3708" y="7625"/>
              <a:ext cx="488" cy="769"/>
            </a:xfrm>
            <a:custGeom>
              <a:avLst/>
              <a:gdLst>
                <a:gd name="T0" fmla="*/ 116 w 283"/>
                <a:gd name="T1" fmla="*/ 0 h 446"/>
                <a:gd name="T2" fmla="*/ 0 w 283"/>
                <a:gd name="T3" fmla="*/ 446 h 446"/>
                <a:gd name="T4" fmla="*/ 180 w 283"/>
                <a:gd name="T5" fmla="*/ 446 h 446"/>
                <a:gd name="T6" fmla="*/ 283 w 283"/>
                <a:gd name="T7" fmla="*/ 0 h 446"/>
                <a:gd name="T8" fmla="*/ 116 w 283"/>
                <a:gd name="T9" fmla="*/ 0 h 446"/>
              </a:gdLst>
              <a:ahLst/>
              <a:cxnLst>
                <a:cxn ang="0">
                  <a:pos x="T0" y="T1"/>
                </a:cxn>
                <a:cxn ang="0">
                  <a:pos x="T2" y="T3"/>
                </a:cxn>
                <a:cxn ang="0">
                  <a:pos x="T4" y="T5"/>
                </a:cxn>
                <a:cxn ang="0">
                  <a:pos x="T6" y="T7"/>
                </a:cxn>
                <a:cxn ang="0">
                  <a:pos x="T8" y="T9"/>
                </a:cxn>
              </a:cxnLst>
              <a:rect l="0" t="0" r="r" b="b"/>
              <a:pathLst>
                <a:path w="283" h="446">
                  <a:moveTo>
                    <a:pt x="116" y="0"/>
                  </a:moveTo>
                  <a:lnTo>
                    <a:pt x="0" y="446"/>
                  </a:lnTo>
                  <a:lnTo>
                    <a:pt x="180" y="446"/>
                  </a:lnTo>
                  <a:lnTo>
                    <a:pt x="283" y="0"/>
                  </a:lnTo>
                  <a:lnTo>
                    <a:pt x="116"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ïśļiḑé"/>
            <p:cNvSpPr/>
            <p:nvPr/>
          </p:nvSpPr>
          <p:spPr bwMode="auto">
            <a:xfrm>
              <a:off x="3708" y="8344"/>
              <a:ext cx="574" cy="50"/>
            </a:xfrm>
            <a:custGeom>
              <a:avLst/>
              <a:gdLst>
                <a:gd name="T0" fmla="*/ 7 w 333"/>
                <a:gd name="T1" fmla="*/ 0 h 29"/>
                <a:gd name="T2" fmla="*/ 0 w 333"/>
                <a:gd name="T3" fmla="*/ 29 h 29"/>
                <a:gd name="T4" fmla="*/ 333 w 333"/>
                <a:gd name="T5" fmla="*/ 29 h 29"/>
                <a:gd name="T6" fmla="*/ 333 w 333"/>
                <a:gd name="T7" fmla="*/ 0 h 29"/>
                <a:gd name="T8" fmla="*/ 7 w 333"/>
                <a:gd name="T9" fmla="*/ 0 h 29"/>
              </a:gdLst>
              <a:ahLst/>
              <a:cxnLst>
                <a:cxn ang="0">
                  <a:pos x="T0" y="T1"/>
                </a:cxn>
                <a:cxn ang="0">
                  <a:pos x="T2" y="T3"/>
                </a:cxn>
                <a:cxn ang="0">
                  <a:pos x="T4" y="T5"/>
                </a:cxn>
                <a:cxn ang="0">
                  <a:pos x="T6" y="T7"/>
                </a:cxn>
                <a:cxn ang="0">
                  <a:pos x="T8" y="T9"/>
                </a:cxn>
              </a:cxnLst>
              <a:rect l="0" t="0" r="r" b="b"/>
              <a:pathLst>
                <a:path w="333" h="29">
                  <a:moveTo>
                    <a:pt x="7" y="0"/>
                  </a:moveTo>
                  <a:lnTo>
                    <a:pt x="0" y="29"/>
                  </a:lnTo>
                  <a:lnTo>
                    <a:pt x="333" y="29"/>
                  </a:lnTo>
                  <a:lnTo>
                    <a:pt x="333" y="0"/>
                  </a:lnTo>
                  <a:lnTo>
                    <a:pt x="7"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íśḻîḑé"/>
            <p:cNvSpPr/>
            <p:nvPr/>
          </p:nvSpPr>
          <p:spPr bwMode="auto">
            <a:xfrm>
              <a:off x="4249" y="8344"/>
              <a:ext cx="1048" cy="62"/>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7" name="ísḻîḓé"/>
            <p:cNvSpPr/>
            <p:nvPr/>
          </p:nvSpPr>
          <p:spPr bwMode="auto">
            <a:xfrm>
              <a:off x="2952" y="8394"/>
              <a:ext cx="3899" cy="131"/>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8" name="i$ḷïďe"/>
            <p:cNvSpPr/>
            <p:nvPr/>
          </p:nvSpPr>
          <p:spPr bwMode="auto">
            <a:xfrm>
              <a:off x="3374"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9" name="íṥḷïḓe"/>
            <p:cNvSpPr/>
            <p:nvPr/>
          </p:nvSpPr>
          <p:spPr bwMode="auto">
            <a:xfrm>
              <a:off x="6316"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0" name="íṩļîḓè"/>
            <p:cNvSpPr/>
            <p:nvPr/>
          </p:nvSpPr>
          <p:spPr bwMode="auto">
            <a:xfrm>
              <a:off x="4425" y="6467"/>
              <a:ext cx="633" cy="503"/>
            </a:xfrm>
            <a:custGeom>
              <a:avLst/>
              <a:gdLst>
                <a:gd name="T0" fmla="*/ 36 w 226"/>
                <a:gd name="T1" fmla="*/ 0 h 180"/>
                <a:gd name="T2" fmla="*/ 190 w 226"/>
                <a:gd name="T3" fmla="*/ 0 h 180"/>
                <a:gd name="T4" fmla="*/ 226 w 226"/>
                <a:gd name="T5" fmla="*/ 34 h 180"/>
                <a:gd name="T6" fmla="*/ 226 w 226"/>
                <a:gd name="T7" fmla="*/ 93 h 180"/>
                <a:gd name="T8" fmla="*/ 226 w 226"/>
                <a:gd name="T9" fmla="*/ 114 h 180"/>
                <a:gd name="T10" fmla="*/ 226 w 226"/>
                <a:gd name="T11" fmla="*/ 180 h 180"/>
                <a:gd name="T12" fmla="*/ 190 w 226"/>
                <a:gd name="T13" fmla="*/ 148 h 180"/>
                <a:gd name="T14" fmla="*/ 36 w 226"/>
                <a:gd name="T15" fmla="*/ 148 h 180"/>
                <a:gd name="T16" fmla="*/ 0 w 226"/>
                <a:gd name="T17" fmla="*/ 114 h 180"/>
                <a:gd name="T18" fmla="*/ 0 w 226"/>
                <a:gd name="T19" fmla="*/ 34 h 180"/>
                <a:gd name="T20" fmla="*/ 36 w 226"/>
                <a:gd name="T21"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180">
                  <a:moveTo>
                    <a:pt x="36" y="0"/>
                  </a:moveTo>
                  <a:cubicBezTo>
                    <a:pt x="190" y="0"/>
                    <a:pt x="190" y="0"/>
                    <a:pt x="190" y="0"/>
                  </a:cubicBezTo>
                  <a:cubicBezTo>
                    <a:pt x="210" y="0"/>
                    <a:pt x="226" y="15"/>
                    <a:pt x="226" y="34"/>
                  </a:cubicBezTo>
                  <a:cubicBezTo>
                    <a:pt x="226" y="93"/>
                    <a:pt x="226" y="93"/>
                    <a:pt x="226" y="93"/>
                  </a:cubicBezTo>
                  <a:cubicBezTo>
                    <a:pt x="226" y="114"/>
                    <a:pt x="226" y="114"/>
                    <a:pt x="226" y="114"/>
                  </a:cubicBezTo>
                  <a:cubicBezTo>
                    <a:pt x="226" y="180"/>
                    <a:pt x="226" y="180"/>
                    <a:pt x="226" y="180"/>
                  </a:cubicBezTo>
                  <a:cubicBezTo>
                    <a:pt x="190" y="148"/>
                    <a:pt x="190" y="148"/>
                    <a:pt x="190" y="148"/>
                  </a:cubicBezTo>
                  <a:cubicBezTo>
                    <a:pt x="36" y="148"/>
                    <a:pt x="36" y="148"/>
                    <a:pt x="36" y="148"/>
                  </a:cubicBezTo>
                  <a:cubicBezTo>
                    <a:pt x="16" y="148"/>
                    <a:pt x="0" y="133"/>
                    <a:pt x="0" y="114"/>
                  </a:cubicBezTo>
                  <a:cubicBezTo>
                    <a:pt x="0" y="34"/>
                    <a:pt x="0" y="34"/>
                    <a:pt x="0" y="34"/>
                  </a:cubicBezTo>
                  <a:cubicBezTo>
                    <a:pt x="0" y="15"/>
                    <a:pt x="1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iṡḷïḓè"/>
            <p:cNvSpPr/>
            <p:nvPr/>
          </p:nvSpPr>
          <p:spPr bwMode="auto">
            <a:xfrm>
              <a:off x="4420" y="6460"/>
              <a:ext cx="643" cy="520"/>
            </a:xfrm>
            <a:custGeom>
              <a:avLst/>
              <a:gdLst>
                <a:gd name="T0" fmla="*/ 38 w 230"/>
                <a:gd name="T1" fmla="*/ 2 h 186"/>
                <a:gd name="T2" fmla="*/ 38 w 230"/>
                <a:gd name="T3" fmla="*/ 4 h 186"/>
                <a:gd name="T4" fmla="*/ 192 w 230"/>
                <a:gd name="T5" fmla="*/ 4 h 186"/>
                <a:gd name="T6" fmla="*/ 216 w 230"/>
                <a:gd name="T7" fmla="*/ 13 h 186"/>
                <a:gd name="T8" fmla="*/ 226 w 230"/>
                <a:gd name="T9" fmla="*/ 36 h 186"/>
                <a:gd name="T10" fmla="*/ 226 w 230"/>
                <a:gd name="T11" fmla="*/ 95 h 186"/>
                <a:gd name="T12" fmla="*/ 226 w 230"/>
                <a:gd name="T13" fmla="*/ 116 h 186"/>
                <a:gd name="T14" fmla="*/ 226 w 230"/>
                <a:gd name="T15" fmla="*/ 178 h 186"/>
                <a:gd name="T16" fmla="*/ 192 w 230"/>
                <a:gd name="T17" fmla="*/ 148 h 186"/>
                <a:gd name="T18" fmla="*/ 38 w 230"/>
                <a:gd name="T19" fmla="*/ 148 h 186"/>
                <a:gd name="T20" fmla="*/ 14 w 230"/>
                <a:gd name="T21" fmla="*/ 139 h 186"/>
                <a:gd name="T22" fmla="*/ 4 w 230"/>
                <a:gd name="T23" fmla="*/ 116 h 186"/>
                <a:gd name="T24" fmla="*/ 4 w 230"/>
                <a:gd name="T25" fmla="*/ 36 h 186"/>
                <a:gd name="T26" fmla="*/ 14 w 230"/>
                <a:gd name="T27" fmla="*/ 13 h 186"/>
                <a:gd name="T28" fmla="*/ 38 w 230"/>
                <a:gd name="T29" fmla="*/ 4 h 186"/>
                <a:gd name="T30" fmla="*/ 38 w 230"/>
                <a:gd name="T31" fmla="*/ 2 h 186"/>
                <a:gd name="T32" fmla="*/ 38 w 230"/>
                <a:gd name="T33" fmla="*/ 0 h 186"/>
                <a:gd name="T34" fmla="*/ 11 w 230"/>
                <a:gd name="T35" fmla="*/ 10 h 186"/>
                <a:gd name="T36" fmla="*/ 0 w 230"/>
                <a:gd name="T37" fmla="*/ 36 h 186"/>
                <a:gd name="T38" fmla="*/ 0 w 230"/>
                <a:gd name="T39" fmla="*/ 116 h 186"/>
                <a:gd name="T40" fmla="*/ 11 w 230"/>
                <a:gd name="T41" fmla="*/ 142 h 186"/>
                <a:gd name="T42" fmla="*/ 38 w 230"/>
                <a:gd name="T43" fmla="*/ 152 h 186"/>
                <a:gd name="T44" fmla="*/ 191 w 230"/>
                <a:gd name="T45" fmla="*/ 152 h 186"/>
                <a:gd name="T46" fmla="*/ 230 w 230"/>
                <a:gd name="T47" fmla="*/ 186 h 186"/>
                <a:gd name="T48" fmla="*/ 230 w 230"/>
                <a:gd name="T49" fmla="*/ 116 h 186"/>
                <a:gd name="T50" fmla="*/ 230 w 230"/>
                <a:gd name="T51" fmla="*/ 95 h 186"/>
                <a:gd name="T52" fmla="*/ 230 w 230"/>
                <a:gd name="T53" fmla="*/ 36 h 186"/>
                <a:gd name="T54" fmla="*/ 219 w 230"/>
                <a:gd name="T55" fmla="*/ 10 h 186"/>
                <a:gd name="T56" fmla="*/ 192 w 230"/>
                <a:gd name="T57" fmla="*/ 0 h 186"/>
                <a:gd name="T58" fmla="*/ 38 w 230"/>
                <a:gd name="T59" fmla="*/ 0 h 186"/>
                <a:gd name="T60" fmla="*/ 38 w 230"/>
                <a:gd name="T61"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0" h="186">
                  <a:moveTo>
                    <a:pt x="38" y="2"/>
                  </a:moveTo>
                  <a:cubicBezTo>
                    <a:pt x="38" y="4"/>
                    <a:pt x="38" y="4"/>
                    <a:pt x="38" y="4"/>
                  </a:cubicBezTo>
                  <a:cubicBezTo>
                    <a:pt x="192" y="4"/>
                    <a:pt x="192" y="4"/>
                    <a:pt x="192" y="4"/>
                  </a:cubicBezTo>
                  <a:cubicBezTo>
                    <a:pt x="202" y="4"/>
                    <a:pt x="210" y="7"/>
                    <a:pt x="216" y="13"/>
                  </a:cubicBezTo>
                  <a:cubicBezTo>
                    <a:pt x="222" y="19"/>
                    <a:pt x="226" y="27"/>
                    <a:pt x="226" y="36"/>
                  </a:cubicBezTo>
                  <a:cubicBezTo>
                    <a:pt x="226" y="95"/>
                    <a:pt x="226" y="95"/>
                    <a:pt x="226" y="95"/>
                  </a:cubicBezTo>
                  <a:cubicBezTo>
                    <a:pt x="226" y="116"/>
                    <a:pt x="226" y="116"/>
                    <a:pt x="226" y="116"/>
                  </a:cubicBezTo>
                  <a:cubicBezTo>
                    <a:pt x="226" y="178"/>
                    <a:pt x="226" y="178"/>
                    <a:pt x="226" y="178"/>
                  </a:cubicBezTo>
                  <a:cubicBezTo>
                    <a:pt x="192" y="148"/>
                    <a:pt x="192" y="148"/>
                    <a:pt x="192" y="148"/>
                  </a:cubicBezTo>
                  <a:cubicBezTo>
                    <a:pt x="38" y="148"/>
                    <a:pt x="38" y="148"/>
                    <a:pt x="38" y="148"/>
                  </a:cubicBezTo>
                  <a:cubicBezTo>
                    <a:pt x="29" y="148"/>
                    <a:pt x="20" y="145"/>
                    <a:pt x="14" y="139"/>
                  </a:cubicBezTo>
                  <a:cubicBezTo>
                    <a:pt x="8" y="133"/>
                    <a:pt x="4" y="125"/>
                    <a:pt x="4" y="116"/>
                  </a:cubicBezTo>
                  <a:cubicBezTo>
                    <a:pt x="4" y="36"/>
                    <a:pt x="4" y="36"/>
                    <a:pt x="4" y="36"/>
                  </a:cubicBezTo>
                  <a:cubicBezTo>
                    <a:pt x="4" y="27"/>
                    <a:pt x="8" y="19"/>
                    <a:pt x="14" y="13"/>
                  </a:cubicBezTo>
                  <a:cubicBezTo>
                    <a:pt x="20" y="7"/>
                    <a:pt x="29" y="4"/>
                    <a:pt x="38" y="4"/>
                  </a:cubicBezTo>
                  <a:cubicBezTo>
                    <a:pt x="38" y="2"/>
                    <a:pt x="38" y="2"/>
                    <a:pt x="38" y="2"/>
                  </a:cubicBezTo>
                  <a:cubicBezTo>
                    <a:pt x="38" y="0"/>
                    <a:pt x="38" y="0"/>
                    <a:pt x="38" y="0"/>
                  </a:cubicBezTo>
                  <a:cubicBezTo>
                    <a:pt x="28" y="0"/>
                    <a:pt x="18" y="4"/>
                    <a:pt x="11" y="10"/>
                  </a:cubicBezTo>
                  <a:cubicBezTo>
                    <a:pt x="5" y="17"/>
                    <a:pt x="0" y="26"/>
                    <a:pt x="0" y="36"/>
                  </a:cubicBezTo>
                  <a:cubicBezTo>
                    <a:pt x="0" y="116"/>
                    <a:pt x="0" y="116"/>
                    <a:pt x="0" y="116"/>
                  </a:cubicBezTo>
                  <a:cubicBezTo>
                    <a:pt x="0" y="126"/>
                    <a:pt x="5" y="135"/>
                    <a:pt x="11" y="142"/>
                  </a:cubicBezTo>
                  <a:cubicBezTo>
                    <a:pt x="18" y="148"/>
                    <a:pt x="28" y="152"/>
                    <a:pt x="38" y="152"/>
                  </a:cubicBezTo>
                  <a:cubicBezTo>
                    <a:pt x="191" y="152"/>
                    <a:pt x="191" y="152"/>
                    <a:pt x="191" y="152"/>
                  </a:cubicBezTo>
                  <a:cubicBezTo>
                    <a:pt x="230" y="186"/>
                    <a:pt x="230" y="186"/>
                    <a:pt x="230" y="186"/>
                  </a:cubicBezTo>
                  <a:cubicBezTo>
                    <a:pt x="230" y="116"/>
                    <a:pt x="230" y="116"/>
                    <a:pt x="230" y="116"/>
                  </a:cubicBezTo>
                  <a:cubicBezTo>
                    <a:pt x="230" y="95"/>
                    <a:pt x="230" y="95"/>
                    <a:pt x="230" y="95"/>
                  </a:cubicBezTo>
                  <a:cubicBezTo>
                    <a:pt x="230" y="36"/>
                    <a:pt x="230" y="36"/>
                    <a:pt x="230" y="36"/>
                  </a:cubicBezTo>
                  <a:cubicBezTo>
                    <a:pt x="230" y="26"/>
                    <a:pt x="226" y="17"/>
                    <a:pt x="219" y="10"/>
                  </a:cubicBezTo>
                  <a:cubicBezTo>
                    <a:pt x="212" y="4"/>
                    <a:pt x="203" y="0"/>
                    <a:pt x="192" y="0"/>
                  </a:cubicBezTo>
                  <a:cubicBezTo>
                    <a:pt x="38" y="0"/>
                    <a:pt x="38" y="0"/>
                    <a:pt x="38" y="0"/>
                  </a:cubicBezTo>
                  <a:lnTo>
                    <a:pt x="38" y="2"/>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ïṣľiḓé"/>
            <p:cNvSpPr/>
            <p:nvPr/>
          </p:nvSpPr>
          <p:spPr bwMode="auto">
            <a:xfrm>
              <a:off x="4301" y="6329"/>
              <a:ext cx="631" cy="507"/>
            </a:xfrm>
            <a:custGeom>
              <a:avLst/>
              <a:gdLst>
                <a:gd name="T0" fmla="*/ 35 w 225"/>
                <a:gd name="T1" fmla="*/ 0 h 181"/>
                <a:gd name="T2" fmla="*/ 190 w 225"/>
                <a:gd name="T3" fmla="*/ 0 h 181"/>
                <a:gd name="T4" fmla="*/ 225 w 225"/>
                <a:gd name="T5" fmla="*/ 34 h 181"/>
                <a:gd name="T6" fmla="*/ 225 w 225"/>
                <a:gd name="T7" fmla="*/ 94 h 181"/>
                <a:gd name="T8" fmla="*/ 225 w 225"/>
                <a:gd name="T9" fmla="*/ 115 h 181"/>
                <a:gd name="T10" fmla="*/ 225 w 225"/>
                <a:gd name="T11" fmla="*/ 181 h 181"/>
                <a:gd name="T12" fmla="*/ 189 w 225"/>
                <a:gd name="T13" fmla="*/ 149 h 181"/>
                <a:gd name="T14" fmla="*/ 35 w 225"/>
                <a:gd name="T15" fmla="*/ 149 h 181"/>
                <a:gd name="T16" fmla="*/ 0 w 225"/>
                <a:gd name="T17" fmla="*/ 115 h 181"/>
                <a:gd name="T18" fmla="*/ 0 w 225"/>
                <a:gd name="T19" fmla="*/ 34 h 181"/>
                <a:gd name="T20" fmla="*/ 35 w 225"/>
                <a:gd name="T21"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 h="181">
                  <a:moveTo>
                    <a:pt x="35" y="0"/>
                  </a:moveTo>
                  <a:cubicBezTo>
                    <a:pt x="190" y="0"/>
                    <a:pt x="190" y="0"/>
                    <a:pt x="190" y="0"/>
                  </a:cubicBezTo>
                  <a:cubicBezTo>
                    <a:pt x="209" y="0"/>
                    <a:pt x="225" y="16"/>
                    <a:pt x="225" y="34"/>
                  </a:cubicBezTo>
                  <a:cubicBezTo>
                    <a:pt x="225" y="94"/>
                    <a:pt x="225" y="94"/>
                    <a:pt x="225" y="94"/>
                  </a:cubicBezTo>
                  <a:cubicBezTo>
                    <a:pt x="225" y="115"/>
                    <a:pt x="225" y="115"/>
                    <a:pt x="225" y="115"/>
                  </a:cubicBezTo>
                  <a:cubicBezTo>
                    <a:pt x="225" y="181"/>
                    <a:pt x="225" y="181"/>
                    <a:pt x="225" y="181"/>
                  </a:cubicBezTo>
                  <a:cubicBezTo>
                    <a:pt x="189" y="149"/>
                    <a:pt x="189" y="149"/>
                    <a:pt x="189" y="149"/>
                  </a:cubicBezTo>
                  <a:cubicBezTo>
                    <a:pt x="35" y="149"/>
                    <a:pt x="35" y="149"/>
                    <a:pt x="35" y="149"/>
                  </a:cubicBezTo>
                  <a:cubicBezTo>
                    <a:pt x="16" y="149"/>
                    <a:pt x="0" y="134"/>
                    <a:pt x="0" y="115"/>
                  </a:cubicBezTo>
                  <a:cubicBezTo>
                    <a:pt x="0" y="34"/>
                    <a:pt x="0" y="34"/>
                    <a:pt x="0" y="34"/>
                  </a:cubicBezTo>
                  <a:cubicBezTo>
                    <a:pt x="0" y="16"/>
                    <a:pt x="16" y="0"/>
                    <a:pt x="3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íṡ1ïḑé"/>
            <p:cNvSpPr/>
            <p:nvPr/>
          </p:nvSpPr>
          <p:spPr bwMode="auto">
            <a:xfrm>
              <a:off x="4296" y="6324"/>
              <a:ext cx="641" cy="522"/>
            </a:xfrm>
            <a:custGeom>
              <a:avLst/>
              <a:gdLst>
                <a:gd name="T0" fmla="*/ 37 w 229"/>
                <a:gd name="T1" fmla="*/ 2 h 187"/>
                <a:gd name="T2" fmla="*/ 37 w 229"/>
                <a:gd name="T3" fmla="*/ 4 h 187"/>
                <a:gd name="T4" fmla="*/ 192 w 229"/>
                <a:gd name="T5" fmla="*/ 4 h 187"/>
                <a:gd name="T6" fmla="*/ 216 w 229"/>
                <a:gd name="T7" fmla="*/ 14 h 187"/>
                <a:gd name="T8" fmla="*/ 225 w 229"/>
                <a:gd name="T9" fmla="*/ 36 h 187"/>
                <a:gd name="T10" fmla="*/ 225 w 229"/>
                <a:gd name="T11" fmla="*/ 96 h 187"/>
                <a:gd name="T12" fmla="*/ 225 w 229"/>
                <a:gd name="T13" fmla="*/ 117 h 187"/>
                <a:gd name="T14" fmla="*/ 225 w 229"/>
                <a:gd name="T15" fmla="*/ 178 h 187"/>
                <a:gd name="T16" fmla="*/ 192 w 229"/>
                <a:gd name="T17" fmla="*/ 149 h 187"/>
                <a:gd name="T18" fmla="*/ 37 w 229"/>
                <a:gd name="T19" fmla="*/ 149 h 187"/>
                <a:gd name="T20" fmla="*/ 14 w 229"/>
                <a:gd name="T21" fmla="*/ 140 h 187"/>
                <a:gd name="T22" fmla="*/ 4 w 229"/>
                <a:gd name="T23" fmla="*/ 117 h 187"/>
                <a:gd name="T24" fmla="*/ 4 w 229"/>
                <a:gd name="T25" fmla="*/ 36 h 187"/>
                <a:gd name="T26" fmla="*/ 14 w 229"/>
                <a:gd name="T27" fmla="*/ 14 h 187"/>
                <a:gd name="T28" fmla="*/ 37 w 229"/>
                <a:gd name="T29" fmla="*/ 4 h 187"/>
                <a:gd name="T30" fmla="*/ 37 w 229"/>
                <a:gd name="T31" fmla="*/ 2 h 187"/>
                <a:gd name="T32" fmla="*/ 37 w 229"/>
                <a:gd name="T33" fmla="*/ 0 h 187"/>
                <a:gd name="T34" fmla="*/ 11 w 229"/>
                <a:gd name="T35" fmla="*/ 11 h 187"/>
                <a:gd name="T36" fmla="*/ 0 w 229"/>
                <a:gd name="T37" fmla="*/ 36 h 187"/>
                <a:gd name="T38" fmla="*/ 0 w 229"/>
                <a:gd name="T39" fmla="*/ 117 h 187"/>
                <a:gd name="T40" fmla="*/ 11 w 229"/>
                <a:gd name="T41" fmla="*/ 142 h 187"/>
                <a:gd name="T42" fmla="*/ 37 w 229"/>
                <a:gd name="T43" fmla="*/ 153 h 187"/>
                <a:gd name="T44" fmla="*/ 190 w 229"/>
                <a:gd name="T45" fmla="*/ 153 h 187"/>
                <a:gd name="T46" fmla="*/ 229 w 229"/>
                <a:gd name="T47" fmla="*/ 187 h 187"/>
                <a:gd name="T48" fmla="*/ 229 w 229"/>
                <a:gd name="T49" fmla="*/ 117 h 187"/>
                <a:gd name="T50" fmla="*/ 229 w 229"/>
                <a:gd name="T51" fmla="*/ 96 h 187"/>
                <a:gd name="T52" fmla="*/ 229 w 229"/>
                <a:gd name="T53" fmla="*/ 36 h 187"/>
                <a:gd name="T54" fmla="*/ 218 w 229"/>
                <a:gd name="T55" fmla="*/ 11 h 187"/>
                <a:gd name="T56" fmla="*/ 192 w 229"/>
                <a:gd name="T57" fmla="*/ 0 h 187"/>
                <a:gd name="T58" fmla="*/ 37 w 229"/>
                <a:gd name="T59" fmla="*/ 0 h 187"/>
                <a:gd name="T60" fmla="*/ 37 w 229"/>
                <a:gd name="T61" fmla="*/ 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9" h="187">
                  <a:moveTo>
                    <a:pt x="37" y="2"/>
                  </a:moveTo>
                  <a:cubicBezTo>
                    <a:pt x="37" y="4"/>
                    <a:pt x="37" y="4"/>
                    <a:pt x="37" y="4"/>
                  </a:cubicBezTo>
                  <a:cubicBezTo>
                    <a:pt x="192" y="4"/>
                    <a:pt x="192" y="4"/>
                    <a:pt x="192" y="4"/>
                  </a:cubicBezTo>
                  <a:cubicBezTo>
                    <a:pt x="201" y="4"/>
                    <a:pt x="209" y="8"/>
                    <a:pt x="216" y="14"/>
                  </a:cubicBezTo>
                  <a:cubicBezTo>
                    <a:pt x="222" y="20"/>
                    <a:pt x="225" y="27"/>
                    <a:pt x="225" y="36"/>
                  </a:cubicBezTo>
                  <a:cubicBezTo>
                    <a:pt x="225" y="96"/>
                    <a:pt x="225" y="96"/>
                    <a:pt x="225" y="96"/>
                  </a:cubicBezTo>
                  <a:cubicBezTo>
                    <a:pt x="225" y="117"/>
                    <a:pt x="225" y="117"/>
                    <a:pt x="225" y="117"/>
                  </a:cubicBezTo>
                  <a:cubicBezTo>
                    <a:pt x="225" y="178"/>
                    <a:pt x="225" y="178"/>
                    <a:pt x="225" y="178"/>
                  </a:cubicBezTo>
                  <a:cubicBezTo>
                    <a:pt x="192" y="149"/>
                    <a:pt x="192" y="149"/>
                    <a:pt x="192" y="149"/>
                  </a:cubicBezTo>
                  <a:cubicBezTo>
                    <a:pt x="37" y="149"/>
                    <a:pt x="37" y="149"/>
                    <a:pt x="37" y="149"/>
                  </a:cubicBezTo>
                  <a:cubicBezTo>
                    <a:pt x="28" y="149"/>
                    <a:pt x="20" y="145"/>
                    <a:pt x="14" y="140"/>
                  </a:cubicBezTo>
                  <a:cubicBezTo>
                    <a:pt x="8" y="134"/>
                    <a:pt x="4" y="126"/>
                    <a:pt x="4" y="117"/>
                  </a:cubicBezTo>
                  <a:cubicBezTo>
                    <a:pt x="4" y="36"/>
                    <a:pt x="4" y="36"/>
                    <a:pt x="4" y="36"/>
                  </a:cubicBezTo>
                  <a:cubicBezTo>
                    <a:pt x="4" y="27"/>
                    <a:pt x="8" y="20"/>
                    <a:pt x="14" y="14"/>
                  </a:cubicBezTo>
                  <a:cubicBezTo>
                    <a:pt x="20" y="8"/>
                    <a:pt x="28" y="4"/>
                    <a:pt x="37" y="4"/>
                  </a:cubicBezTo>
                  <a:cubicBezTo>
                    <a:pt x="37" y="2"/>
                    <a:pt x="37" y="2"/>
                    <a:pt x="37" y="2"/>
                  </a:cubicBezTo>
                  <a:cubicBezTo>
                    <a:pt x="37" y="0"/>
                    <a:pt x="37" y="0"/>
                    <a:pt x="37" y="0"/>
                  </a:cubicBezTo>
                  <a:cubicBezTo>
                    <a:pt x="27" y="0"/>
                    <a:pt x="18" y="4"/>
                    <a:pt x="11" y="11"/>
                  </a:cubicBezTo>
                  <a:cubicBezTo>
                    <a:pt x="4" y="17"/>
                    <a:pt x="0" y="26"/>
                    <a:pt x="0" y="36"/>
                  </a:cubicBezTo>
                  <a:cubicBezTo>
                    <a:pt x="0" y="117"/>
                    <a:pt x="0" y="117"/>
                    <a:pt x="0" y="117"/>
                  </a:cubicBezTo>
                  <a:cubicBezTo>
                    <a:pt x="0" y="127"/>
                    <a:pt x="4" y="136"/>
                    <a:pt x="11" y="142"/>
                  </a:cubicBezTo>
                  <a:cubicBezTo>
                    <a:pt x="18" y="149"/>
                    <a:pt x="27" y="153"/>
                    <a:pt x="37" y="153"/>
                  </a:cubicBezTo>
                  <a:cubicBezTo>
                    <a:pt x="190" y="153"/>
                    <a:pt x="190" y="153"/>
                    <a:pt x="190" y="153"/>
                  </a:cubicBezTo>
                  <a:cubicBezTo>
                    <a:pt x="229" y="187"/>
                    <a:pt x="229" y="187"/>
                    <a:pt x="229" y="187"/>
                  </a:cubicBezTo>
                  <a:cubicBezTo>
                    <a:pt x="229" y="117"/>
                    <a:pt x="229" y="117"/>
                    <a:pt x="229" y="117"/>
                  </a:cubicBezTo>
                  <a:cubicBezTo>
                    <a:pt x="229" y="96"/>
                    <a:pt x="229" y="96"/>
                    <a:pt x="229" y="96"/>
                  </a:cubicBezTo>
                  <a:cubicBezTo>
                    <a:pt x="229" y="36"/>
                    <a:pt x="229" y="36"/>
                    <a:pt x="229" y="36"/>
                  </a:cubicBezTo>
                  <a:cubicBezTo>
                    <a:pt x="229" y="26"/>
                    <a:pt x="225" y="17"/>
                    <a:pt x="218" y="11"/>
                  </a:cubicBezTo>
                  <a:cubicBezTo>
                    <a:pt x="212" y="4"/>
                    <a:pt x="202" y="0"/>
                    <a:pt x="192" y="0"/>
                  </a:cubicBezTo>
                  <a:cubicBezTo>
                    <a:pt x="37" y="0"/>
                    <a:pt x="37" y="0"/>
                    <a:pt x="37" y="0"/>
                  </a:cubicBezTo>
                  <a:lnTo>
                    <a:pt x="37"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ïşľíḑe"/>
            <p:cNvSpPr/>
            <p:nvPr/>
          </p:nvSpPr>
          <p:spPr bwMode="auto">
            <a:xfrm>
              <a:off x="4716"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ïṡļîḋe"/>
            <p:cNvSpPr/>
            <p:nvPr/>
          </p:nvSpPr>
          <p:spPr bwMode="auto">
            <a:xfrm>
              <a:off x="4565"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ïŝľîḓè"/>
            <p:cNvSpPr/>
            <p:nvPr/>
          </p:nvSpPr>
          <p:spPr bwMode="auto">
            <a:xfrm>
              <a:off x="4413" y="6505"/>
              <a:ext cx="88"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ïsľíḋe"/>
            <p:cNvSpPr/>
            <p:nvPr/>
          </p:nvSpPr>
          <p:spPr bwMode="auto">
            <a:xfrm>
              <a:off x="6114" y="8089"/>
              <a:ext cx="233" cy="233"/>
            </a:xfrm>
            <a:custGeom>
              <a:avLst/>
              <a:gdLst>
                <a:gd name="T0" fmla="*/ 41 w 83"/>
                <a:gd name="T1" fmla="*/ 0 h 83"/>
                <a:gd name="T2" fmla="*/ 0 w 83"/>
                <a:gd name="T3" fmla="*/ 41 h 83"/>
                <a:gd name="T4" fmla="*/ 41 w 83"/>
                <a:gd name="T5" fmla="*/ 83 h 83"/>
                <a:gd name="T6" fmla="*/ 83 w 83"/>
                <a:gd name="T7" fmla="*/ 41 h 83"/>
                <a:gd name="T8" fmla="*/ 41 w 83"/>
                <a:gd name="T9" fmla="*/ 0 h 83"/>
                <a:gd name="T10" fmla="*/ 41 w 83"/>
                <a:gd name="T11" fmla="*/ 67 h 83"/>
                <a:gd name="T12" fmla="*/ 15 w 83"/>
                <a:gd name="T13" fmla="*/ 41 h 83"/>
                <a:gd name="T14" fmla="*/ 41 w 83"/>
                <a:gd name="T15" fmla="*/ 15 h 83"/>
                <a:gd name="T16" fmla="*/ 68 w 83"/>
                <a:gd name="T17" fmla="*/ 41 h 83"/>
                <a:gd name="T18" fmla="*/ 41 w 83"/>
                <a:gd name="T19" fmla="*/ 6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3">
                  <a:moveTo>
                    <a:pt x="41" y="0"/>
                  </a:moveTo>
                  <a:cubicBezTo>
                    <a:pt x="19" y="0"/>
                    <a:pt x="0" y="18"/>
                    <a:pt x="0" y="41"/>
                  </a:cubicBezTo>
                  <a:cubicBezTo>
                    <a:pt x="0" y="64"/>
                    <a:pt x="19" y="83"/>
                    <a:pt x="41" y="83"/>
                  </a:cubicBezTo>
                  <a:cubicBezTo>
                    <a:pt x="64" y="83"/>
                    <a:pt x="83" y="64"/>
                    <a:pt x="83" y="41"/>
                  </a:cubicBezTo>
                  <a:cubicBezTo>
                    <a:pt x="83" y="18"/>
                    <a:pt x="64" y="0"/>
                    <a:pt x="41" y="0"/>
                  </a:cubicBezTo>
                  <a:close/>
                  <a:moveTo>
                    <a:pt x="41" y="67"/>
                  </a:moveTo>
                  <a:cubicBezTo>
                    <a:pt x="27" y="67"/>
                    <a:pt x="15" y="56"/>
                    <a:pt x="15" y="41"/>
                  </a:cubicBezTo>
                  <a:cubicBezTo>
                    <a:pt x="15" y="27"/>
                    <a:pt x="27" y="15"/>
                    <a:pt x="41" y="15"/>
                  </a:cubicBezTo>
                  <a:cubicBezTo>
                    <a:pt x="56" y="15"/>
                    <a:pt x="68" y="27"/>
                    <a:pt x="68" y="41"/>
                  </a:cubicBezTo>
                  <a:cubicBezTo>
                    <a:pt x="68" y="56"/>
                    <a:pt x="56" y="67"/>
                    <a:pt x="41" y="6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îṡḷiḑè"/>
            <p:cNvSpPr/>
            <p:nvPr/>
          </p:nvSpPr>
          <p:spPr bwMode="auto">
            <a:xfrm>
              <a:off x="6109" y="8084"/>
              <a:ext cx="243" cy="243"/>
            </a:xfrm>
            <a:custGeom>
              <a:avLst/>
              <a:gdLst>
                <a:gd name="T0" fmla="*/ 43 w 87"/>
                <a:gd name="T1" fmla="*/ 2 h 87"/>
                <a:gd name="T2" fmla="*/ 43 w 87"/>
                <a:gd name="T3" fmla="*/ 0 h 87"/>
                <a:gd name="T4" fmla="*/ 0 w 87"/>
                <a:gd name="T5" fmla="*/ 43 h 87"/>
                <a:gd name="T6" fmla="*/ 43 w 87"/>
                <a:gd name="T7" fmla="*/ 87 h 87"/>
                <a:gd name="T8" fmla="*/ 87 w 87"/>
                <a:gd name="T9" fmla="*/ 43 h 87"/>
                <a:gd name="T10" fmla="*/ 43 w 87"/>
                <a:gd name="T11" fmla="*/ 0 h 87"/>
                <a:gd name="T12" fmla="*/ 43 w 87"/>
                <a:gd name="T13" fmla="*/ 2 h 87"/>
                <a:gd name="T14" fmla="*/ 43 w 87"/>
                <a:gd name="T15" fmla="*/ 4 h 87"/>
                <a:gd name="T16" fmla="*/ 71 w 87"/>
                <a:gd name="T17" fmla="*/ 15 h 87"/>
                <a:gd name="T18" fmla="*/ 83 w 87"/>
                <a:gd name="T19" fmla="*/ 43 h 87"/>
                <a:gd name="T20" fmla="*/ 71 w 87"/>
                <a:gd name="T21" fmla="*/ 71 h 87"/>
                <a:gd name="T22" fmla="*/ 43 w 87"/>
                <a:gd name="T23" fmla="*/ 83 h 87"/>
                <a:gd name="T24" fmla="*/ 16 w 87"/>
                <a:gd name="T25" fmla="*/ 71 h 87"/>
                <a:gd name="T26" fmla="*/ 4 w 87"/>
                <a:gd name="T27" fmla="*/ 43 h 87"/>
                <a:gd name="T28" fmla="*/ 16 w 87"/>
                <a:gd name="T29" fmla="*/ 15 h 87"/>
                <a:gd name="T30" fmla="*/ 43 w 87"/>
                <a:gd name="T31" fmla="*/ 4 h 87"/>
                <a:gd name="T32" fmla="*/ 43 w 87"/>
                <a:gd name="T33" fmla="*/ 2 h 87"/>
                <a:gd name="T34" fmla="*/ 43 w 87"/>
                <a:gd name="T35" fmla="*/ 69 h 87"/>
                <a:gd name="T36" fmla="*/ 43 w 87"/>
                <a:gd name="T37" fmla="*/ 67 h 87"/>
                <a:gd name="T38" fmla="*/ 26 w 87"/>
                <a:gd name="T39" fmla="*/ 60 h 87"/>
                <a:gd name="T40" fmla="*/ 19 w 87"/>
                <a:gd name="T41" fmla="*/ 43 h 87"/>
                <a:gd name="T42" fmla="*/ 26 w 87"/>
                <a:gd name="T43" fmla="*/ 26 h 87"/>
                <a:gd name="T44" fmla="*/ 43 w 87"/>
                <a:gd name="T45" fmla="*/ 19 h 87"/>
                <a:gd name="T46" fmla="*/ 61 w 87"/>
                <a:gd name="T47" fmla="*/ 26 h 87"/>
                <a:gd name="T48" fmla="*/ 68 w 87"/>
                <a:gd name="T49" fmla="*/ 43 h 87"/>
                <a:gd name="T50" fmla="*/ 61 w 87"/>
                <a:gd name="T51" fmla="*/ 60 h 87"/>
                <a:gd name="T52" fmla="*/ 43 w 87"/>
                <a:gd name="T53" fmla="*/ 67 h 87"/>
                <a:gd name="T54" fmla="*/ 43 w 87"/>
                <a:gd name="T55" fmla="*/ 69 h 87"/>
                <a:gd name="T56" fmla="*/ 43 w 87"/>
                <a:gd name="T57" fmla="*/ 71 h 87"/>
                <a:gd name="T58" fmla="*/ 72 w 87"/>
                <a:gd name="T59" fmla="*/ 43 h 87"/>
                <a:gd name="T60" fmla="*/ 43 w 87"/>
                <a:gd name="T61" fmla="*/ 15 h 87"/>
                <a:gd name="T62" fmla="*/ 15 w 87"/>
                <a:gd name="T63" fmla="*/ 43 h 87"/>
                <a:gd name="T64" fmla="*/ 43 w 87"/>
                <a:gd name="T65" fmla="*/ 71 h 87"/>
                <a:gd name="T66" fmla="*/ 43 w 87"/>
                <a:gd name="T67" fmla="*/ 6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87">
                  <a:moveTo>
                    <a:pt x="43" y="2"/>
                  </a:moveTo>
                  <a:cubicBezTo>
                    <a:pt x="43" y="0"/>
                    <a:pt x="43" y="0"/>
                    <a:pt x="43" y="0"/>
                  </a:cubicBezTo>
                  <a:cubicBezTo>
                    <a:pt x="19" y="0"/>
                    <a:pt x="0" y="19"/>
                    <a:pt x="0" y="43"/>
                  </a:cubicBezTo>
                  <a:cubicBezTo>
                    <a:pt x="0" y="67"/>
                    <a:pt x="19" y="87"/>
                    <a:pt x="43" y="87"/>
                  </a:cubicBezTo>
                  <a:cubicBezTo>
                    <a:pt x="67" y="87"/>
                    <a:pt x="87" y="67"/>
                    <a:pt x="87" y="43"/>
                  </a:cubicBezTo>
                  <a:cubicBezTo>
                    <a:pt x="87" y="19"/>
                    <a:pt x="67" y="0"/>
                    <a:pt x="43" y="0"/>
                  </a:cubicBezTo>
                  <a:cubicBezTo>
                    <a:pt x="43" y="2"/>
                    <a:pt x="43" y="2"/>
                    <a:pt x="43" y="2"/>
                  </a:cubicBezTo>
                  <a:cubicBezTo>
                    <a:pt x="43" y="4"/>
                    <a:pt x="43" y="4"/>
                    <a:pt x="43" y="4"/>
                  </a:cubicBezTo>
                  <a:cubicBezTo>
                    <a:pt x="54" y="4"/>
                    <a:pt x="64" y="8"/>
                    <a:pt x="71" y="15"/>
                  </a:cubicBezTo>
                  <a:cubicBezTo>
                    <a:pt x="78" y="23"/>
                    <a:pt x="83" y="32"/>
                    <a:pt x="83" y="43"/>
                  </a:cubicBezTo>
                  <a:cubicBezTo>
                    <a:pt x="83" y="54"/>
                    <a:pt x="78" y="64"/>
                    <a:pt x="71" y="71"/>
                  </a:cubicBezTo>
                  <a:cubicBezTo>
                    <a:pt x="64" y="78"/>
                    <a:pt x="54" y="83"/>
                    <a:pt x="43" y="83"/>
                  </a:cubicBezTo>
                  <a:cubicBezTo>
                    <a:pt x="33" y="83"/>
                    <a:pt x="23" y="78"/>
                    <a:pt x="16" y="71"/>
                  </a:cubicBezTo>
                  <a:cubicBezTo>
                    <a:pt x="8" y="64"/>
                    <a:pt x="4" y="54"/>
                    <a:pt x="4" y="43"/>
                  </a:cubicBezTo>
                  <a:cubicBezTo>
                    <a:pt x="4" y="32"/>
                    <a:pt x="8" y="23"/>
                    <a:pt x="16" y="15"/>
                  </a:cubicBezTo>
                  <a:cubicBezTo>
                    <a:pt x="23" y="8"/>
                    <a:pt x="33" y="4"/>
                    <a:pt x="43" y="4"/>
                  </a:cubicBezTo>
                  <a:lnTo>
                    <a:pt x="43" y="2"/>
                  </a:lnTo>
                  <a:close/>
                  <a:moveTo>
                    <a:pt x="43" y="69"/>
                  </a:moveTo>
                  <a:cubicBezTo>
                    <a:pt x="43" y="67"/>
                    <a:pt x="43" y="67"/>
                    <a:pt x="43" y="67"/>
                  </a:cubicBezTo>
                  <a:cubicBezTo>
                    <a:pt x="37" y="67"/>
                    <a:pt x="31" y="65"/>
                    <a:pt x="26" y="60"/>
                  </a:cubicBezTo>
                  <a:cubicBezTo>
                    <a:pt x="22" y="56"/>
                    <a:pt x="19" y="50"/>
                    <a:pt x="19" y="43"/>
                  </a:cubicBezTo>
                  <a:cubicBezTo>
                    <a:pt x="19" y="37"/>
                    <a:pt x="22" y="31"/>
                    <a:pt x="26" y="26"/>
                  </a:cubicBezTo>
                  <a:cubicBezTo>
                    <a:pt x="31" y="22"/>
                    <a:pt x="37" y="19"/>
                    <a:pt x="43" y="19"/>
                  </a:cubicBezTo>
                  <a:cubicBezTo>
                    <a:pt x="50" y="19"/>
                    <a:pt x="56" y="22"/>
                    <a:pt x="61" y="26"/>
                  </a:cubicBezTo>
                  <a:cubicBezTo>
                    <a:pt x="65" y="31"/>
                    <a:pt x="68" y="37"/>
                    <a:pt x="68" y="43"/>
                  </a:cubicBezTo>
                  <a:cubicBezTo>
                    <a:pt x="68" y="50"/>
                    <a:pt x="65" y="56"/>
                    <a:pt x="61" y="60"/>
                  </a:cubicBezTo>
                  <a:cubicBezTo>
                    <a:pt x="56" y="65"/>
                    <a:pt x="50" y="67"/>
                    <a:pt x="43" y="67"/>
                  </a:cubicBezTo>
                  <a:cubicBezTo>
                    <a:pt x="43" y="69"/>
                    <a:pt x="43" y="69"/>
                    <a:pt x="43" y="69"/>
                  </a:cubicBezTo>
                  <a:cubicBezTo>
                    <a:pt x="43" y="71"/>
                    <a:pt x="43" y="71"/>
                    <a:pt x="43" y="71"/>
                  </a:cubicBezTo>
                  <a:cubicBezTo>
                    <a:pt x="59" y="71"/>
                    <a:pt x="72" y="59"/>
                    <a:pt x="72" y="43"/>
                  </a:cubicBezTo>
                  <a:cubicBezTo>
                    <a:pt x="72" y="28"/>
                    <a:pt x="59" y="15"/>
                    <a:pt x="43" y="15"/>
                  </a:cubicBezTo>
                  <a:cubicBezTo>
                    <a:pt x="28" y="15"/>
                    <a:pt x="15" y="28"/>
                    <a:pt x="15" y="43"/>
                  </a:cubicBezTo>
                  <a:cubicBezTo>
                    <a:pt x="15" y="59"/>
                    <a:pt x="28" y="71"/>
                    <a:pt x="43" y="71"/>
                  </a:cubicBezTo>
                  <a:lnTo>
                    <a:pt x="43" y="6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iṩḻiḓê"/>
            <p:cNvSpPr/>
            <p:nvPr/>
          </p:nvSpPr>
          <p:spPr bwMode="auto">
            <a:xfrm>
              <a:off x="5916" y="8022"/>
              <a:ext cx="319" cy="369"/>
            </a:xfrm>
            <a:custGeom>
              <a:avLst/>
              <a:gdLst>
                <a:gd name="T0" fmla="*/ 91 w 114"/>
                <a:gd name="T1" fmla="*/ 132 h 132"/>
                <a:gd name="T2" fmla="*/ 23 w 114"/>
                <a:gd name="T3" fmla="*/ 132 h 132"/>
                <a:gd name="T4" fmla="*/ 0 w 114"/>
                <a:gd name="T5" fmla="*/ 108 h 132"/>
                <a:gd name="T6" fmla="*/ 0 w 114"/>
                <a:gd name="T7" fmla="*/ 24 h 132"/>
                <a:gd name="T8" fmla="*/ 23 w 114"/>
                <a:gd name="T9" fmla="*/ 0 h 132"/>
                <a:gd name="T10" fmla="*/ 91 w 114"/>
                <a:gd name="T11" fmla="*/ 0 h 132"/>
                <a:gd name="T12" fmla="*/ 114 w 114"/>
                <a:gd name="T13" fmla="*/ 24 h 132"/>
                <a:gd name="T14" fmla="*/ 114 w 114"/>
                <a:gd name="T15" fmla="*/ 108 h 132"/>
                <a:gd name="T16" fmla="*/ 91 w 114"/>
                <a:gd name="T1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132">
                  <a:moveTo>
                    <a:pt x="91" y="132"/>
                  </a:moveTo>
                  <a:cubicBezTo>
                    <a:pt x="23" y="132"/>
                    <a:pt x="23" y="132"/>
                    <a:pt x="23" y="132"/>
                  </a:cubicBezTo>
                  <a:cubicBezTo>
                    <a:pt x="10" y="132"/>
                    <a:pt x="0" y="121"/>
                    <a:pt x="0" y="108"/>
                  </a:cubicBezTo>
                  <a:cubicBezTo>
                    <a:pt x="0" y="24"/>
                    <a:pt x="0" y="24"/>
                    <a:pt x="0" y="24"/>
                  </a:cubicBezTo>
                  <a:cubicBezTo>
                    <a:pt x="0" y="11"/>
                    <a:pt x="10" y="0"/>
                    <a:pt x="23" y="0"/>
                  </a:cubicBezTo>
                  <a:cubicBezTo>
                    <a:pt x="91" y="0"/>
                    <a:pt x="91" y="0"/>
                    <a:pt x="91" y="0"/>
                  </a:cubicBezTo>
                  <a:cubicBezTo>
                    <a:pt x="104" y="0"/>
                    <a:pt x="114" y="11"/>
                    <a:pt x="114" y="24"/>
                  </a:cubicBezTo>
                  <a:cubicBezTo>
                    <a:pt x="114" y="108"/>
                    <a:pt x="114" y="108"/>
                    <a:pt x="114" y="108"/>
                  </a:cubicBezTo>
                  <a:cubicBezTo>
                    <a:pt x="114" y="121"/>
                    <a:pt x="104" y="132"/>
                    <a:pt x="91" y="13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ïṣḻîďè"/>
            <p:cNvSpPr/>
            <p:nvPr/>
          </p:nvSpPr>
          <p:spPr bwMode="auto">
            <a:xfrm>
              <a:off x="5911" y="8016"/>
              <a:ext cx="329" cy="381"/>
            </a:xfrm>
            <a:custGeom>
              <a:avLst/>
              <a:gdLst>
                <a:gd name="T0" fmla="*/ 93 w 118"/>
                <a:gd name="T1" fmla="*/ 134 h 136"/>
                <a:gd name="T2" fmla="*/ 93 w 118"/>
                <a:gd name="T3" fmla="*/ 132 h 136"/>
                <a:gd name="T4" fmla="*/ 25 w 118"/>
                <a:gd name="T5" fmla="*/ 132 h 136"/>
                <a:gd name="T6" fmla="*/ 10 w 118"/>
                <a:gd name="T7" fmla="*/ 125 h 136"/>
                <a:gd name="T8" fmla="*/ 4 w 118"/>
                <a:gd name="T9" fmla="*/ 110 h 136"/>
                <a:gd name="T10" fmla="*/ 4 w 118"/>
                <a:gd name="T11" fmla="*/ 26 h 136"/>
                <a:gd name="T12" fmla="*/ 10 w 118"/>
                <a:gd name="T13" fmla="*/ 11 h 136"/>
                <a:gd name="T14" fmla="*/ 25 w 118"/>
                <a:gd name="T15" fmla="*/ 4 h 136"/>
                <a:gd name="T16" fmla="*/ 93 w 118"/>
                <a:gd name="T17" fmla="*/ 4 h 136"/>
                <a:gd name="T18" fmla="*/ 108 w 118"/>
                <a:gd name="T19" fmla="*/ 11 h 136"/>
                <a:gd name="T20" fmla="*/ 114 w 118"/>
                <a:gd name="T21" fmla="*/ 26 h 136"/>
                <a:gd name="T22" fmla="*/ 114 w 118"/>
                <a:gd name="T23" fmla="*/ 110 h 136"/>
                <a:gd name="T24" fmla="*/ 108 w 118"/>
                <a:gd name="T25" fmla="*/ 125 h 136"/>
                <a:gd name="T26" fmla="*/ 93 w 118"/>
                <a:gd name="T27" fmla="*/ 132 h 136"/>
                <a:gd name="T28" fmla="*/ 93 w 118"/>
                <a:gd name="T29" fmla="*/ 134 h 136"/>
                <a:gd name="T30" fmla="*/ 93 w 118"/>
                <a:gd name="T31" fmla="*/ 136 h 136"/>
                <a:gd name="T32" fmla="*/ 118 w 118"/>
                <a:gd name="T33" fmla="*/ 110 h 136"/>
                <a:gd name="T34" fmla="*/ 118 w 118"/>
                <a:gd name="T35" fmla="*/ 26 h 136"/>
                <a:gd name="T36" fmla="*/ 93 w 118"/>
                <a:gd name="T37" fmla="*/ 0 h 136"/>
                <a:gd name="T38" fmla="*/ 25 w 118"/>
                <a:gd name="T39" fmla="*/ 0 h 136"/>
                <a:gd name="T40" fmla="*/ 0 w 118"/>
                <a:gd name="T41" fmla="*/ 26 h 136"/>
                <a:gd name="T42" fmla="*/ 0 w 118"/>
                <a:gd name="T43" fmla="*/ 110 h 136"/>
                <a:gd name="T44" fmla="*/ 25 w 118"/>
                <a:gd name="T45" fmla="*/ 136 h 136"/>
                <a:gd name="T46" fmla="*/ 93 w 118"/>
                <a:gd name="T47" fmla="*/ 136 h 136"/>
                <a:gd name="T48" fmla="*/ 93 w 118"/>
                <a:gd name="T49" fmla="*/ 13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136">
                  <a:moveTo>
                    <a:pt x="93" y="134"/>
                  </a:moveTo>
                  <a:cubicBezTo>
                    <a:pt x="93" y="132"/>
                    <a:pt x="93" y="132"/>
                    <a:pt x="93" y="132"/>
                  </a:cubicBezTo>
                  <a:cubicBezTo>
                    <a:pt x="25" y="132"/>
                    <a:pt x="25" y="132"/>
                    <a:pt x="25" y="132"/>
                  </a:cubicBezTo>
                  <a:cubicBezTo>
                    <a:pt x="20" y="132"/>
                    <a:pt x="14" y="129"/>
                    <a:pt x="10" y="125"/>
                  </a:cubicBezTo>
                  <a:cubicBezTo>
                    <a:pt x="6" y="122"/>
                    <a:pt x="4" y="116"/>
                    <a:pt x="4" y="110"/>
                  </a:cubicBezTo>
                  <a:cubicBezTo>
                    <a:pt x="4" y="26"/>
                    <a:pt x="4" y="26"/>
                    <a:pt x="4" y="26"/>
                  </a:cubicBezTo>
                  <a:cubicBezTo>
                    <a:pt x="4" y="20"/>
                    <a:pt x="6" y="14"/>
                    <a:pt x="10" y="11"/>
                  </a:cubicBezTo>
                  <a:cubicBezTo>
                    <a:pt x="14" y="7"/>
                    <a:pt x="20" y="4"/>
                    <a:pt x="25" y="4"/>
                  </a:cubicBezTo>
                  <a:cubicBezTo>
                    <a:pt x="93" y="4"/>
                    <a:pt x="93" y="4"/>
                    <a:pt x="93" y="4"/>
                  </a:cubicBezTo>
                  <a:cubicBezTo>
                    <a:pt x="99" y="4"/>
                    <a:pt x="104" y="7"/>
                    <a:pt x="108" y="11"/>
                  </a:cubicBezTo>
                  <a:cubicBezTo>
                    <a:pt x="112" y="14"/>
                    <a:pt x="114" y="20"/>
                    <a:pt x="114" y="26"/>
                  </a:cubicBezTo>
                  <a:cubicBezTo>
                    <a:pt x="114" y="110"/>
                    <a:pt x="114" y="110"/>
                    <a:pt x="114" y="110"/>
                  </a:cubicBezTo>
                  <a:cubicBezTo>
                    <a:pt x="114" y="116"/>
                    <a:pt x="112" y="122"/>
                    <a:pt x="108" y="125"/>
                  </a:cubicBezTo>
                  <a:cubicBezTo>
                    <a:pt x="104" y="129"/>
                    <a:pt x="99" y="132"/>
                    <a:pt x="93" y="132"/>
                  </a:cubicBezTo>
                  <a:cubicBezTo>
                    <a:pt x="93" y="134"/>
                    <a:pt x="93" y="134"/>
                    <a:pt x="93" y="134"/>
                  </a:cubicBezTo>
                  <a:cubicBezTo>
                    <a:pt x="93" y="136"/>
                    <a:pt x="93" y="136"/>
                    <a:pt x="93" y="136"/>
                  </a:cubicBezTo>
                  <a:cubicBezTo>
                    <a:pt x="107" y="136"/>
                    <a:pt x="118" y="124"/>
                    <a:pt x="118" y="110"/>
                  </a:cubicBezTo>
                  <a:cubicBezTo>
                    <a:pt x="118" y="26"/>
                    <a:pt x="118" y="26"/>
                    <a:pt x="118" y="26"/>
                  </a:cubicBezTo>
                  <a:cubicBezTo>
                    <a:pt x="118" y="12"/>
                    <a:pt x="107" y="0"/>
                    <a:pt x="93" y="0"/>
                  </a:cubicBezTo>
                  <a:cubicBezTo>
                    <a:pt x="25" y="0"/>
                    <a:pt x="25" y="0"/>
                    <a:pt x="25" y="0"/>
                  </a:cubicBezTo>
                  <a:cubicBezTo>
                    <a:pt x="11" y="0"/>
                    <a:pt x="0" y="12"/>
                    <a:pt x="0" y="26"/>
                  </a:cubicBezTo>
                  <a:cubicBezTo>
                    <a:pt x="0" y="110"/>
                    <a:pt x="0" y="110"/>
                    <a:pt x="0" y="110"/>
                  </a:cubicBezTo>
                  <a:cubicBezTo>
                    <a:pt x="0" y="124"/>
                    <a:pt x="11" y="136"/>
                    <a:pt x="25" y="136"/>
                  </a:cubicBezTo>
                  <a:cubicBezTo>
                    <a:pt x="93" y="136"/>
                    <a:pt x="93" y="136"/>
                    <a:pt x="93" y="136"/>
                  </a:cubicBezTo>
                  <a:lnTo>
                    <a:pt x="93" y="134"/>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ïSľíḋe"/>
            <p:cNvSpPr/>
            <p:nvPr/>
          </p:nvSpPr>
          <p:spPr bwMode="auto">
            <a:xfrm>
              <a:off x="5966" y="8106"/>
              <a:ext cx="67" cy="95"/>
            </a:xfrm>
            <a:custGeom>
              <a:avLst/>
              <a:gdLst>
                <a:gd name="T0" fmla="*/ 24 w 24"/>
                <a:gd name="T1" fmla="*/ 19 h 34"/>
                <a:gd name="T2" fmla="*/ 7 w 24"/>
                <a:gd name="T3" fmla="*/ 1 h 34"/>
                <a:gd name="T4" fmla="*/ 3 w 24"/>
                <a:gd name="T5" fmla="*/ 33 h 34"/>
                <a:gd name="T6" fmla="*/ 24 w 24"/>
                <a:gd name="T7" fmla="*/ 19 h 34"/>
              </a:gdLst>
              <a:ahLst/>
              <a:cxnLst>
                <a:cxn ang="0">
                  <a:pos x="T0" y="T1"/>
                </a:cxn>
                <a:cxn ang="0">
                  <a:pos x="T2" y="T3"/>
                </a:cxn>
                <a:cxn ang="0">
                  <a:pos x="T4" y="T5"/>
                </a:cxn>
                <a:cxn ang="0">
                  <a:pos x="T6" y="T7"/>
                </a:cxn>
              </a:cxnLst>
              <a:rect l="0" t="0" r="r" b="b"/>
              <a:pathLst>
                <a:path w="24" h="34">
                  <a:moveTo>
                    <a:pt x="24" y="19"/>
                  </a:moveTo>
                  <a:cubicBezTo>
                    <a:pt x="24" y="19"/>
                    <a:pt x="13" y="0"/>
                    <a:pt x="7" y="1"/>
                  </a:cubicBezTo>
                  <a:cubicBezTo>
                    <a:pt x="2" y="2"/>
                    <a:pt x="0" y="34"/>
                    <a:pt x="3" y="33"/>
                  </a:cubicBezTo>
                  <a:cubicBezTo>
                    <a:pt x="6" y="31"/>
                    <a:pt x="24" y="19"/>
                    <a:pt x="24"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iṧḷîďè"/>
            <p:cNvSpPr/>
            <p:nvPr/>
          </p:nvSpPr>
          <p:spPr bwMode="auto">
            <a:xfrm>
              <a:off x="6118" y="8106"/>
              <a:ext cx="67" cy="95"/>
            </a:xfrm>
            <a:custGeom>
              <a:avLst/>
              <a:gdLst>
                <a:gd name="T0" fmla="*/ 0 w 24"/>
                <a:gd name="T1" fmla="*/ 19 h 34"/>
                <a:gd name="T2" fmla="*/ 17 w 24"/>
                <a:gd name="T3" fmla="*/ 1 h 34"/>
                <a:gd name="T4" fmla="*/ 21 w 24"/>
                <a:gd name="T5" fmla="*/ 33 h 34"/>
                <a:gd name="T6" fmla="*/ 0 w 24"/>
                <a:gd name="T7" fmla="*/ 19 h 34"/>
              </a:gdLst>
              <a:ahLst/>
              <a:cxnLst>
                <a:cxn ang="0">
                  <a:pos x="T0" y="T1"/>
                </a:cxn>
                <a:cxn ang="0">
                  <a:pos x="T2" y="T3"/>
                </a:cxn>
                <a:cxn ang="0">
                  <a:pos x="T4" y="T5"/>
                </a:cxn>
                <a:cxn ang="0">
                  <a:pos x="T6" y="T7"/>
                </a:cxn>
              </a:cxnLst>
              <a:rect l="0" t="0" r="r" b="b"/>
              <a:pathLst>
                <a:path w="24" h="34">
                  <a:moveTo>
                    <a:pt x="0" y="19"/>
                  </a:moveTo>
                  <a:cubicBezTo>
                    <a:pt x="0" y="19"/>
                    <a:pt x="11" y="0"/>
                    <a:pt x="17" y="1"/>
                  </a:cubicBezTo>
                  <a:cubicBezTo>
                    <a:pt x="22" y="2"/>
                    <a:pt x="24" y="34"/>
                    <a:pt x="21" y="33"/>
                  </a:cubicBezTo>
                  <a:cubicBezTo>
                    <a:pt x="18" y="31"/>
                    <a:pt x="0" y="19"/>
                    <a:pt x="0"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iṥḷiďe"/>
            <p:cNvSpPr/>
            <p:nvPr/>
          </p:nvSpPr>
          <p:spPr bwMode="auto">
            <a:xfrm>
              <a:off x="5963" y="8123"/>
              <a:ext cx="224" cy="181"/>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íšḷiḑê"/>
            <p:cNvSpPr/>
            <p:nvPr/>
          </p:nvSpPr>
          <p:spPr bwMode="auto">
            <a:xfrm>
              <a:off x="6133" y="8182"/>
              <a:ext cx="16" cy="14"/>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iṧḻîḑe"/>
            <p:cNvSpPr/>
            <p:nvPr/>
          </p:nvSpPr>
          <p:spPr bwMode="auto">
            <a:xfrm>
              <a:off x="6109" y="8201"/>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îsliḍe"/>
            <p:cNvSpPr/>
            <p:nvPr/>
          </p:nvSpPr>
          <p:spPr bwMode="auto">
            <a:xfrm>
              <a:off x="6109" y="8213"/>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ïś1îďê"/>
            <p:cNvSpPr/>
            <p:nvPr/>
          </p:nvSpPr>
          <p:spPr bwMode="auto">
            <a:xfrm>
              <a:off x="6118" y="8206"/>
              <a:ext cx="5" cy="7"/>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îṩļíďè"/>
            <p:cNvSpPr/>
            <p:nvPr/>
          </p:nvSpPr>
          <p:spPr bwMode="auto">
            <a:xfrm>
              <a:off x="6042" y="8204"/>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iṧḷîḋe"/>
            <p:cNvSpPr/>
            <p:nvPr/>
          </p:nvSpPr>
          <p:spPr bwMode="auto">
            <a:xfrm>
              <a:off x="6042" y="8215"/>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îṧľîdè"/>
            <p:cNvSpPr/>
            <p:nvPr/>
          </p:nvSpPr>
          <p:spPr bwMode="auto">
            <a:xfrm>
              <a:off x="6033" y="8209"/>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iṣlîdê"/>
            <p:cNvSpPr/>
            <p:nvPr/>
          </p:nvSpPr>
          <p:spPr bwMode="auto">
            <a:xfrm>
              <a:off x="6000" y="8182"/>
              <a:ext cx="16" cy="16"/>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iS1îḍé"/>
            <p:cNvSpPr/>
            <p:nvPr/>
          </p:nvSpPr>
          <p:spPr bwMode="auto">
            <a:xfrm>
              <a:off x="6064" y="8223"/>
              <a:ext cx="31" cy="33"/>
            </a:xfrm>
            <a:custGeom>
              <a:avLst/>
              <a:gdLst>
                <a:gd name="T0" fmla="*/ 1 w 11"/>
                <a:gd name="T1" fmla="*/ 1 h 12"/>
                <a:gd name="T2" fmla="*/ 5 w 11"/>
                <a:gd name="T3" fmla="*/ 12 h 12"/>
                <a:gd name="T4" fmla="*/ 10 w 11"/>
                <a:gd name="T5" fmla="*/ 1 h 12"/>
                <a:gd name="T6" fmla="*/ 9 w 11"/>
                <a:gd name="T7" fmla="*/ 1 h 12"/>
                <a:gd name="T8" fmla="*/ 5 w 11"/>
                <a:gd name="T9" fmla="*/ 10 h 12"/>
                <a:gd name="T10" fmla="*/ 2 w 11"/>
                <a:gd name="T11" fmla="*/ 1 h 12"/>
                <a:gd name="T12" fmla="*/ 1 w 11"/>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1" y="1"/>
                  </a:moveTo>
                  <a:cubicBezTo>
                    <a:pt x="0" y="4"/>
                    <a:pt x="1" y="12"/>
                    <a:pt x="5" y="12"/>
                  </a:cubicBezTo>
                  <a:cubicBezTo>
                    <a:pt x="10" y="12"/>
                    <a:pt x="11" y="4"/>
                    <a:pt x="10" y="1"/>
                  </a:cubicBezTo>
                  <a:cubicBezTo>
                    <a:pt x="10" y="0"/>
                    <a:pt x="9" y="0"/>
                    <a:pt x="9" y="1"/>
                  </a:cubicBezTo>
                  <a:cubicBezTo>
                    <a:pt x="9" y="4"/>
                    <a:pt x="9" y="10"/>
                    <a:pt x="5" y="10"/>
                  </a:cubicBezTo>
                  <a:cubicBezTo>
                    <a:pt x="2" y="10"/>
                    <a:pt x="2" y="4"/>
                    <a:pt x="2" y="1"/>
                  </a:cubicBezTo>
                  <a:cubicBezTo>
                    <a:pt x="2" y="0"/>
                    <a:pt x="1" y="0"/>
                    <a:pt x="1"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iṣḻïḍe"/>
            <p:cNvSpPr/>
            <p:nvPr/>
          </p:nvSpPr>
          <p:spPr bwMode="auto">
            <a:xfrm>
              <a:off x="6069" y="8192"/>
              <a:ext cx="19" cy="31"/>
            </a:xfrm>
            <a:custGeom>
              <a:avLst/>
              <a:gdLst>
                <a:gd name="T0" fmla="*/ 7 w 7"/>
                <a:gd name="T1" fmla="*/ 2 h 11"/>
                <a:gd name="T2" fmla="*/ 3 w 7"/>
                <a:gd name="T3" fmla="*/ 0 h 11"/>
                <a:gd name="T4" fmla="*/ 0 w 7"/>
                <a:gd name="T5" fmla="*/ 2 h 11"/>
                <a:gd name="T6" fmla="*/ 3 w 7"/>
                <a:gd name="T7" fmla="*/ 5 h 11"/>
                <a:gd name="T8" fmla="*/ 3 w 7"/>
                <a:gd name="T9" fmla="*/ 10 h 11"/>
                <a:gd name="T10" fmla="*/ 4 w 7"/>
                <a:gd name="T11" fmla="*/ 10 h 11"/>
                <a:gd name="T12" fmla="*/ 4 w 7"/>
                <a:gd name="T13" fmla="*/ 5 h 11"/>
                <a:gd name="T14" fmla="*/ 7 w 7"/>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1">
                  <a:moveTo>
                    <a:pt x="7" y="2"/>
                  </a:moveTo>
                  <a:cubicBezTo>
                    <a:pt x="7" y="1"/>
                    <a:pt x="6" y="0"/>
                    <a:pt x="3" y="0"/>
                  </a:cubicBezTo>
                  <a:cubicBezTo>
                    <a:pt x="1" y="0"/>
                    <a:pt x="0" y="1"/>
                    <a:pt x="0" y="2"/>
                  </a:cubicBezTo>
                  <a:cubicBezTo>
                    <a:pt x="0" y="4"/>
                    <a:pt x="1" y="5"/>
                    <a:pt x="3" y="5"/>
                  </a:cubicBezTo>
                  <a:cubicBezTo>
                    <a:pt x="3" y="7"/>
                    <a:pt x="3" y="9"/>
                    <a:pt x="3" y="10"/>
                  </a:cubicBezTo>
                  <a:cubicBezTo>
                    <a:pt x="3" y="11"/>
                    <a:pt x="4" y="11"/>
                    <a:pt x="4" y="10"/>
                  </a:cubicBezTo>
                  <a:cubicBezTo>
                    <a:pt x="4" y="9"/>
                    <a:pt x="4" y="7"/>
                    <a:pt x="4" y="5"/>
                  </a:cubicBezTo>
                  <a:cubicBezTo>
                    <a:pt x="6" y="5"/>
                    <a:pt x="7" y="4"/>
                    <a:pt x="7"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íŝḻîḑê"/>
            <p:cNvSpPr/>
            <p:nvPr/>
          </p:nvSpPr>
          <p:spPr bwMode="auto">
            <a:xfrm>
              <a:off x="6083" y="7834"/>
              <a:ext cx="165" cy="165"/>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íşḻíḍé"/>
            <p:cNvSpPr/>
            <p:nvPr/>
          </p:nvSpPr>
          <p:spPr bwMode="auto">
            <a:xfrm>
              <a:off x="6149" y="7486"/>
              <a:ext cx="445" cy="393"/>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ïślîḑè"/>
            <p:cNvSpPr/>
            <p:nvPr/>
          </p:nvSpPr>
          <p:spPr bwMode="auto">
            <a:xfrm>
              <a:off x="2338" y="10327"/>
              <a:ext cx="4557" cy="10"/>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7" name="îsľîḋê"/>
            <p:cNvSpPr/>
            <p:nvPr/>
          </p:nvSpPr>
          <p:spPr bwMode="auto">
            <a:xfrm>
              <a:off x="2338" y="10327"/>
              <a:ext cx="4557" cy="10"/>
            </a:xfrm>
            <a:custGeom>
              <a:avLst/>
              <a:gdLst>
                <a:gd name="T0" fmla="*/ 0 w 2644"/>
                <a:gd name="T1" fmla="*/ 6 h 6"/>
                <a:gd name="T2" fmla="*/ 2644 w 2644"/>
                <a:gd name="T3" fmla="*/ 6 h 6"/>
                <a:gd name="T4" fmla="*/ 2644 w 2644"/>
                <a:gd name="T5" fmla="*/ 0 h 6"/>
                <a:gd name="T6" fmla="*/ 0 w 2644"/>
                <a:gd name="T7" fmla="*/ 0 h 6"/>
              </a:gdLst>
              <a:ahLst/>
              <a:cxnLst>
                <a:cxn ang="0">
                  <a:pos x="T0" y="T1"/>
                </a:cxn>
                <a:cxn ang="0">
                  <a:pos x="T2" y="T3"/>
                </a:cxn>
                <a:cxn ang="0">
                  <a:pos x="T4" y="T5"/>
                </a:cxn>
                <a:cxn ang="0">
                  <a:pos x="T6" y="T7"/>
                </a:cxn>
              </a:cxnLst>
              <a:rect l="0" t="0" r="r" b="b"/>
              <a:pathLst>
                <a:path w="2644" h="6">
                  <a:moveTo>
                    <a:pt x="0" y="6"/>
                  </a:moveTo>
                  <a:lnTo>
                    <a:pt x="2644" y="6"/>
                  </a:lnTo>
                  <a:lnTo>
                    <a:pt x="264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ustDataLst>
      <p:tags r:id="rId1"/>
    </p:custData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3976393" y="634261"/>
            <a:ext cx="4243743" cy="612000"/>
          </a:xfrm>
          <a:prstGeom prst="roundRect">
            <a:avLst/>
          </a:prstGeom>
          <a:solidFill>
            <a:srgbClr val="D4DD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 name="文本框 5"/>
          <p:cNvSpPr txBox="1"/>
          <p:nvPr/>
        </p:nvSpPr>
        <p:spPr>
          <a:xfrm>
            <a:off x="4541169" y="614938"/>
            <a:ext cx="3103245" cy="583565"/>
          </a:xfrm>
          <a:prstGeom prst="rect">
            <a:avLst/>
          </a:prstGeom>
          <a:noFill/>
        </p:spPr>
        <p:txBody>
          <a:bodyPr wrap="none" rtlCol="0">
            <a:spAutoFit/>
          </a:bodyPr>
          <a:lstStyle/>
          <a:p>
            <a:pPr algn="ctr"/>
            <a:r>
              <a:rPr lang="zh-CN" altLang="en-US" sz="3200" dirty="0" smtClean="0">
                <a:solidFill>
                  <a:schemeClr val="tx1"/>
                </a:solidFill>
                <a:effectLst/>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rPr>
              <a:t>本章内容</a:t>
            </a:r>
            <a:r>
              <a:rPr lang="en-US" altLang="zh-CN" sz="2000" dirty="0" smtClean="0">
                <a:solidFill>
                  <a:schemeClr val="tx1"/>
                </a:solidFill>
                <a:effectLst/>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rPr>
              <a:t>CONTENTS</a:t>
            </a:r>
            <a:endParaRPr lang="en-US" altLang="zh-CN" sz="2000" dirty="0" smtClean="0">
              <a:solidFill>
                <a:schemeClr val="tx1"/>
              </a:solidFill>
              <a:effectLst/>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endParaRPr>
          </a:p>
        </p:txBody>
      </p:sp>
      <p:sp>
        <p:nvSpPr>
          <p:cNvPr id="119" name="圆角矩形 118"/>
          <p:cNvSpPr/>
          <p:nvPr/>
        </p:nvSpPr>
        <p:spPr>
          <a:xfrm>
            <a:off x="1243746" y="2437101"/>
            <a:ext cx="2376000" cy="2988000"/>
          </a:xfrm>
          <a:prstGeom prst="roundRect">
            <a:avLst>
              <a:gd name="adj" fmla="val 4935"/>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400" dirty="0">
              <a:latin typeface="微软雅黑" panose="020B0503020204020204" charset="-122"/>
              <a:ea typeface="微软雅黑" panose="020B0503020204020204" charset="-122"/>
            </a:endParaRPr>
          </a:p>
        </p:txBody>
      </p:sp>
      <p:sp>
        <p:nvSpPr>
          <p:cNvPr id="124" name="Rectangle 10"/>
          <p:cNvSpPr>
            <a:spLocks noChangeArrowheads="1"/>
          </p:cNvSpPr>
          <p:nvPr/>
        </p:nvSpPr>
        <p:spPr bwMode="auto">
          <a:xfrm>
            <a:off x="1549473" y="3987510"/>
            <a:ext cx="1768586" cy="923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50000"/>
              </a:lnSpc>
              <a:spcBef>
                <a:spcPct val="0"/>
              </a:spcBef>
              <a:spcAft>
                <a:spcPct val="0"/>
              </a:spcAft>
              <a:buClrTx/>
              <a:buSzTx/>
              <a:buFontTx/>
              <a:buNone/>
            </a:pPr>
            <a:r>
              <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rPr>
              <a:t>毕业生就业权益保护</a:t>
            </a:r>
            <a:endPar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endParaRPr>
          </a:p>
        </p:txBody>
      </p:sp>
      <p:sp>
        <p:nvSpPr>
          <p:cNvPr id="133" name="椭圆 132"/>
          <p:cNvSpPr/>
          <p:nvPr/>
        </p:nvSpPr>
        <p:spPr>
          <a:xfrm>
            <a:off x="2051629" y="3013295"/>
            <a:ext cx="720000" cy="72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solidFill>
                  <a:schemeClr val="tx1"/>
                </a:solidFill>
                <a:latin typeface="思源黑体 Normal" panose="020B0400000000000000" charset="-122"/>
                <a:ea typeface="思源黑体 Normal" panose="020B0400000000000000" charset="-122"/>
              </a:rPr>
              <a:t>1</a:t>
            </a:r>
            <a:endParaRPr lang="en-US" altLang="zh-CN" sz="2400" dirty="0" smtClean="0">
              <a:solidFill>
                <a:schemeClr val="tx1"/>
              </a:solidFill>
              <a:latin typeface="思源黑体 Normal" panose="020B0400000000000000" charset="-122"/>
              <a:ea typeface="思源黑体 Normal" panose="020B0400000000000000" charset="-122"/>
            </a:endParaRPr>
          </a:p>
        </p:txBody>
      </p:sp>
      <p:sp>
        <p:nvSpPr>
          <p:cNvPr id="151" name="圆角矩形 150"/>
          <p:cNvSpPr/>
          <p:nvPr/>
        </p:nvSpPr>
        <p:spPr>
          <a:xfrm>
            <a:off x="4903800" y="2437101"/>
            <a:ext cx="2376000" cy="2988000"/>
          </a:xfrm>
          <a:prstGeom prst="roundRect">
            <a:avLst>
              <a:gd name="adj" fmla="val 4935"/>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400" dirty="0">
              <a:latin typeface="微软雅黑" panose="020B0503020204020204" charset="-122"/>
              <a:ea typeface="微软雅黑" panose="020B0503020204020204" charset="-122"/>
            </a:endParaRPr>
          </a:p>
        </p:txBody>
      </p:sp>
      <p:sp>
        <p:nvSpPr>
          <p:cNvPr id="152" name="Rectangle 10"/>
          <p:cNvSpPr>
            <a:spLocks noChangeArrowheads="1"/>
          </p:cNvSpPr>
          <p:nvPr/>
        </p:nvSpPr>
        <p:spPr bwMode="auto">
          <a:xfrm>
            <a:off x="5209527" y="3987510"/>
            <a:ext cx="1768586" cy="923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p>
            <a:pPr algn="ctr" defTabSz="914400" eaLnBrk="0" fontAlgn="base" hangingPunct="0">
              <a:lnSpc>
                <a:spcPct val="150000"/>
              </a:lnSpc>
              <a:spcBef>
                <a:spcPct val="0"/>
              </a:spcBef>
              <a:spcAft>
                <a:spcPct val="0"/>
              </a:spcAft>
            </a:pPr>
            <a:r>
              <a:rPr lang="zh-CN" altLang="en-US" sz="20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rPr>
              <a:t>就业协议与劳动合同</a:t>
            </a:r>
            <a:endParaRPr lang="zh-CN" altLang="en-US" sz="20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endParaRPr>
          </a:p>
        </p:txBody>
      </p:sp>
      <p:sp>
        <p:nvSpPr>
          <p:cNvPr id="154" name="椭圆 153"/>
          <p:cNvSpPr/>
          <p:nvPr/>
        </p:nvSpPr>
        <p:spPr>
          <a:xfrm>
            <a:off x="5711683" y="3013295"/>
            <a:ext cx="720000" cy="72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solidFill>
                  <a:schemeClr val="tx1"/>
                </a:solidFill>
                <a:latin typeface="思源黑体 Normal" panose="020B0400000000000000" charset="-122"/>
                <a:ea typeface="思源黑体 Normal" panose="020B0400000000000000" charset="-122"/>
              </a:rPr>
              <a:t>2</a:t>
            </a:r>
            <a:endParaRPr lang="en-US" altLang="zh-CN" sz="2400" dirty="0" smtClean="0">
              <a:solidFill>
                <a:schemeClr val="tx1"/>
              </a:solidFill>
              <a:latin typeface="思源黑体 Normal" panose="020B0400000000000000" charset="-122"/>
              <a:ea typeface="思源黑体 Normal" panose="020B0400000000000000" charset="-122"/>
            </a:endParaRPr>
          </a:p>
        </p:txBody>
      </p:sp>
      <p:sp>
        <p:nvSpPr>
          <p:cNvPr id="163" name="圆角矩形 162"/>
          <p:cNvSpPr/>
          <p:nvPr/>
        </p:nvSpPr>
        <p:spPr>
          <a:xfrm>
            <a:off x="8550519" y="2437101"/>
            <a:ext cx="2376000" cy="2988000"/>
          </a:xfrm>
          <a:prstGeom prst="roundRect">
            <a:avLst>
              <a:gd name="adj" fmla="val 4935"/>
            </a:avLst>
          </a:prstGeom>
          <a:solidFill>
            <a:srgbClr val="2438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400" dirty="0">
              <a:latin typeface="微软雅黑" panose="020B0503020204020204" charset="-122"/>
              <a:ea typeface="微软雅黑" panose="020B0503020204020204" charset="-122"/>
            </a:endParaRPr>
          </a:p>
        </p:txBody>
      </p:sp>
      <p:sp>
        <p:nvSpPr>
          <p:cNvPr id="164" name="Rectangle 10"/>
          <p:cNvSpPr>
            <a:spLocks noChangeArrowheads="1"/>
          </p:cNvSpPr>
          <p:nvPr/>
        </p:nvSpPr>
        <p:spPr bwMode="auto">
          <a:xfrm>
            <a:off x="8714105" y="3987510"/>
            <a:ext cx="2070100" cy="923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50000"/>
              </a:lnSpc>
              <a:spcBef>
                <a:spcPct val="0"/>
              </a:spcBef>
              <a:spcAft>
                <a:spcPct val="0"/>
              </a:spcAft>
              <a:buClrTx/>
              <a:buSzTx/>
              <a:buFontTx/>
              <a:buNone/>
            </a:pPr>
            <a:r>
              <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rPr>
              <a:t>就业陷阱与应</a:t>
            </a:r>
            <a:endPar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endParaRPr>
          </a:p>
          <a:p>
            <a:pPr marL="0" marR="0" lvl="0" indent="0" algn="ctr" defTabSz="914400" rtl="0" eaLnBrk="0" fontAlgn="base" latinLnBrk="0" hangingPunct="0">
              <a:lnSpc>
                <a:spcPct val="150000"/>
              </a:lnSpc>
              <a:spcBef>
                <a:spcPct val="0"/>
              </a:spcBef>
              <a:spcAft>
                <a:spcPct val="0"/>
              </a:spcAft>
              <a:buClrTx/>
              <a:buSzTx/>
              <a:buFontTx/>
              <a:buNone/>
            </a:pPr>
            <a:r>
              <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rPr>
              <a:t>对措施</a:t>
            </a:r>
            <a:endPar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endParaRPr>
          </a:p>
        </p:txBody>
      </p:sp>
      <p:sp>
        <p:nvSpPr>
          <p:cNvPr id="166" name="椭圆 165"/>
          <p:cNvSpPr/>
          <p:nvPr/>
        </p:nvSpPr>
        <p:spPr>
          <a:xfrm>
            <a:off x="9358402" y="3013295"/>
            <a:ext cx="720000" cy="72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solidFill>
                  <a:schemeClr val="tx1"/>
                </a:solidFill>
                <a:latin typeface="思源黑体 Normal" panose="020B0400000000000000" charset="-122"/>
                <a:ea typeface="思源黑体 Normal" panose="020B0400000000000000" charset="-122"/>
              </a:rPr>
              <a:t>3</a:t>
            </a:r>
            <a:endParaRPr lang="en-US" altLang="zh-CN" sz="2400" dirty="0" smtClean="0">
              <a:solidFill>
                <a:schemeClr val="tx1"/>
              </a:solidFill>
              <a:latin typeface="思源黑体 Normal" panose="020B0400000000000000" charset="-122"/>
              <a:ea typeface="思源黑体 Normal" panose="020B0400000000000000"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9"/>
                                        </p:tgtEl>
                                        <p:attrNameLst>
                                          <p:attrName>style.visibility</p:attrName>
                                        </p:attrNameLst>
                                      </p:cBhvr>
                                      <p:to>
                                        <p:strVal val="visible"/>
                                      </p:to>
                                    </p:set>
                                    <p:animEffect transition="in" filter="fade">
                                      <p:cBhvr>
                                        <p:cTn id="7" dur="500"/>
                                        <p:tgtEl>
                                          <p:spTgt spid="119"/>
                                        </p:tgtEl>
                                      </p:cBhvr>
                                    </p:animEffect>
                                  </p:childTnLst>
                                </p:cTn>
                              </p:par>
                            </p:childTnLst>
                          </p:cTn>
                        </p:par>
                        <p:par>
                          <p:cTn id="8" fill="hold">
                            <p:stCondLst>
                              <p:cond delay="500"/>
                            </p:stCondLst>
                            <p:childTnLst>
                              <p:par>
                                <p:cTn id="9" presetID="49" presetClass="entr" presetSubtype="0" decel="100000" fill="hold" grpId="0" nodeType="afterEffect">
                                  <p:stCondLst>
                                    <p:cond delay="0"/>
                                  </p:stCondLst>
                                  <p:childTnLst>
                                    <p:set>
                                      <p:cBhvr>
                                        <p:cTn id="10" dur="1" fill="hold">
                                          <p:stCondLst>
                                            <p:cond delay="0"/>
                                          </p:stCondLst>
                                        </p:cTn>
                                        <p:tgtEl>
                                          <p:spTgt spid="133"/>
                                        </p:tgtEl>
                                        <p:attrNameLst>
                                          <p:attrName>style.visibility</p:attrName>
                                        </p:attrNameLst>
                                      </p:cBhvr>
                                      <p:to>
                                        <p:strVal val="visible"/>
                                      </p:to>
                                    </p:set>
                                    <p:anim calcmode="lin" valueType="num">
                                      <p:cBhvr>
                                        <p:cTn id="11" dur="500" fill="hold"/>
                                        <p:tgtEl>
                                          <p:spTgt spid="133"/>
                                        </p:tgtEl>
                                        <p:attrNameLst>
                                          <p:attrName>ppt_w</p:attrName>
                                        </p:attrNameLst>
                                      </p:cBhvr>
                                      <p:tavLst>
                                        <p:tav tm="0">
                                          <p:val>
                                            <p:fltVal val="0"/>
                                          </p:val>
                                        </p:tav>
                                        <p:tav tm="100000">
                                          <p:val>
                                            <p:strVal val="#ppt_w"/>
                                          </p:val>
                                        </p:tav>
                                      </p:tavLst>
                                    </p:anim>
                                    <p:anim calcmode="lin" valueType="num">
                                      <p:cBhvr>
                                        <p:cTn id="12" dur="500" fill="hold"/>
                                        <p:tgtEl>
                                          <p:spTgt spid="133"/>
                                        </p:tgtEl>
                                        <p:attrNameLst>
                                          <p:attrName>ppt_h</p:attrName>
                                        </p:attrNameLst>
                                      </p:cBhvr>
                                      <p:tavLst>
                                        <p:tav tm="0">
                                          <p:val>
                                            <p:fltVal val="0"/>
                                          </p:val>
                                        </p:tav>
                                        <p:tav tm="100000">
                                          <p:val>
                                            <p:strVal val="#ppt_h"/>
                                          </p:val>
                                        </p:tav>
                                      </p:tavLst>
                                    </p:anim>
                                    <p:anim calcmode="lin" valueType="num">
                                      <p:cBhvr>
                                        <p:cTn id="13" dur="500" fill="hold"/>
                                        <p:tgtEl>
                                          <p:spTgt spid="133"/>
                                        </p:tgtEl>
                                        <p:attrNameLst>
                                          <p:attrName>style.rotation</p:attrName>
                                        </p:attrNameLst>
                                      </p:cBhvr>
                                      <p:tavLst>
                                        <p:tav tm="0">
                                          <p:val>
                                            <p:fltVal val="360"/>
                                          </p:val>
                                        </p:tav>
                                        <p:tav tm="100000">
                                          <p:val>
                                            <p:fltVal val="0"/>
                                          </p:val>
                                        </p:tav>
                                      </p:tavLst>
                                    </p:anim>
                                    <p:animEffect transition="in" filter="fade">
                                      <p:cBhvr>
                                        <p:cTn id="14" dur="500"/>
                                        <p:tgtEl>
                                          <p:spTgt spid="133"/>
                                        </p:tgtEl>
                                      </p:cBhvr>
                                    </p:animEffect>
                                  </p:childTnLst>
                                </p:cTn>
                              </p:par>
                            </p:childTnLst>
                          </p:cTn>
                        </p:par>
                        <p:par>
                          <p:cTn id="15" fill="hold">
                            <p:stCondLst>
                              <p:cond delay="1000"/>
                            </p:stCondLst>
                            <p:childTnLst>
                              <p:par>
                                <p:cTn id="16" presetID="53" presetClass="entr" presetSubtype="16" fill="hold" grpId="0" nodeType="afterEffect">
                                  <p:stCondLst>
                                    <p:cond delay="0"/>
                                  </p:stCondLst>
                                  <p:iterate type="lt">
                                    <p:tmPct val="10000"/>
                                  </p:iterate>
                                  <p:childTnLst>
                                    <p:set>
                                      <p:cBhvr>
                                        <p:cTn id="17" dur="1" fill="hold">
                                          <p:stCondLst>
                                            <p:cond delay="0"/>
                                          </p:stCondLst>
                                        </p:cTn>
                                        <p:tgtEl>
                                          <p:spTgt spid="124"/>
                                        </p:tgtEl>
                                        <p:attrNameLst>
                                          <p:attrName>style.visibility</p:attrName>
                                        </p:attrNameLst>
                                      </p:cBhvr>
                                      <p:to>
                                        <p:strVal val="visible"/>
                                      </p:to>
                                    </p:set>
                                    <p:anim calcmode="lin" valueType="num">
                                      <p:cBhvr>
                                        <p:cTn id="18" dur="500" fill="hold"/>
                                        <p:tgtEl>
                                          <p:spTgt spid="124"/>
                                        </p:tgtEl>
                                        <p:attrNameLst>
                                          <p:attrName>ppt_w</p:attrName>
                                        </p:attrNameLst>
                                      </p:cBhvr>
                                      <p:tavLst>
                                        <p:tav tm="0">
                                          <p:val>
                                            <p:fltVal val="0"/>
                                          </p:val>
                                        </p:tav>
                                        <p:tav tm="100000">
                                          <p:val>
                                            <p:strVal val="#ppt_w"/>
                                          </p:val>
                                        </p:tav>
                                      </p:tavLst>
                                    </p:anim>
                                    <p:anim calcmode="lin" valueType="num">
                                      <p:cBhvr>
                                        <p:cTn id="19" dur="500" fill="hold"/>
                                        <p:tgtEl>
                                          <p:spTgt spid="124"/>
                                        </p:tgtEl>
                                        <p:attrNameLst>
                                          <p:attrName>ppt_h</p:attrName>
                                        </p:attrNameLst>
                                      </p:cBhvr>
                                      <p:tavLst>
                                        <p:tav tm="0">
                                          <p:val>
                                            <p:fltVal val="0"/>
                                          </p:val>
                                        </p:tav>
                                        <p:tav tm="100000">
                                          <p:val>
                                            <p:strVal val="#ppt_h"/>
                                          </p:val>
                                        </p:tav>
                                      </p:tavLst>
                                    </p:anim>
                                    <p:animEffect transition="in" filter="fade">
                                      <p:cBhvr>
                                        <p:cTn id="20" dur="500"/>
                                        <p:tgtEl>
                                          <p:spTgt spid="124"/>
                                        </p:tgtEl>
                                      </p:cBhvr>
                                    </p:animEffect>
                                  </p:childTnLst>
                                </p:cTn>
                              </p:par>
                            </p:childTnLst>
                          </p:cTn>
                        </p:par>
                        <p:par>
                          <p:cTn id="21" fill="hold">
                            <p:stCondLst>
                              <p:cond delay="1899"/>
                            </p:stCondLst>
                            <p:childTnLst>
                              <p:par>
                                <p:cTn id="22" presetID="10" presetClass="entr" presetSubtype="0" fill="hold" grpId="0" nodeType="afterEffect">
                                  <p:stCondLst>
                                    <p:cond delay="0"/>
                                  </p:stCondLst>
                                  <p:childTnLst>
                                    <p:set>
                                      <p:cBhvr>
                                        <p:cTn id="23" dur="1" fill="hold">
                                          <p:stCondLst>
                                            <p:cond delay="0"/>
                                          </p:stCondLst>
                                        </p:cTn>
                                        <p:tgtEl>
                                          <p:spTgt spid="151"/>
                                        </p:tgtEl>
                                        <p:attrNameLst>
                                          <p:attrName>style.visibility</p:attrName>
                                        </p:attrNameLst>
                                      </p:cBhvr>
                                      <p:to>
                                        <p:strVal val="visible"/>
                                      </p:to>
                                    </p:set>
                                    <p:animEffect transition="in" filter="fade">
                                      <p:cBhvr>
                                        <p:cTn id="24" dur="500"/>
                                        <p:tgtEl>
                                          <p:spTgt spid="151"/>
                                        </p:tgtEl>
                                      </p:cBhvr>
                                    </p:animEffect>
                                  </p:childTnLst>
                                </p:cTn>
                              </p:par>
                            </p:childTnLst>
                          </p:cTn>
                        </p:par>
                        <p:par>
                          <p:cTn id="25" fill="hold">
                            <p:stCondLst>
                              <p:cond delay="2399"/>
                            </p:stCondLst>
                            <p:childTnLst>
                              <p:par>
                                <p:cTn id="26" presetID="49" presetClass="entr" presetSubtype="0" decel="100000" fill="hold" grpId="0" nodeType="afterEffect">
                                  <p:stCondLst>
                                    <p:cond delay="0"/>
                                  </p:stCondLst>
                                  <p:childTnLst>
                                    <p:set>
                                      <p:cBhvr>
                                        <p:cTn id="27" dur="1" fill="hold">
                                          <p:stCondLst>
                                            <p:cond delay="0"/>
                                          </p:stCondLst>
                                        </p:cTn>
                                        <p:tgtEl>
                                          <p:spTgt spid="154"/>
                                        </p:tgtEl>
                                        <p:attrNameLst>
                                          <p:attrName>style.visibility</p:attrName>
                                        </p:attrNameLst>
                                      </p:cBhvr>
                                      <p:to>
                                        <p:strVal val="visible"/>
                                      </p:to>
                                    </p:set>
                                    <p:anim calcmode="lin" valueType="num">
                                      <p:cBhvr>
                                        <p:cTn id="28" dur="500" fill="hold"/>
                                        <p:tgtEl>
                                          <p:spTgt spid="154"/>
                                        </p:tgtEl>
                                        <p:attrNameLst>
                                          <p:attrName>ppt_w</p:attrName>
                                        </p:attrNameLst>
                                      </p:cBhvr>
                                      <p:tavLst>
                                        <p:tav tm="0">
                                          <p:val>
                                            <p:fltVal val="0"/>
                                          </p:val>
                                        </p:tav>
                                        <p:tav tm="100000">
                                          <p:val>
                                            <p:strVal val="#ppt_w"/>
                                          </p:val>
                                        </p:tav>
                                      </p:tavLst>
                                    </p:anim>
                                    <p:anim calcmode="lin" valueType="num">
                                      <p:cBhvr>
                                        <p:cTn id="29" dur="500" fill="hold"/>
                                        <p:tgtEl>
                                          <p:spTgt spid="154"/>
                                        </p:tgtEl>
                                        <p:attrNameLst>
                                          <p:attrName>ppt_h</p:attrName>
                                        </p:attrNameLst>
                                      </p:cBhvr>
                                      <p:tavLst>
                                        <p:tav tm="0">
                                          <p:val>
                                            <p:fltVal val="0"/>
                                          </p:val>
                                        </p:tav>
                                        <p:tav tm="100000">
                                          <p:val>
                                            <p:strVal val="#ppt_h"/>
                                          </p:val>
                                        </p:tav>
                                      </p:tavLst>
                                    </p:anim>
                                    <p:anim calcmode="lin" valueType="num">
                                      <p:cBhvr>
                                        <p:cTn id="30" dur="500" fill="hold"/>
                                        <p:tgtEl>
                                          <p:spTgt spid="154"/>
                                        </p:tgtEl>
                                        <p:attrNameLst>
                                          <p:attrName>style.rotation</p:attrName>
                                        </p:attrNameLst>
                                      </p:cBhvr>
                                      <p:tavLst>
                                        <p:tav tm="0">
                                          <p:val>
                                            <p:fltVal val="360"/>
                                          </p:val>
                                        </p:tav>
                                        <p:tav tm="100000">
                                          <p:val>
                                            <p:fltVal val="0"/>
                                          </p:val>
                                        </p:tav>
                                      </p:tavLst>
                                    </p:anim>
                                    <p:animEffect transition="in" filter="fade">
                                      <p:cBhvr>
                                        <p:cTn id="31" dur="500"/>
                                        <p:tgtEl>
                                          <p:spTgt spid="154"/>
                                        </p:tgtEl>
                                      </p:cBhvr>
                                    </p:animEffect>
                                  </p:childTnLst>
                                </p:cTn>
                              </p:par>
                            </p:childTnLst>
                          </p:cTn>
                        </p:par>
                        <p:par>
                          <p:cTn id="32" fill="hold">
                            <p:stCondLst>
                              <p:cond delay="2899"/>
                            </p:stCondLst>
                            <p:childTnLst>
                              <p:par>
                                <p:cTn id="33" presetID="53" presetClass="entr" presetSubtype="16" fill="hold" grpId="0" nodeType="afterEffect">
                                  <p:stCondLst>
                                    <p:cond delay="0"/>
                                  </p:stCondLst>
                                  <p:iterate type="lt">
                                    <p:tmPct val="10000"/>
                                  </p:iterate>
                                  <p:childTnLst>
                                    <p:set>
                                      <p:cBhvr>
                                        <p:cTn id="34" dur="1" fill="hold">
                                          <p:stCondLst>
                                            <p:cond delay="0"/>
                                          </p:stCondLst>
                                        </p:cTn>
                                        <p:tgtEl>
                                          <p:spTgt spid="152"/>
                                        </p:tgtEl>
                                        <p:attrNameLst>
                                          <p:attrName>style.visibility</p:attrName>
                                        </p:attrNameLst>
                                      </p:cBhvr>
                                      <p:to>
                                        <p:strVal val="visible"/>
                                      </p:to>
                                    </p:set>
                                    <p:anim calcmode="lin" valueType="num">
                                      <p:cBhvr>
                                        <p:cTn id="35" dur="500" fill="hold"/>
                                        <p:tgtEl>
                                          <p:spTgt spid="152"/>
                                        </p:tgtEl>
                                        <p:attrNameLst>
                                          <p:attrName>ppt_w</p:attrName>
                                        </p:attrNameLst>
                                      </p:cBhvr>
                                      <p:tavLst>
                                        <p:tav tm="0">
                                          <p:val>
                                            <p:fltVal val="0"/>
                                          </p:val>
                                        </p:tav>
                                        <p:tav tm="100000">
                                          <p:val>
                                            <p:strVal val="#ppt_w"/>
                                          </p:val>
                                        </p:tav>
                                      </p:tavLst>
                                    </p:anim>
                                    <p:anim calcmode="lin" valueType="num">
                                      <p:cBhvr>
                                        <p:cTn id="36" dur="500" fill="hold"/>
                                        <p:tgtEl>
                                          <p:spTgt spid="152"/>
                                        </p:tgtEl>
                                        <p:attrNameLst>
                                          <p:attrName>ppt_h</p:attrName>
                                        </p:attrNameLst>
                                      </p:cBhvr>
                                      <p:tavLst>
                                        <p:tav tm="0">
                                          <p:val>
                                            <p:fltVal val="0"/>
                                          </p:val>
                                        </p:tav>
                                        <p:tav tm="100000">
                                          <p:val>
                                            <p:strVal val="#ppt_h"/>
                                          </p:val>
                                        </p:tav>
                                      </p:tavLst>
                                    </p:anim>
                                    <p:animEffect transition="in" filter="fade">
                                      <p:cBhvr>
                                        <p:cTn id="37" dur="500"/>
                                        <p:tgtEl>
                                          <p:spTgt spid="152"/>
                                        </p:tgtEl>
                                      </p:cBhvr>
                                    </p:animEffect>
                                  </p:childTnLst>
                                </p:cTn>
                              </p:par>
                            </p:childTnLst>
                          </p:cTn>
                        </p:par>
                        <p:par>
                          <p:cTn id="38" fill="hold">
                            <p:stCondLst>
                              <p:cond delay="3799"/>
                            </p:stCondLst>
                            <p:childTnLst>
                              <p:par>
                                <p:cTn id="39" presetID="10" presetClass="entr" presetSubtype="0" fill="hold" grpId="0" nodeType="afterEffect">
                                  <p:stCondLst>
                                    <p:cond delay="0"/>
                                  </p:stCondLst>
                                  <p:childTnLst>
                                    <p:set>
                                      <p:cBhvr>
                                        <p:cTn id="40" dur="1" fill="hold">
                                          <p:stCondLst>
                                            <p:cond delay="0"/>
                                          </p:stCondLst>
                                        </p:cTn>
                                        <p:tgtEl>
                                          <p:spTgt spid="163"/>
                                        </p:tgtEl>
                                        <p:attrNameLst>
                                          <p:attrName>style.visibility</p:attrName>
                                        </p:attrNameLst>
                                      </p:cBhvr>
                                      <p:to>
                                        <p:strVal val="visible"/>
                                      </p:to>
                                    </p:set>
                                    <p:animEffect transition="in" filter="fade">
                                      <p:cBhvr>
                                        <p:cTn id="41" dur="500"/>
                                        <p:tgtEl>
                                          <p:spTgt spid="163"/>
                                        </p:tgtEl>
                                      </p:cBhvr>
                                    </p:animEffect>
                                  </p:childTnLst>
                                </p:cTn>
                              </p:par>
                            </p:childTnLst>
                          </p:cTn>
                        </p:par>
                        <p:par>
                          <p:cTn id="42" fill="hold">
                            <p:stCondLst>
                              <p:cond delay="4299"/>
                            </p:stCondLst>
                            <p:childTnLst>
                              <p:par>
                                <p:cTn id="43" presetID="49" presetClass="entr" presetSubtype="0" decel="100000" fill="hold" grpId="0" nodeType="afterEffect">
                                  <p:stCondLst>
                                    <p:cond delay="0"/>
                                  </p:stCondLst>
                                  <p:childTnLst>
                                    <p:set>
                                      <p:cBhvr>
                                        <p:cTn id="44" dur="1" fill="hold">
                                          <p:stCondLst>
                                            <p:cond delay="0"/>
                                          </p:stCondLst>
                                        </p:cTn>
                                        <p:tgtEl>
                                          <p:spTgt spid="166"/>
                                        </p:tgtEl>
                                        <p:attrNameLst>
                                          <p:attrName>style.visibility</p:attrName>
                                        </p:attrNameLst>
                                      </p:cBhvr>
                                      <p:to>
                                        <p:strVal val="visible"/>
                                      </p:to>
                                    </p:set>
                                    <p:anim calcmode="lin" valueType="num">
                                      <p:cBhvr>
                                        <p:cTn id="45" dur="500" fill="hold"/>
                                        <p:tgtEl>
                                          <p:spTgt spid="166"/>
                                        </p:tgtEl>
                                        <p:attrNameLst>
                                          <p:attrName>ppt_w</p:attrName>
                                        </p:attrNameLst>
                                      </p:cBhvr>
                                      <p:tavLst>
                                        <p:tav tm="0">
                                          <p:val>
                                            <p:fltVal val="0"/>
                                          </p:val>
                                        </p:tav>
                                        <p:tav tm="100000">
                                          <p:val>
                                            <p:strVal val="#ppt_w"/>
                                          </p:val>
                                        </p:tav>
                                      </p:tavLst>
                                    </p:anim>
                                    <p:anim calcmode="lin" valueType="num">
                                      <p:cBhvr>
                                        <p:cTn id="46" dur="500" fill="hold"/>
                                        <p:tgtEl>
                                          <p:spTgt spid="166"/>
                                        </p:tgtEl>
                                        <p:attrNameLst>
                                          <p:attrName>ppt_h</p:attrName>
                                        </p:attrNameLst>
                                      </p:cBhvr>
                                      <p:tavLst>
                                        <p:tav tm="0">
                                          <p:val>
                                            <p:fltVal val="0"/>
                                          </p:val>
                                        </p:tav>
                                        <p:tav tm="100000">
                                          <p:val>
                                            <p:strVal val="#ppt_h"/>
                                          </p:val>
                                        </p:tav>
                                      </p:tavLst>
                                    </p:anim>
                                    <p:anim calcmode="lin" valueType="num">
                                      <p:cBhvr>
                                        <p:cTn id="47" dur="500" fill="hold"/>
                                        <p:tgtEl>
                                          <p:spTgt spid="166"/>
                                        </p:tgtEl>
                                        <p:attrNameLst>
                                          <p:attrName>style.rotation</p:attrName>
                                        </p:attrNameLst>
                                      </p:cBhvr>
                                      <p:tavLst>
                                        <p:tav tm="0">
                                          <p:val>
                                            <p:fltVal val="360"/>
                                          </p:val>
                                        </p:tav>
                                        <p:tav tm="100000">
                                          <p:val>
                                            <p:fltVal val="0"/>
                                          </p:val>
                                        </p:tav>
                                      </p:tavLst>
                                    </p:anim>
                                    <p:animEffect transition="in" filter="fade">
                                      <p:cBhvr>
                                        <p:cTn id="48" dur="500"/>
                                        <p:tgtEl>
                                          <p:spTgt spid="166"/>
                                        </p:tgtEl>
                                      </p:cBhvr>
                                    </p:animEffect>
                                  </p:childTnLst>
                                </p:cTn>
                              </p:par>
                            </p:childTnLst>
                          </p:cTn>
                        </p:par>
                        <p:par>
                          <p:cTn id="49" fill="hold">
                            <p:stCondLst>
                              <p:cond delay="4799"/>
                            </p:stCondLst>
                            <p:childTnLst>
                              <p:par>
                                <p:cTn id="50" presetID="53" presetClass="entr" presetSubtype="16" fill="hold" grpId="0" nodeType="afterEffect">
                                  <p:stCondLst>
                                    <p:cond delay="0"/>
                                  </p:stCondLst>
                                  <p:iterate type="lt">
                                    <p:tmPct val="10000"/>
                                  </p:iterate>
                                  <p:childTnLst>
                                    <p:set>
                                      <p:cBhvr>
                                        <p:cTn id="51" dur="1" fill="hold">
                                          <p:stCondLst>
                                            <p:cond delay="0"/>
                                          </p:stCondLst>
                                        </p:cTn>
                                        <p:tgtEl>
                                          <p:spTgt spid="164"/>
                                        </p:tgtEl>
                                        <p:attrNameLst>
                                          <p:attrName>style.visibility</p:attrName>
                                        </p:attrNameLst>
                                      </p:cBhvr>
                                      <p:to>
                                        <p:strVal val="visible"/>
                                      </p:to>
                                    </p:set>
                                    <p:anim calcmode="lin" valueType="num">
                                      <p:cBhvr>
                                        <p:cTn id="52" dur="500" fill="hold"/>
                                        <p:tgtEl>
                                          <p:spTgt spid="164"/>
                                        </p:tgtEl>
                                        <p:attrNameLst>
                                          <p:attrName>ppt_w</p:attrName>
                                        </p:attrNameLst>
                                      </p:cBhvr>
                                      <p:tavLst>
                                        <p:tav tm="0">
                                          <p:val>
                                            <p:fltVal val="0"/>
                                          </p:val>
                                        </p:tav>
                                        <p:tav tm="100000">
                                          <p:val>
                                            <p:strVal val="#ppt_w"/>
                                          </p:val>
                                        </p:tav>
                                      </p:tavLst>
                                    </p:anim>
                                    <p:anim calcmode="lin" valueType="num">
                                      <p:cBhvr>
                                        <p:cTn id="53" dur="500" fill="hold"/>
                                        <p:tgtEl>
                                          <p:spTgt spid="164"/>
                                        </p:tgtEl>
                                        <p:attrNameLst>
                                          <p:attrName>ppt_h</p:attrName>
                                        </p:attrNameLst>
                                      </p:cBhvr>
                                      <p:tavLst>
                                        <p:tav tm="0">
                                          <p:val>
                                            <p:fltVal val="0"/>
                                          </p:val>
                                        </p:tav>
                                        <p:tav tm="100000">
                                          <p:val>
                                            <p:strVal val="#ppt_h"/>
                                          </p:val>
                                        </p:tav>
                                      </p:tavLst>
                                    </p:anim>
                                    <p:animEffect transition="in" filter="fade">
                                      <p:cBhvr>
                                        <p:cTn id="54" dur="5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bldLvl="0" animBg="1"/>
      <p:bldP spid="124" grpId="0"/>
      <p:bldP spid="133" grpId="0" bldLvl="0" animBg="1"/>
      <p:bldP spid="151" grpId="0" bldLvl="0" animBg="1"/>
      <p:bldP spid="152" grpId="0"/>
      <p:bldP spid="154" grpId="0" bldLvl="0" animBg="1"/>
      <p:bldP spid="163" grpId="0" bldLvl="0" animBg="1"/>
      <p:bldP spid="164" grpId="0"/>
      <p:bldP spid="166"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常见求职陷阱</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pic>
        <p:nvPicPr>
          <p:cNvPr id="10" name="0001">
            <a:hlinkClick r:id="" action="ppaction://media"/>
          </p:cNvPr>
          <p:cNvPicPr/>
          <p:nvPr>
            <a:videoFile r:link="rId2"/>
            <p:extLst>
              <p:ext uri="{DAA4B4D4-6D71-4841-9C94-3DE7FCFB9230}">
                <p14:media xmlns:p14="http://schemas.microsoft.com/office/powerpoint/2010/main" r:embed="rId3"/>
              </p:ext>
            </p:extLst>
            <p:custDataLst>
              <p:tags r:id="rId4"/>
            </p:custDataLst>
          </p:nvPr>
        </p:nvPicPr>
        <p:blipFill>
          <a:blip r:embed="rId5"/>
          <a:stretch>
            <a:fillRect/>
          </a:stretch>
        </p:blipFill>
        <p:spPr>
          <a:xfrm>
            <a:off x="2778125" y="1354455"/>
            <a:ext cx="6635115" cy="4977130"/>
          </a:xfrm>
          <a:prstGeom prst="rect">
            <a:avLst/>
          </a:prstGeom>
        </p:spPr>
      </p:pic>
    </p:spTree>
  </p:cSld>
  <p:clrMapOvr>
    <a:masterClrMapping/>
  </p:clrMapOvr>
  <p:transition spd="slow"/>
  <p:timing>
    <p:tnLst>
      <p:par>
        <p:cTn id="1" dur="indefinite" restart="never" nodeType="tmRoot">
          <p:childTnLst>
            <p:video fullScrn="0">
              <p:cMediaNode>
                <p:cTn id="2" fill="remove" display="1">
                  <p:stCondLst>
                    <p:cond delay="indefinite"/>
                  </p:stCondLst>
                  <p:endCondLst>
                    <p:cond evt="onNext">
                      <p:tgtEl>
                        <p:sldTgt/>
                      </p:tgtEl>
                    </p:cond>
                    <p:cond evt="onPrev">
                      <p:tgtEl>
                        <p:sldTgt/>
                      </p:tgtEl>
                    </p:cond>
                  </p:endCondLst>
                </p:cTn>
                <p:tgtEl>
                  <p:spTgt spid="10"/>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常见求职陷阱</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2" name="任意多边形 81"/>
          <p:cNvSpPr/>
          <p:nvPr>
            <p:custDataLst>
              <p:tags r:id="rId2"/>
            </p:custDataLst>
          </p:nvPr>
        </p:nvSpPr>
        <p:spPr>
          <a:xfrm>
            <a:off x="5510208" y="1848883"/>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83" name="任意多边形 82"/>
          <p:cNvSpPr/>
          <p:nvPr>
            <p:custDataLst>
              <p:tags r:id="rId3"/>
            </p:custDataLst>
          </p:nvPr>
        </p:nvSpPr>
        <p:spPr>
          <a:xfrm>
            <a:off x="5632186" y="1967064"/>
            <a:ext cx="155257" cy="16285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81" name="矩形 80"/>
          <p:cNvSpPr/>
          <p:nvPr>
            <p:custDataLst>
              <p:tags r:id="rId4"/>
            </p:custDataLst>
          </p:nvPr>
        </p:nvSpPr>
        <p:spPr>
          <a:xfrm>
            <a:off x="5985510" y="1718945"/>
            <a:ext cx="5514975" cy="399415"/>
          </a:xfrm>
          <a:prstGeom prst="rect">
            <a:avLst/>
          </a:prstGeom>
        </p:spPr>
        <p:txBody>
          <a:bodyPr wrap="square" lIns="90000" tIns="0" rIns="90000" bIns="46800" anchor="t"/>
          <a:lstStyle/>
          <a:p>
            <a:pPr>
              <a:lnSpc>
                <a:spcPct val="120000"/>
              </a:lnSpc>
            </a:pPr>
            <a:r>
              <a:rPr lang="zh-CN" altLang="en-US" sz="1600" spc="150">
                <a:solidFill>
                  <a:srgbClr val="000000"/>
                </a:solidFill>
                <a:latin typeface="思源黑体 Normal" panose="020B0400000000000000" charset="-122"/>
                <a:ea typeface="思源黑体 Normal" panose="020B0400000000000000" charset="-122"/>
              </a:rPr>
              <a:t>一些用人单位为了能招到优秀的毕业生，隐瞒或者夸大公司的实际情况。</a:t>
            </a:r>
            <a:endParaRPr lang="zh-CN" altLang="en-US" sz="1600" spc="150">
              <a:solidFill>
                <a:srgbClr val="000000"/>
              </a:solidFill>
              <a:latin typeface="思源黑体 Normal" panose="020B0400000000000000" charset="-122"/>
              <a:ea typeface="思源黑体 Normal" panose="020B0400000000000000" charset="-122"/>
            </a:endParaRPr>
          </a:p>
        </p:txBody>
      </p:sp>
      <p:sp>
        <p:nvSpPr>
          <p:cNvPr id="76" name="任意多边形 75"/>
          <p:cNvSpPr/>
          <p:nvPr>
            <p:custDataLst>
              <p:tags r:id="rId5"/>
            </p:custDataLst>
          </p:nvPr>
        </p:nvSpPr>
        <p:spPr>
          <a:xfrm>
            <a:off x="5510208" y="2778884"/>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77" name="任意多边形 76"/>
          <p:cNvSpPr/>
          <p:nvPr>
            <p:custDataLst>
              <p:tags r:id="rId6"/>
            </p:custDataLst>
          </p:nvPr>
        </p:nvSpPr>
        <p:spPr>
          <a:xfrm>
            <a:off x="5632186" y="2897065"/>
            <a:ext cx="155257" cy="16285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75" name="矩形 74"/>
          <p:cNvSpPr/>
          <p:nvPr>
            <p:custDataLst>
              <p:tags r:id="rId7"/>
            </p:custDataLst>
          </p:nvPr>
        </p:nvSpPr>
        <p:spPr>
          <a:xfrm>
            <a:off x="5996940" y="2682240"/>
            <a:ext cx="5620385" cy="774700"/>
          </a:xfrm>
          <a:prstGeom prst="rect">
            <a:avLst/>
          </a:prstGeom>
        </p:spPr>
        <p:txBody>
          <a:bodyPr wrap="square" lIns="90000" tIns="0" rIns="90000" bIns="46800" anchor="t">
            <a:noAutofit/>
          </a:bodyPr>
          <a:lstStyle/>
          <a:p>
            <a:pPr lvl="0" algn="l">
              <a:lnSpc>
                <a:spcPct val="120000"/>
              </a:lnSpc>
              <a:buClrTx/>
              <a:buSzTx/>
              <a:buFontTx/>
            </a:pPr>
            <a:r>
              <a:rPr lang="zh-CN" altLang="en-US" sz="1600" spc="150">
                <a:solidFill>
                  <a:srgbClr val="000000"/>
                </a:solidFill>
                <a:latin typeface="思源黑体 Normal" panose="020B0400000000000000" charset="-122"/>
                <a:ea typeface="思源黑体 Normal" panose="020B0400000000000000" charset="-122"/>
                <a:sym typeface="+mn-ea"/>
              </a:rPr>
              <a:t>一些用人</a:t>
            </a:r>
            <a:r>
              <a:rPr lang="zh-CN" altLang="en-US" sz="1600" spc="150">
                <a:solidFill>
                  <a:srgbClr val="000000"/>
                </a:solidFill>
                <a:latin typeface="思源黑体 Normal" panose="020B0400000000000000" charset="-122"/>
                <a:ea typeface="思源黑体 Normal" panose="020B0400000000000000" charset="-122"/>
                <a:sym typeface="+mn-ea"/>
              </a:rPr>
              <a:t>单位</a:t>
            </a:r>
            <a:r>
              <a:rPr lang="zh-CN" altLang="en-US" sz="1600" spc="150">
                <a:solidFill>
                  <a:srgbClr val="000000"/>
                </a:solidFill>
                <a:latin typeface="思源黑体 Normal" panose="020B0400000000000000" charset="-122"/>
                <a:ea typeface="思源黑体 Normal" panose="020B0400000000000000" charset="-122"/>
                <a:sym typeface="+mn-ea"/>
              </a:rPr>
              <a:t>利用毕业生求职心切的心理，收取不合理的费用。如违约金、培训金、团队建设费。</a:t>
            </a:r>
            <a:endParaRPr lang="zh-CN" altLang="en-US" sz="1600" spc="150">
              <a:solidFill>
                <a:srgbClr val="000000"/>
              </a:solidFill>
              <a:latin typeface="思源黑体 Normal" panose="020B0400000000000000" charset="-122"/>
              <a:ea typeface="思源黑体 Normal" panose="020B0400000000000000" charset="-122"/>
              <a:sym typeface="+mn-ea"/>
            </a:endParaRPr>
          </a:p>
        </p:txBody>
      </p:sp>
      <p:sp>
        <p:nvSpPr>
          <p:cNvPr id="70" name="任意多边形 69"/>
          <p:cNvSpPr/>
          <p:nvPr>
            <p:custDataLst>
              <p:tags r:id="rId8"/>
            </p:custDataLst>
          </p:nvPr>
        </p:nvSpPr>
        <p:spPr>
          <a:xfrm>
            <a:off x="5510208" y="3630399"/>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12700" cap="flat">
            <a:noFill/>
            <a:miter lim="400000"/>
          </a:ln>
          <a:effec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71" name="任意多边形 70"/>
          <p:cNvSpPr/>
          <p:nvPr>
            <p:custDataLst>
              <p:tags r:id="rId9"/>
            </p:custDataLst>
          </p:nvPr>
        </p:nvSpPr>
        <p:spPr>
          <a:xfrm>
            <a:off x="5632186" y="3748580"/>
            <a:ext cx="155257" cy="16285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78" name="矩形 77"/>
          <p:cNvSpPr/>
          <p:nvPr>
            <p:custDataLst>
              <p:tags r:id="rId10"/>
            </p:custDataLst>
          </p:nvPr>
        </p:nvSpPr>
        <p:spPr>
          <a:xfrm>
            <a:off x="5985510" y="3571240"/>
            <a:ext cx="5631815" cy="1048385"/>
          </a:xfrm>
          <a:prstGeom prst="rect">
            <a:avLst/>
          </a:prstGeom>
        </p:spPr>
        <p:txBody>
          <a:bodyPr wrap="square" lIns="90000" tIns="0" rIns="90000" bIns="46800" anchor="t">
            <a:noAutofit/>
          </a:bodyPr>
          <a:lstStyle/>
          <a:p>
            <a:pPr lvl="0" algn="l">
              <a:lnSpc>
                <a:spcPct val="120000"/>
              </a:lnSpc>
              <a:buClrTx/>
              <a:buSzTx/>
              <a:buFontTx/>
            </a:pPr>
            <a:r>
              <a:rPr lang="zh-CN" altLang="en-US" sz="1600" spc="150">
                <a:solidFill>
                  <a:srgbClr val="000000"/>
                </a:solidFill>
                <a:latin typeface="思源黑体 Normal" panose="020B0400000000000000" charset="-122"/>
                <a:ea typeface="思源黑体 Normal" panose="020B0400000000000000" charset="-122"/>
                <a:sym typeface="+mn-ea"/>
              </a:rPr>
              <a:t>试用期过长</a:t>
            </a:r>
            <a:r>
              <a:rPr lang="zh-CN" altLang="en-US" sz="1600" spc="150">
                <a:solidFill>
                  <a:srgbClr val="000000"/>
                </a:solidFill>
                <a:latin typeface="思源黑体 Normal" panose="020B0400000000000000" charset="-122"/>
                <a:ea typeface="思源黑体 Normal" panose="020B0400000000000000" charset="-122"/>
                <a:sym typeface="+mn-ea"/>
              </a:rPr>
              <a:t>、</a:t>
            </a:r>
            <a:r>
              <a:rPr lang="zh-CN" altLang="en-US" sz="1600" spc="150">
                <a:solidFill>
                  <a:srgbClr val="000000"/>
                </a:solidFill>
                <a:latin typeface="思源黑体 Normal" panose="020B0400000000000000" charset="-122"/>
                <a:ea typeface="思源黑体 Normal" panose="020B0400000000000000" charset="-122"/>
                <a:sym typeface="+mn-ea"/>
              </a:rPr>
              <a:t>试用期结束且适用合格才与劳动者签订劳动合同；试用期工资低于当地最低工资标准</a:t>
            </a:r>
            <a:r>
              <a:rPr lang="en-US" altLang="zh-CN" sz="1600" spc="150">
                <a:solidFill>
                  <a:srgbClr val="000000"/>
                </a:solidFill>
                <a:latin typeface="思源黑体 Normal" panose="020B0400000000000000" charset="-122"/>
                <a:ea typeface="思源黑体 Normal" panose="020B0400000000000000" charset="-122"/>
                <a:sym typeface="+mn-ea"/>
              </a:rPr>
              <a:t>…</a:t>
            </a:r>
            <a:r>
              <a:rPr lang="en-US" altLang="zh-CN" sz="1600" spc="150">
                <a:solidFill>
                  <a:srgbClr val="000000"/>
                </a:solidFill>
                <a:latin typeface="思源黑体 Normal" panose="020B0400000000000000" charset="-122"/>
                <a:ea typeface="思源黑体 Normal" panose="020B0400000000000000" charset="-122"/>
                <a:sym typeface="+mn-ea"/>
              </a:rPr>
              <a:t>…</a:t>
            </a:r>
            <a:endParaRPr lang="en-US" altLang="zh-CN" sz="1600" spc="150">
              <a:solidFill>
                <a:srgbClr val="000000"/>
              </a:solidFill>
              <a:latin typeface="思源黑体 Normal" panose="020B0400000000000000" charset="-122"/>
              <a:ea typeface="思源黑体 Normal" panose="020B0400000000000000" charset="-122"/>
              <a:sym typeface="+mn-ea"/>
            </a:endParaRPr>
          </a:p>
        </p:txBody>
      </p:sp>
      <p:sp>
        <p:nvSpPr>
          <p:cNvPr id="79" name="任意多边形 78"/>
          <p:cNvSpPr/>
          <p:nvPr>
            <p:custDataLst>
              <p:tags r:id="rId11"/>
            </p:custDataLst>
          </p:nvPr>
        </p:nvSpPr>
        <p:spPr>
          <a:xfrm>
            <a:off x="5510208" y="4500636"/>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4"/>
          </a:solidFill>
          <a:ln w="12700" cap="flat">
            <a:noFill/>
            <a:miter lim="400000"/>
          </a:ln>
          <a:effec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92" name="任意多边形 91"/>
          <p:cNvSpPr/>
          <p:nvPr>
            <p:custDataLst>
              <p:tags r:id="rId12"/>
            </p:custDataLst>
          </p:nvPr>
        </p:nvSpPr>
        <p:spPr>
          <a:xfrm>
            <a:off x="5632186" y="4618817"/>
            <a:ext cx="155257" cy="16285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94" name="矩形 93"/>
          <p:cNvSpPr/>
          <p:nvPr>
            <p:custDataLst>
              <p:tags r:id="rId13"/>
            </p:custDataLst>
          </p:nvPr>
        </p:nvSpPr>
        <p:spPr>
          <a:xfrm>
            <a:off x="5985510" y="4543425"/>
            <a:ext cx="5514975" cy="483235"/>
          </a:xfrm>
          <a:prstGeom prst="rect">
            <a:avLst/>
          </a:prstGeom>
        </p:spPr>
        <p:txBody>
          <a:bodyPr wrap="square" lIns="90000" tIns="0" rIns="90000" bIns="46800" anchor="t">
            <a:noAutofit/>
          </a:bodyPr>
          <a:lstStyle/>
          <a:p>
            <a:pPr lvl="0" algn="l">
              <a:lnSpc>
                <a:spcPct val="120000"/>
              </a:lnSpc>
              <a:buClrTx/>
              <a:buSzTx/>
              <a:buFontTx/>
            </a:pPr>
            <a:r>
              <a:rPr lang="zh-CN" altLang="en-US" sz="1600" spc="150">
                <a:solidFill>
                  <a:srgbClr val="000000"/>
                </a:solidFill>
                <a:latin typeface="思源黑体 Normal" panose="020B0400000000000000" charset="-122"/>
                <a:ea typeface="思源黑体 Normal" panose="020B0400000000000000" charset="-122"/>
                <a:sym typeface="+mn-ea"/>
              </a:rPr>
              <a:t>以高薪为诱饵，哄骗求职者从事非法传销活动。</a:t>
            </a:r>
            <a:endParaRPr lang="zh-CN" altLang="en-US" sz="1600" spc="150">
              <a:solidFill>
                <a:srgbClr val="000000"/>
              </a:solidFill>
              <a:latin typeface="思源黑体 Normal" panose="020B0400000000000000" charset="-122"/>
              <a:ea typeface="思源黑体 Normal" panose="020B0400000000000000" charset="-122"/>
              <a:sym typeface="+mn-ea"/>
            </a:endParaRPr>
          </a:p>
        </p:txBody>
      </p:sp>
      <p:sp>
        <p:nvSpPr>
          <p:cNvPr id="95" name="任意多边形 63"/>
          <p:cNvSpPr/>
          <p:nvPr>
            <p:custDataLst>
              <p:tags r:id="rId14"/>
            </p:custDataLst>
          </p:nvPr>
        </p:nvSpPr>
        <p:spPr>
          <a:xfrm>
            <a:off x="5510208" y="5370873"/>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5"/>
          </a:solidFill>
          <a:ln w="12700" cap="flat">
            <a:noFill/>
            <a:miter lim="400000"/>
          </a:ln>
          <a:effec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144" name="任意多边形 64"/>
          <p:cNvSpPr/>
          <p:nvPr>
            <p:custDataLst>
              <p:tags r:id="rId15"/>
            </p:custDataLst>
          </p:nvPr>
        </p:nvSpPr>
        <p:spPr>
          <a:xfrm>
            <a:off x="5632186" y="5489054"/>
            <a:ext cx="155257" cy="16285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146" name="矩形 145"/>
          <p:cNvSpPr/>
          <p:nvPr>
            <p:custDataLst>
              <p:tags r:id="rId16"/>
            </p:custDataLst>
          </p:nvPr>
        </p:nvSpPr>
        <p:spPr>
          <a:xfrm>
            <a:off x="5985510" y="5301615"/>
            <a:ext cx="5631180" cy="399415"/>
          </a:xfrm>
          <a:prstGeom prst="rect">
            <a:avLst/>
          </a:prstGeom>
        </p:spPr>
        <p:txBody>
          <a:bodyPr wrap="square" lIns="90000" tIns="0" rIns="90000" bIns="46800" anchor="t">
            <a:noAutofit/>
          </a:bodyPr>
          <a:lstStyle/>
          <a:p>
            <a:pPr lvl="0" algn="l">
              <a:lnSpc>
                <a:spcPct val="120000"/>
              </a:lnSpc>
              <a:buClrTx/>
              <a:buSzTx/>
              <a:buFontTx/>
            </a:pPr>
            <a:r>
              <a:rPr lang="zh-CN" altLang="en-US" sz="1600" spc="150">
                <a:solidFill>
                  <a:srgbClr val="000000"/>
                </a:solidFill>
                <a:latin typeface="思源黑体 Normal" panose="020B0400000000000000" charset="-122"/>
                <a:ea typeface="思源黑体 Normal" panose="020B0400000000000000" charset="-122"/>
                <a:sym typeface="+mn-ea"/>
              </a:rPr>
              <a:t>用人单位不与毕业生签订就业协议；以已签订就业协议为由，不与毕业生签订劳动合同等</a:t>
            </a:r>
            <a:r>
              <a:rPr lang="en-US" altLang="zh-CN" sz="1600" spc="150">
                <a:solidFill>
                  <a:srgbClr val="000000"/>
                </a:solidFill>
                <a:latin typeface="思源黑体 Normal" panose="020B0400000000000000" charset="-122"/>
                <a:ea typeface="思源黑体 Normal" panose="020B0400000000000000" charset="-122"/>
                <a:sym typeface="+mn-ea"/>
              </a:rPr>
              <a:t>…</a:t>
            </a:r>
            <a:r>
              <a:rPr lang="en-US" altLang="zh-CN" sz="1600" spc="150">
                <a:solidFill>
                  <a:srgbClr val="000000"/>
                </a:solidFill>
                <a:latin typeface="思源黑体 Normal" panose="020B0400000000000000" charset="-122"/>
                <a:ea typeface="思源黑体 Normal" panose="020B0400000000000000" charset="-122"/>
                <a:sym typeface="+mn-ea"/>
              </a:rPr>
              <a:t>…</a:t>
            </a:r>
            <a:endParaRPr lang="en-US" altLang="zh-CN" sz="1600" spc="150">
              <a:solidFill>
                <a:srgbClr val="000000"/>
              </a:solidFill>
              <a:latin typeface="思源黑体 Normal" panose="020B0400000000000000" charset="-122"/>
              <a:ea typeface="思源黑体 Normal" panose="020B0400000000000000" charset="-122"/>
              <a:sym typeface="+mn-ea"/>
            </a:endParaRPr>
          </a:p>
        </p:txBody>
      </p:sp>
      <p:grpSp>
        <p:nvGrpSpPr>
          <p:cNvPr id="10" name="组合 9"/>
          <p:cNvGrpSpPr/>
          <p:nvPr/>
        </p:nvGrpSpPr>
        <p:grpSpPr>
          <a:xfrm>
            <a:off x="739132" y="1186180"/>
            <a:ext cx="4395912" cy="5177194"/>
            <a:chOff x="1164" y="1774"/>
            <a:chExt cx="7166" cy="8439"/>
          </a:xfrm>
        </p:grpSpPr>
        <p:sp>
          <p:nvSpPr>
            <p:cNvPr id="14" name="椭圆 13"/>
            <p:cNvSpPr/>
            <p:nvPr>
              <p:custDataLst>
                <p:tags r:id="rId17"/>
              </p:custDataLst>
            </p:nvPr>
          </p:nvSpPr>
          <p:spPr>
            <a:xfrm rot="18199285">
              <a:off x="1539" y="3186"/>
              <a:ext cx="5535" cy="5567"/>
            </a:xfrm>
            <a:prstGeom prst="ellipse">
              <a:avLst/>
            </a:prstGeom>
            <a:solidFill>
              <a:schemeClr val="bg1">
                <a:lumMod val="95000"/>
              </a:schemeClr>
            </a:solidFill>
            <a:ln w="53975" cmpd="dbl">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lnSpc>
                  <a:spcPct val="130000"/>
                </a:lnSpc>
              </a:pPr>
              <a:endParaRPr>
                <a:latin typeface="微软雅黑" panose="020B0503020204020204" charset="-122"/>
                <a:ea typeface="微软雅黑" panose="020B0503020204020204" charset="-122"/>
              </a:endParaRPr>
            </a:p>
          </p:txBody>
        </p:sp>
        <p:sp>
          <p:nvSpPr>
            <p:cNvPr id="22" name="直接连接符 21"/>
            <p:cNvSpPr/>
            <p:nvPr>
              <p:custDataLst>
                <p:tags r:id="rId18"/>
              </p:custDataLst>
            </p:nvPr>
          </p:nvSpPr>
          <p:spPr bwMode="auto">
            <a:xfrm flipH="1" flipV="1">
              <a:off x="4002" y="2953"/>
              <a:ext cx="1610" cy="380"/>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23" name="任意多边形 22"/>
            <p:cNvSpPr/>
            <p:nvPr>
              <p:custDataLst>
                <p:tags r:id="rId19"/>
              </p:custDataLst>
            </p:nvPr>
          </p:nvSpPr>
          <p:spPr bwMode="auto">
            <a:xfrm>
              <a:off x="5611" y="3333"/>
              <a:ext cx="1513" cy="2564"/>
            </a:xfrm>
            <a:custGeom>
              <a:avLst/>
              <a:gdLst>
                <a:gd name="T0" fmla="*/ 669 w 669"/>
                <a:gd name="T1" fmla="*/ 1134 h 1134"/>
                <a:gd name="T2" fmla="*/ 591 w 669"/>
                <a:gd name="T3" fmla="*/ 550 h 1134"/>
                <a:gd name="T4" fmla="*/ 0 w 669"/>
                <a:gd name="T5" fmla="*/ 0 h 1134"/>
              </a:gdLst>
              <a:ahLst/>
              <a:cxnLst>
                <a:cxn ang="0">
                  <a:pos x="T0" y="T1"/>
                </a:cxn>
                <a:cxn ang="0">
                  <a:pos x="T2" y="T3"/>
                </a:cxn>
                <a:cxn ang="0">
                  <a:pos x="T4" y="T5"/>
                </a:cxn>
              </a:cxnLst>
              <a:rect l="0" t="0" r="r" b="b"/>
              <a:pathLst>
                <a:path w="669" h="1134">
                  <a:moveTo>
                    <a:pt x="669" y="1134"/>
                  </a:moveTo>
                  <a:lnTo>
                    <a:pt x="591" y="550"/>
                  </a:lnTo>
                  <a:lnTo>
                    <a:pt x="0" y="0"/>
                  </a:lnTo>
                </a:path>
              </a:pathLst>
            </a:cu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24" name="任意多边形 23"/>
            <p:cNvSpPr/>
            <p:nvPr>
              <p:custDataLst>
                <p:tags r:id="rId20"/>
              </p:custDataLst>
            </p:nvPr>
          </p:nvSpPr>
          <p:spPr bwMode="auto">
            <a:xfrm>
              <a:off x="2726" y="5897"/>
              <a:ext cx="4398" cy="3089"/>
            </a:xfrm>
            <a:custGeom>
              <a:avLst/>
              <a:gdLst>
                <a:gd name="T0" fmla="*/ 0 w 1945"/>
                <a:gd name="T1" fmla="*/ 1276 h 1366"/>
                <a:gd name="T2" fmla="*/ 830 w 1945"/>
                <a:gd name="T3" fmla="*/ 1366 h 1366"/>
                <a:gd name="T4" fmla="*/ 1305 w 1945"/>
                <a:gd name="T5" fmla="*/ 1162 h 1366"/>
                <a:gd name="T6" fmla="*/ 1804 w 1945"/>
                <a:gd name="T7" fmla="*/ 737 h 1366"/>
                <a:gd name="T8" fmla="*/ 1945 w 1945"/>
                <a:gd name="T9" fmla="*/ 0 h 1366"/>
              </a:gdLst>
              <a:ahLst/>
              <a:cxnLst>
                <a:cxn ang="0">
                  <a:pos x="T0" y="T1"/>
                </a:cxn>
                <a:cxn ang="0">
                  <a:pos x="T2" y="T3"/>
                </a:cxn>
                <a:cxn ang="0">
                  <a:pos x="T4" y="T5"/>
                </a:cxn>
                <a:cxn ang="0">
                  <a:pos x="T6" y="T7"/>
                </a:cxn>
                <a:cxn ang="0">
                  <a:pos x="T8" y="T9"/>
                </a:cxn>
              </a:cxnLst>
              <a:rect l="0" t="0" r="r" b="b"/>
              <a:pathLst>
                <a:path w="1945" h="1366">
                  <a:moveTo>
                    <a:pt x="0" y="1276"/>
                  </a:moveTo>
                  <a:lnTo>
                    <a:pt x="830" y="1366"/>
                  </a:lnTo>
                  <a:lnTo>
                    <a:pt x="1305" y="1162"/>
                  </a:lnTo>
                  <a:lnTo>
                    <a:pt x="1804" y="737"/>
                  </a:lnTo>
                  <a:lnTo>
                    <a:pt x="1945" y="0"/>
                  </a:lnTo>
                </a:path>
              </a:pathLst>
            </a:custGeom>
            <a:noFill/>
            <a:ln w="12700">
              <a:solidFill>
                <a:schemeClr val="bg1">
                  <a:lumMod val="65000"/>
                  <a:alpha val="54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25" name="直接连接符 24"/>
            <p:cNvSpPr/>
            <p:nvPr>
              <p:custDataLst>
                <p:tags r:id="rId21"/>
              </p:custDataLst>
            </p:nvPr>
          </p:nvSpPr>
          <p:spPr bwMode="auto">
            <a:xfrm>
              <a:off x="1401" y="7091"/>
              <a:ext cx="1325" cy="1691"/>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26" name="任意多边形 25"/>
            <p:cNvSpPr/>
            <p:nvPr>
              <p:custDataLst>
                <p:tags r:id="rId22"/>
              </p:custDataLst>
            </p:nvPr>
          </p:nvSpPr>
          <p:spPr bwMode="auto">
            <a:xfrm>
              <a:off x="1164" y="4631"/>
              <a:ext cx="237" cy="2460"/>
            </a:xfrm>
            <a:custGeom>
              <a:avLst/>
              <a:gdLst>
                <a:gd name="T0" fmla="*/ 609 w 609"/>
                <a:gd name="T1" fmla="*/ 0 h 1611"/>
                <a:gd name="T2" fmla="*/ 592 w 609"/>
                <a:gd name="T3" fmla="*/ 5 h 1611"/>
                <a:gd name="T4" fmla="*/ 313 w 609"/>
                <a:gd name="T5" fmla="*/ 392 h 1611"/>
                <a:gd name="T6" fmla="*/ 52 w 609"/>
                <a:gd name="T7" fmla="*/ 523 h 1611"/>
                <a:gd name="T8" fmla="*/ 0 w 609"/>
                <a:gd name="T9" fmla="*/ 1132 h 1611"/>
                <a:gd name="T10" fmla="*/ 105 w 609"/>
                <a:gd name="T11" fmla="*/ 1611 h 1611"/>
                <a:gd name="connsiteX0" fmla="*/ 10000 w 10018"/>
                <a:gd name="connsiteY0" fmla="*/ 0 h 10000"/>
                <a:gd name="connsiteX1" fmla="*/ 10018 w 10018"/>
                <a:gd name="connsiteY1" fmla="*/ 1358 h 10000"/>
                <a:gd name="connsiteX2" fmla="*/ 5140 w 10018"/>
                <a:gd name="connsiteY2" fmla="*/ 2433 h 10000"/>
                <a:gd name="connsiteX3" fmla="*/ 854 w 10018"/>
                <a:gd name="connsiteY3" fmla="*/ 3246 h 10000"/>
                <a:gd name="connsiteX4" fmla="*/ 0 w 10018"/>
                <a:gd name="connsiteY4" fmla="*/ 7027 h 10000"/>
                <a:gd name="connsiteX5" fmla="*/ 1724 w 10018"/>
                <a:gd name="connsiteY5" fmla="*/ 10000 h 10000"/>
                <a:gd name="connsiteX0-1" fmla="*/ 12868 w 12868"/>
                <a:gd name="connsiteY0-2" fmla="*/ 0 h 9028"/>
                <a:gd name="connsiteX1-3" fmla="*/ 10018 w 12868"/>
                <a:gd name="connsiteY1-4" fmla="*/ 386 h 9028"/>
                <a:gd name="connsiteX2-5" fmla="*/ 5140 w 12868"/>
                <a:gd name="connsiteY2-6" fmla="*/ 1461 h 9028"/>
                <a:gd name="connsiteX3-7" fmla="*/ 854 w 12868"/>
                <a:gd name="connsiteY3-8" fmla="*/ 2274 h 9028"/>
                <a:gd name="connsiteX4-9" fmla="*/ 0 w 12868"/>
                <a:gd name="connsiteY4-10" fmla="*/ 6055 h 9028"/>
                <a:gd name="connsiteX5-11" fmla="*/ 1724 w 12868"/>
                <a:gd name="connsiteY5-12" fmla="*/ 9028 h 9028"/>
                <a:gd name="connsiteX0-13" fmla="*/ 7785 w 7785"/>
                <a:gd name="connsiteY0-14" fmla="*/ 0 h 9572"/>
                <a:gd name="connsiteX1-15" fmla="*/ 3994 w 7785"/>
                <a:gd name="connsiteY1-16" fmla="*/ 1190 h 9572"/>
                <a:gd name="connsiteX2-17" fmla="*/ 664 w 7785"/>
                <a:gd name="connsiteY2-18" fmla="*/ 2091 h 9572"/>
                <a:gd name="connsiteX3-19" fmla="*/ 0 w 7785"/>
                <a:gd name="connsiteY3-20" fmla="*/ 6279 h 9572"/>
                <a:gd name="connsiteX4-21" fmla="*/ 1340 w 7785"/>
                <a:gd name="connsiteY4-22" fmla="*/ 9572 h 9572"/>
                <a:gd name="connsiteX0-23" fmla="*/ 5130 w 5130"/>
                <a:gd name="connsiteY0-24" fmla="*/ 0 h 8757"/>
                <a:gd name="connsiteX1-25" fmla="*/ 853 w 5130"/>
                <a:gd name="connsiteY1-26" fmla="*/ 941 h 8757"/>
                <a:gd name="connsiteX2-27" fmla="*/ 0 w 5130"/>
                <a:gd name="connsiteY2-28" fmla="*/ 5317 h 8757"/>
                <a:gd name="connsiteX3-29" fmla="*/ 1721 w 5130"/>
                <a:gd name="connsiteY3-30" fmla="*/ 8757 h 8757"/>
                <a:gd name="connsiteX0-31" fmla="*/ 1663 w 3355"/>
                <a:gd name="connsiteY0-32" fmla="*/ 0 h 8925"/>
                <a:gd name="connsiteX1-33" fmla="*/ 0 w 3355"/>
                <a:gd name="connsiteY1-34" fmla="*/ 4997 h 8925"/>
                <a:gd name="connsiteX2-35" fmla="*/ 3355 w 3355"/>
                <a:gd name="connsiteY2-36" fmla="*/ 8925 h 8925"/>
              </a:gdLst>
              <a:ahLst/>
              <a:cxnLst>
                <a:cxn ang="0">
                  <a:pos x="connsiteX0-1" y="connsiteY0-2"/>
                </a:cxn>
                <a:cxn ang="0">
                  <a:pos x="connsiteX1-3" y="connsiteY1-4"/>
                </a:cxn>
                <a:cxn ang="0">
                  <a:pos x="connsiteX2-5" y="connsiteY2-6"/>
                </a:cxn>
              </a:cxnLst>
              <a:rect l="l" t="t" r="r" b="b"/>
              <a:pathLst>
                <a:path w="3355" h="8925">
                  <a:moveTo>
                    <a:pt x="1663" y="0"/>
                  </a:moveTo>
                  <a:lnTo>
                    <a:pt x="0" y="4997"/>
                  </a:lnTo>
                  <a:lnTo>
                    <a:pt x="3355" y="8925"/>
                  </a:lnTo>
                </a:path>
              </a:pathLst>
            </a:custGeom>
            <a:noFill/>
            <a:ln w="12700">
              <a:solidFill>
                <a:schemeClr val="bg1">
                  <a:lumMod val="65000"/>
                  <a:alpha val="54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27" name="直接连接符 26"/>
            <p:cNvSpPr/>
            <p:nvPr>
              <p:custDataLst>
                <p:tags r:id="rId23"/>
              </p:custDataLst>
            </p:nvPr>
          </p:nvSpPr>
          <p:spPr bwMode="auto">
            <a:xfrm flipH="1">
              <a:off x="2541" y="2953"/>
              <a:ext cx="1461" cy="495"/>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28" name="任意多边形 27"/>
            <p:cNvSpPr/>
            <p:nvPr>
              <p:custDataLst>
                <p:tags r:id="rId24"/>
              </p:custDataLst>
            </p:nvPr>
          </p:nvSpPr>
          <p:spPr bwMode="auto">
            <a:xfrm>
              <a:off x="2543" y="3290"/>
              <a:ext cx="3076" cy="172"/>
            </a:xfrm>
            <a:custGeom>
              <a:avLst/>
              <a:gdLst>
                <a:gd name="T0" fmla="*/ 0 w 1375"/>
                <a:gd name="T1" fmla="*/ 69 h 119"/>
                <a:gd name="T2" fmla="*/ 0 w 1375"/>
                <a:gd name="T3" fmla="*/ 69 h 119"/>
                <a:gd name="T4" fmla="*/ 681 w 1375"/>
                <a:gd name="T5" fmla="*/ 0 h 119"/>
                <a:gd name="T6" fmla="*/ 681 w 1375"/>
                <a:gd name="T7" fmla="*/ 0 h 119"/>
                <a:gd name="T8" fmla="*/ 1375 w 1375"/>
                <a:gd name="T9" fmla="*/ 13 h 119"/>
                <a:gd name="T10" fmla="*/ 1279 w 1375"/>
                <a:gd name="T11" fmla="*/ 119 h 119"/>
                <a:gd name="connsiteX0" fmla="*/ 0 w 10000"/>
                <a:gd name="connsiteY0" fmla="*/ 5798 h 12759"/>
                <a:gd name="connsiteX1" fmla="*/ 0 w 10000"/>
                <a:gd name="connsiteY1" fmla="*/ 5798 h 12759"/>
                <a:gd name="connsiteX2" fmla="*/ 4953 w 10000"/>
                <a:gd name="connsiteY2" fmla="*/ 0 h 12759"/>
                <a:gd name="connsiteX3" fmla="*/ 4953 w 10000"/>
                <a:gd name="connsiteY3" fmla="*/ 0 h 12759"/>
                <a:gd name="connsiteX4" fmla="*/ 10000 w 10000"/>
                <a:gd name="connsiteY4" fmla="*/ 1092 h 12759"/>
                <a:gd name="connsiteX5" fmla="*/ 9413 w 10000"/>
                <a:gd name="connsiteY5" fmla="*/ 12759 h 12759"/>
                <a:gd name="connsiteX0-1" fmla="*/ 0 w 10000"/>
                <a:gd name="connsiteY0-2" fmla="*/ 5798 h 5798"/>
                <a:gd name="connsiteX1-3" fmla="*/ 0 w 10000"/>
                <a:gd name="connsiteY1-4" fmla="*/ 5798 h 5798"/>
                <a:gd name="connsiteX2-5" fmla="*/ 4953 w 10000"/>
                <a:gd name="connsiteY2-6" fmla="*/ 0 h 5798"/>
                <a:gd name="connsiteX3-7" fmla="*/ 4953 w 10000"/>
                <a:gd name="connsiteY3-8" fmla="*/ 0 h 5798"/>
                <a:gd name="connsiteX4-9" fmla="*/ 10000 w 10000"/>
                <a:gd name="connsiteY4-10" fmla="*/ 1092 h 579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00" h="5798">
                  <a:moveTo>
                    <a:pt x="0" y="5798"/>
                  </a:moveTo>
                  <a:lnTo>
                    <a:pt x="0" y="5798"/>
                  </a:lnTo>
                  <a:lnTo>
                    <a:pt x="4953" y="0"/>
                  </a:lnTo>
                  <a:lnTo>
                    <a:pt x="4953" y="0"/>
                  </a:lnTo>
                  <a:lnTo>
                    <a:pt x="10000" y="1092"/>
                  </a:lnTo>
                </a:path>
              </a:pathLst>
            </a:custGeom>
            <a:noFill/>
            <a:ln w="12700">
              <a:solidFill>
                <a:schemeClr val="bg1">
                  <a:lumMod val="65000"/>
                  <a:alpha val="54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29" name="任意多边形 28"/>
            <p:cNvSpPr/>
            <p:nvPr>
              <p:custDataLst>
                <p:tags r:id="rId25"/>
              </p:custDataLst>
            </p:nvPr>
          </p:nvSpPr>
          <p:spPr bwMode="auto">
            <a:xfrm>
              <a:off x="2324" y="6141"/>
              <a:ext cx="402" cy="2641"/>
            </a:xfrm>
            <a:custGeom>
              <a:avLst/>
              <a:gdLst>
                <a:gd name="T0" fmla="*/ 0 w 178"/>
                <a:gd name="T1" fmla="*/ 0 h 1168"/>
                <a:gd name="T2" fmla="*/ 144 w 178"/>
                <a:gd name="T3" fmla="*/ 792 h 1168"/>
                <a:gd name="T4" fmla="*/ 178 w 178"/>
                <a:gd name="T5" fmla="*/ 1168 h 1168"/>
              </a:gdLst>
              <a:ahLst/>
              <a:cxnLst>
                <a:cxn ang="0">
                  <a:pos x="T0" y="T1"/>
                </a:cxn>
                <a:cxn ang="0">
                  <a:pos x="T2" y="T3"/>
                </a:cxn>
                <a:cxn ang="0">
                  <a:pos x="T4" y="T5"/>
                </a:cxn>
              </a:cxnLst>
              <a:rect l="0" t="0" r="r" b="b"/>
              <a:pathLst>
                <a:path w="178" h="1168">
                  <a:moveTo>
                    <a:pt x="0" y="0"/>
                  </a:moveTo>
                  <a:lnTo>
                    <a:pt x="144" y="792"/>
                  </a:lnTo>
                  <a:lnTo>
                    <a:pt x="178" y="1168"/>
                  </a:lnTo>
                </a:path>
              </a:pathLst>
            </a:custGeom>
            <a:noFill/>
            <a:ln w="12700">
              <a:solidFill>
                <a:schemeClr val="bg1">
                  <a:lumMod val="65000"/>
                  <a:alpha val="54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30" name="任意多边形 29"/>
            <p:cNvSpPr/>
            <p:nvPr>
              <p:custDataLst>
                <p:tags r:id="rId26"/>
              </p:custDataLst>
            </p:nvPr>
          </p:nvSpPr>
          <p:spPr bwMode="auto">
            <a:xfrm>
              <a:off x="2324" y="3459"/>
              <a:ext cx="298" cy="2682"/>
            </a:xfrm>
            <a:custGeom>
              <a:avLst/>
              <a:gdLst>
                <a:gd name="T0" fmla="*/ 79 w 132"/>
                <a:gd name="T1" fmla="*/ 0 h 1186"/>
                <a:gd name="T2" fmla="*/ 132 w 132"/>
                <a:gd name="T3" fmla="*/ 368 h 1186"/>
                <a:gd name="T4" fmla="*/ 0 w 132"/>
                <a:gd name="T5" fmla="*/ 1186 h 1186"/>
              </a:gdLst>
              <a:ahLst/>
              <a:cxnLst>
                <a:cxn ang="0">
                  <a:pos x="T0" y="T1"/>
                </a:cxn>
                <a:cxn ang="0">
                  <a:pos x="T2" y="T3"/>
                </a:cxn>
                <a:cxn ang="0">
                  <a:pos x="T4" y="T5"/>
                </a:cxn>
              </a:cxnLst>
              <a:rect l="0" t="0" r="r" b="b"/>
              <a:pathLst>
                <a:path w="132" h="1186">
                  <a:moveTo>
                    <a:pt x="79" y="0"/>
                  </a:moveTo>
                  <a:lnTo>
                    <a:pt x="132" y="368"/>
                  </a:lnTo>
                  <a:lnTo>
                    <a:pt x="0" y="1186"/>
                  </a:lnTo>
                </a:path>
              </a:pathLst>
            </a:custGeom>
            <a:noFill/>
            <a:ln w="12700">
              <a:solidFill>
                <a:schemeClr val="bg1">
                  <a:lumMod val="65000"/>
                  <a:alpha val="54000"/>
                </a:schemeClr>
              </a:solidFill>
              <a:prstDash val="solid"/>
              <a:round/>
              <a:headEnd type="none" w="sm" len="sm"/>
              <a:tailEnd type="oval"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31" name="任意多边形 30"/>
            <p:cNvSpPr/>
            <p:nvPr>
              <p:custDataLst>
                <p:tags r:id="rId27"/>
              </p:custDataLst>
            </p:nvPr>
          </p:nvSpPr>
          <p:spPr bwMode="auto">
            <a:xfrm>
              <a:off x="3925" y="7276"/>
              <a:ext cx="678" cy="1709"/>
            </a:xfrm>
            <a:custGeom>
              <a:avLst/>
              <a:gdLst>
                <a:gd name="T0" fmla="*/ 0 w 398"/>
                <a:gd name="T1" fmla="*/ 0 h 756"/>
                <a:gd name="T2" fmla="*/ 219 w 398"/>
                <a:gd name="T3" fmla="*/ 591 h 756"/>
                <a:gd name="T4" fmla="*/ 300 w 398"/>
                <a:gd name="T5" fmla="*/ 756 h 756"/>
                <a:gd name="T6" fmla="*/ 398 w 398"/>
                <a:gd name="T7" fmla="*/ 595 h 756"/>
                <a:gd name="connsiteX0" fmla="*/ 0 w 13102"/>
                <a:gd name="connsiteY0" fmla="*/ 0 h 10000"/>
                <a:gd name="connsiteX1" fmla="*/ 5503 w 13102"/>
                <a:gd name="connsiteY1" fmla="*/ 7817 h 10000"/>
                <a:gd name="connsiteX2" fmla="*/ 7538 w 13102"/>
                <a:gd name="connsiteY2" fmla="*/ 10000 h 10000"/>
                <a:gd name="connsiteX3" fmla="*/ 13102 w 13102"/>
                <a:gd name="connsiteY3" fmla="*/ 9384 h 10000"/>
                <a:gd name="connsiteX0-1" fmla="*/ 0 w 7538"/>
                <a:gd name="connsiteY0-2" fmla="*/ 0 h 10000"/>
                <a:gd name="connsiteX1-3" fmla="*/ 5503 w 7538"/>
                <a:gd name="connsiteY1-4" fmla="*/ 7817 h 10000"/>
                <a:gd name="connsiteX2-5" fmla="*/ 7538 w 7538"/>
                <a:gd name="connsiteY2-6" fmla="*/ 10000 h 10000"/>
              </a:gdLst>
              <a:ahLst/>
              <a:cxnLst>
                <a:cxn ang="0">
                  <a:pos x="connsiteX0-1" y="connsiteY0-2"/>
                </a:cxn>
                <a:cxn ang="0">
                  <a:pos x="connsiteX1-3" y="connsiteY1-4"/>
                </a:cxn>
                <a:cxn ang="0">
                  <a:pos x="connsiteX2-5" y="connsiteY2-6"/>
                </a:cxn>
              </a:cxnLst>
              <a:rect l="l" t="t" r="r" b="b"/>
              <a:pathLst>
                <a:path w="7538" h="10000">
                  <a:moveTo>
                    <a:pt x="0" y="0"/>
                  </a:moveTo>
                  <a:lnTo>
                    <a:pt x="5503" y="7817"/>
                  </a:lnTo>
                  <a:lnTo>
                    <a:pt x="7538" y="10000"/>
                  </a:lnTo>
                </a:path>
              </a:pathLst>
            </a:custGeom>
            <a:noFill/>
            <a:ln w="12700">
              <a:solidFill>
                <a:schemeClr val="bg1">
                  <a:lumMod val="65000"/>
                  <a:alpha val="54000"/>
                </a:schemeClr>
              </a:solidFill>
              <a:prstDash val="solid"/>
              <a:round/>
              <a:headEnd type="oval" w="sm" len="sm"/>
              <a:tailEnd type="none"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32" name="任意多边形 31"/>
            <p:cNvSpPr/>
            <p:nvPr>
              <p:custDataLst>
                <p:tags r:id="rId28"/>
              </p:custDataLst>
            </p:nvPr>
          </p:nvSpPr>
          <p:spPr bwMode="auto">
            <a:xfrm>
              <a:off x="3925" y="3303"/>
              <a:ext cx="746" cy="3973"/>
            </a:xfrm>
            <a:custGeom>
              <a:avLst/>
              <a:gdLst>
                <a:gd name="T0" fmla="*/ 52 w 330"/>
                <a:gd name="T1" fmla="*/ 0 h 1757"/>
                <a:gd name="T2" fmla="*/ 330 w 330"/>
                <a:gd name="T3" fmla="*/ 664 h 1757"/>
                <a:gd name="T4" fmla="*/ 0 w 330"/>
                <a:gd name="T5" fmla="*/ 1757 h 1757"/>
              </a:gdLst>
              <a:ahLst/>
              <a:cxnLst>
                <a:cxn ang="0">
                  <a:pos x="T0" y="T1"/>
                </a:cxn>
                <a:cxn ang="0">
                  <a:pos x="T2" y="T3"/>
                </a:cxn>
                <a:cxn ang="0">
                  <a:pos x="T4" y="T5"/>
                </a:cxn>
              </a:cxnLst>
              <a:rect l="0" t="0" r="r" b="b"/>
              <a:pathLst>
                <a:path w="330" h="1757">
                  <a:moveTo>
                    <a:pt x="52" y="0"/>
                  </a:moveTo>
                  <a:lnTo>
                    <a:pt x="330" y="664"/>
                  </a:lnTo>
                  <a:lnTo>
                    <a:pt x="0" y="1757"/>
                  </a:lnTo>
                </a:path>
              </a:pathLst>
            </a:cu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33" name="直接连接符 32"/>
            <p:cNvSpPr/>
            <p:nvPr>
              <p:custDataLst>
                <p:tags r:id="rId29"/>
              </p:custDataLst>
            </p:nvPr>
          </p:nvSpPr>
          <p:spPr bwMode="auto">
            <a:xfrm>
              <a:off x="4002" y="2953"/>
              <a:ext cx="41" cy="350"/>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34" name="直接连接符 33"/>
            <p:cNvSpPr/>
            <p:nvPr>
              <p:custDataLst>
                <p:tags r:id="rId30"/>
              </p:custDataLst>
            </p:nvPr>
          </p:nvSpPr>
          <p:spPr bwMode="auto">
            <a:xfrm flipH="1">
              <a:off x="1282" y="3446"/>
              <a:ext cx="1246" cy="1185"/>
            </a:xfrm>
            <a:prstGeom prst="line">
              <a:avLst/>
            </a:prstGeom>
            <a:noFill/>
            <a:ln w="12700">
              <a:solidFill>
                <a:schemeClr val="bg1">
                  <a:lumMod val="65000"/>
                  <a:alpha val="54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35" name="直接连接符 34"/>
            <p:cNvSpPr/>
            <p:nvPr>
              <p:custDataLst>
                <p:tags r:id="rId31"/>
              </p:custDataLst>
            </p:nvPr>
          </p:nvSpPr>
          <p:spPr bwMode="auto">
            <a:xfrm flipH="1" flipV="1">
              <a:off x="6771" y="5736"/>
              <a:ext cx="353" cy="161"/>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36" name="直接连接符 35"/>
            <p:cNvSpPr/>
            <p:nvPr>
              <p:custDataLst>
                <p:tags r:id="rId32"/>
              </p:custDataLst>
            </p:nvPr>
          </p:nvSpPr>
          <p:spPr bwMode="auto">
            <a:xfrm flipH="1" flipV="1">
              <a:off x="5596" y="3335"/>
              <a:ext cx="402" cy="1045"/>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37" name="直接连接符 36"/>
            <p:cNvSpPr/>
            <p:nvPr>
              <p:custDataLst>
                <p:tags r:id="rId33"/>
              </p:custDataLst>
            </p:nvPr>
          </p:nvSpPr>
          <p:spPr bwMode="auto">
            <a:xfrm flipH="1" flipV="1">
              <a:off x="5998" y="4380"/>
              <a:ext cx="773" cy="1357"/>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38" name="直接连接符 37"/>
            <p:cNvSpPr/>
            <p:nvPr>
              <p:custDataLst>
                <p:tags r:id="rId34"/>
              </p:custDataLst>
            </p:nvPr>
          </p:nvSpPr>
          <p:spPr bwMode="auto">
            <a:xfrm flipH="1" flipV="1">
              <a:off x="6771" y="5736"/>
              <a:ext cx="34" cy="1827"/>
            </a:xfrm>
            <a:prstGeom prst="line">
              <a:avLst/>
            </a:prstGeom>
            <a:noFill/>
            <a:ln w="12700">
              <a:solidFill>
                <a:schemeClr val="bg1">
                  <a:lumMod val="65000"/>
                  <a:alpha val="54000"/>
                </a:schemeClr>
              </a:solidFill>
              <a:prstDash val="solid"/>
              <a:round/>
              <a:headEnd type="oval" w="sm" len="sm"/>
              <a:tailEnd type="none"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39" name="任意多边形 38"/>
            <p:cNvSpPr/>
            <p:nvPr>
              <p:custDataLst>
                <p:tags r:id="rId35"/>
              </p:custDataLst>
            </p:nvPr>
          </p:nvSpPr>
          <p:spPr bwMode="auto">
            <a:xfrm>
              <a:off x="3925" y="7276"/>
              <a:ext cx="2881" cy="545"/>
            </a:xfrm>
            <a:custGeom>
              <a:avLst/>
              <a:gdLst>
                <a:gd name="T0" fmla="*/ 0 w 1274"/>
                <a:gd name="T1" fmla="*/ 0 h 241"/>
                <a:gd name="T2" fmla="*/ 909 w 1274"/>
                <a:gd name="T3" fmla="*/ 241 h 241"/>
                <a:gd name="T4" fmla="*/ 1274 w 1274"/>
                <a:gd name="T5" fmla="*/ 127 h 241"/>
              </a:gdLst>
              <a:ahLst/>
              <a:cxnLst>
                <a:cxn ang="0">
                  <a:pos x="T0" y="T1"/>
                </a:cxn>
                <a:cxn ang="0">
                  <a:pos x="T2" y="T3"/>
                </a:cxn>
                <a:cxn ang="0">
                  <a:pos x="T4" y="T5"/>
                </a:cxn>
              </a:cxnLst>
              <a:rect l="0" t="0" r="r" b="b"/>
              <a:pathLst>
                <a:path w="1274" h="241">
                  <a:moveTo>
                    <a:pt x="0" y="0"/>
                  </a:moveTo>
                  <a:lnTo>
                    <a:pt x="909" y="241"/>
                  </a:lnTo>
                  <a:lnTo>
                    <a:pt x="1274" y="127"/>
                  </a:lnTo>
                </a:path>
              </a:pathLst>
            </a:cu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40" name="直接连接符 39"/>
            <p:cNvSpPr/>
            <p:nvPr>
              <p:custDataLst>
                <p:tags r:id="rId36"/>
              </p:custDataLst>
            </p:nvPr>
          </p:nvSpPr>
          <p:spPr bwMode="auto">
            <a:xfrm>
              <a:off x="2324" y="6141"/>
              <a:ext cx="1601" cy="1135"/>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41" name="直接连接符 40"/>
            <p:cNvSpPr/>
            <p:nvPr>
              <p:custDataLst>
                <p:tags r:id="rId37"/>
              </p:custDataLst>
            </p:nvPr>
          </p:nvSpPr>
          <p:spPr bwMode="auto">
            <a:xfrm>
              <a:off x="1282" y="4631"/>
              <a:ext cx="1042" cy="1510"/>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42" name="直接连接符 41"/>
            <p:cNvSpPr/>
            <p:nvPr>
              <p:custDataLst>
                <p:tags r:id="rId38"/>
              </p:custDataLst>
            </p:nvPr>
          </p:nvSpPr>
          <p:spPr bwMode="auto">
            <a:xfrm flipH="1">
              <a:off x="1282" y="4292"/>
              <a:ext cx="1341" cy="339"/>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43" name="直接连接符 42"/>
            <p:cNvSpPr/>
            <p:nvPr>
              <p:custDataLst>
                <p:tags r:id="rId39"/>
              </p:custDataLst>
            </p:nvPr>
          </p:nvSpPr>
          <p:spPr bwMode="auto">
            <a:xfrm flipH="1">
              <a:off x="2622" y="3303"/>
              <a:ext cx="1420" cy="988"/>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44" name="直接连接符 43"/>
            <p:cNvSpPr/>
            <p:nvPr>
              <p:custDataLst>
                <p:tags r:id="rId40"/>
              </p:custDataLst>
            </p:nvPr>
          </p:nvSpPr>
          <p:spPr bwMode="auto">
            <a:xfrm flipH="1" flipV="1">
              <a:off x="4042" y="3303"/>
              <a:ext cx="1956" cy="1076"/>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45" name="任意多边形 44"/>
            <p:cNvSpPr/>
            <p:nvPr>
              <p:custDataLst>
                <p:tags r:id="rId41"/>
              </p:custDataLst>
            </p:nvPr>
          </p:nvSpPr>
          <p:spPr bwMode="auto">
            <a:xfrm>
              <a:off x="5998" y="4380"/>
              <a:ext cx="950" cy="1323"/>
            </a:xfrm>
            <a:custGeom>
              <a:avLst/>
              <a:gdLst>
                <a:gd name="T0" fmla="*/ 344 w 420"/>
                <a:gd name="T1" fmla="*/ 585 h 585"/>
                <a:gd name="T2" fmla="*/ 420 w 420"/>
                <a:gd name="T3" fmla="*/ 87 h 585"/>
                <a:gd name="T4" fmla="*/ 0 w 420"/>
                <a:gd name="T5" fmla="*/ 0 h 585"/>
              </a:gdLst>
              <a:ahLst/>
              <a:cxnLst>
                <a:cxn ang="0">
                  <a:pos x="T0" y="T1"/>
                </a:cxn>
                <a:cxn ang="0">
                  <a:pos x="T2" y="T3"/>
                </a:cxn>
                <a:cxn ang="0">
                  <a:pos x="T4" y="T5"/>
                </a:cxn>
              </a:cxnLst>
              <a:rect l="0" t="0" r="r" b="b"/>
              <a:pathLst>
                <a:path w="420" h="585">
                  <a:moveTo>
                    <a:pt x="344" y="585"/>
                  </a:moveTo>
                  <a:lnTo>
                    <a:pt x="420" y="87"/>
                  </a:lnTo>
                  <a:lnTo>
                    <a:pt x="0" y="0"/>
                  </a:lnTo>
                </a:path>
              </a:pathLst>
            </a:custGeom>
            <a:noFill/>
            <a:ln w="12700">
              <a:solidFill>
                <a:schemeClr val="bg1">
                  <a:lumMod val="65000"/>
                  <a:alpha val="54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46" name="任意多边形 45"/>
            <p:cNvSpPr/>
            <p:nvPr>
              <p:custDataLst>
                <p:tags r:id="rId42"/>
              </p:custDataLst>
            </p:nvPr>
          </p:nvSpPr>
          <p:spPr bwMode="auto">
            <a:xfrm>
              <a:off x="5962" y="4380"/>
              <a:ext cx="814" cy="3441"/>
            </a:xfrm>
            <a:custGeom>
              <a:avLst/>
              <a:gdLst>
                <a:gd name="T0" fmla="*/ 16 w 360"/>
                <a:gd name="T1" fmla="*/ 0 h 1522"/>
                <a:gd name="T2" fmla="*/ 0 w 360"/>
                <a:gd name="T3" fmla="*/ 729 h 1522"/>
                <a:gd name="T4" fmla="*/ 8 w 360"/>
                <a:gd name="T5" fmla="*/ 1522 h 1522"/>
                <a:gd name="T6" fmla="*/ 358 w 360"/>
                <a:gd name="T7" fmla="*/ 600 h 1522"/>
                <a:gd name="T8" fmla="*/ 360 w 360"/>
                <a:gd name="T9" fmla="*/ 585 h 1522"/>
              </a:gdLst>
              <a:ahLst/>
              <a:cxnLst>
                <a:cxn ang="0">
                  <a:pos x="T0" y="T1"/>
                </a:cxn>
                <a:cxn ang="0">
                  <a:pos x="T2" y="T3"/>
                </a:cxn>
                <a:cxn ang="0">
                  <a:pos x="T4" y="T5"/>
                </a:cxn>
                <a:cxn ang="0">
                  <a:pos x="T6" y="T7"/>
                </a:cxn>
                <a:cxn ang="0">
                  <a:pos x="T8" y="T9"/>
                </a:cxn>
              </a:cxnLst>
              <a:rect l="0" t="0" r="r" b="b"/>
              <a:pathLst>
                <a:path w="360" h="1522">
                  <a:moveTo>
                    <a:pt x="16" y="0"/>
                  </a:moveTo>
                  <a:lnTo>
                    <a:pt x="0" y="729"/>
                  </a:lnTo>
                  <a:lnTo>
                    <a:pt x="8" y="1522"/>
                  </a:lnTo>
                  <a:lnTo>
                    <a:pt x="358" y="600"/>
                  </a:lnTo>
                  <a:lnTo>
                    <a:pt x="360" y="585"/>
                  </a:lnTo>
                </a:path>
              </a:pathLst>
            </a:custGeom>
            <a:noFill/>
            <a:ln w="12700">
              <a:solidFill>
                <a:schemeClr val="bg1">
                  <a:lumMod val="65000"/>
                  <a:alpha val="54000"/>
                </a:schemeClr>
              </a:solidFill>
              <a:prstDash val="solid"/>
              <a:round/>
              <a:headEnd type="oval" w="sm" len="sm"/>
              <a:tailEnd type="none"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47" name="直接连接符 46"/>
            <p:cNvSpPr/>
            <p:nvPr>
              <p:custDataLst>
                <p:tags r:id="rId43"/>
              </p:custDataLst>
            </p:nvPr>
          </p:nvSpPr>
          <p:spPr bwMode="auto">
            <a:xfrm flipV="1">
              <a:off x="4671" y="4380"/>
              <a:ext cx="1327" cy="425"/>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48" name="直接连接符 47"/>
            <p:cNvSpPr/>
            <p:nvPr>
              <p:custDataLst>
                <p:tags r:id="rId44"/>
              </p:custDataLst>
            </p:nvPr>
          </p:nvSpPr>
          <p:spPr bwMode="auto">
            <a:xfrm flipV="1">
              <a:off x="2324" y="4805"/>
              <a:ext cx="2347" cy="1354"/>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49" name="任意多边形 48"/>
            <p:cNvSpPr/>
            <p:nvPr>
              <p:custDataLst>
                <p:tags r:id="rId45"/>
              </p:custDataLst>
            </p:nvPr>
          </p:nvSpPr>
          <p:spPr bwMode="auto">
            <a:xfrm>
              <a:off x="1401" y="6159"/>
              <a:ext cx="1248" cy="1773"/>
            </a:xfrm>
            <a:custGeom>
              <a:avLst/>
              <a:gdLst>
                <a:gd name="T0" fmla="*/ 552 w 552"/>
                <a:gd name="T1" fmla="*/ 784 h 784"/>
                <a:gd name="T2" fmla="*/ 0 w 552"/>
                <a:gd name="T3" fmla="*/ 412 h 784"/>
                <a:gd name="T4" fmla="*/ 408 w 552"/>
                <a:gd name="T5" fmla="*/ 0 h 784"/>
              </a:gdLst>
              <a:ahLst/>
              <a:cxnLst>
                <a:cxn ang="0">
                  <a:pos x="T0" y="T1"/>
                </a:cxn>
                <a:cxn ang="0">
                  <a:pos x="T2" y="T3"/>
                </a:cxn>
                <a:cxn ang="0">
                  <a:pos x="T4" y="T5"/>
                </a:cxn>
              </a:cxnLst>
              <a:rect l="0" t="0" r="r" b="b"/>
              <a:pathLst>
                <a:path w="552" h="784">
                  <a:moveTo>
                    <a:pt x="552" y="784"/>
                  </a:moveTo>
                  <a:lnTo>
                    <a:pt x="0" y="412"/>
                  </a:lnTo>
                  <a:lnTo>
                    <a:pt x="408" y="0"/>
                  </a:lnTo>
                </a:path>
              </a:pathLst>
            </a:cu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50" name="直接连接符 49"/>
            <p:cNvSpPr/>
            <p:nvPr>
              <p:custDataLst>
                <p:tags r:id="rId46"/>
              </p:custDataLst>
            </p:nvPr>
          </p:nvSpPr>
          <p:spPr bwMode="auto">
            <a:xfrm flipH="1">
              <a:off x="2649" y="7276"/>
              <a:ext cx="1275" cy="656"/>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51" name="任意多边形 50"/>
            <p:cNvSpPr/>
            <p:nvPr>
              <p:custDataLst>
                <p:tags r:id="rId47"/>
              </p:custDataLst>
            </p:nvPr>
          </p:nvSpPr>
          <p:spPr bwMode="auto">
            <a:xfrm>
              <a:off x="3925" y="5736"/>
              <a:ext cx="2847" cy="1540"/>
            </a:xfrm>
            <a:custGeom>
              <a:avLst/>
              <a:gdLst>
                <a:gd name="T0" fmla="*/ 1259 w 1259"/>
                <a:gd name="T1" fmla="*/ 0 h 681"/>
                <a:gd name="T2" fmla="*/ 902 w 1259"/>
                <a:gd name="T3" fmla="*/ 140 h 681"/>
                <a:gd name="T4" fmla="*/ 0 w 1259"/>
                <a:gd name="T5" fmla="*/ 681 h 681"/>
              </a:gdLst>
              <a:ahLst/>
              <a:cxnLst>
                <a:cxn ang="0">
                  <a:pos x="T0" y="T1"/>
                </a:cxn>
                <a:cxn ang="0">
                  <a:pos x="T2" y="T3"/>
                </a:cxn>
                <a:cxn ang="0">
                  <a:pos x="T4" y="T5"/>
                </a:cxn>
              </a:cxnLst>
              <a:rect l="0" t="0" r="r" b="b"/>
              <a:pathLst>
                <a:path w="1259" h="681">
                  <a:moveTo>
                    <a:pt x="1259" y="0"/>
                  </a:moveTo>
                  <a:lnTo>
                    <a:pt x="902" y="140"/>
                  </a:lnTo>
                  <a:lnTo>
                    <a:pt x="0" y="681"/>
                  </a:lnTo>
                </a:path>
              </a:pathLst>
            </a:cu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52" name="任意多边形 51"/>
            <p:cNvSpPr/>
            <p:nvPr>
              <p:custDataLst>
                <p:tags r:id="rId48"/>
              </p:custDataLst>
            </p:nvPr>
          </p:nvSpPr>
          <p:spPr bwMode="auto">
            <a:xfrm>
              <a:off x="2749" y="8526"/>
              <a:ext cx="2910" cy="262"/>
            </a:xfrm>
            <a:custGeom>
              <a:avLst/>
              <a:gdLst>
                <a:gd name="T0" fmla="*/ 1287 w 1287"/>
                <a:gd name="T1" fmla="*/ 0 h 116"/>
                <a:gd name="T2" fmla="*/ 739 w 1287"/>
                <a:gd name="T3" fmla="*/ 38 h 116"/>
                <a:gd name="T4" fmla="*/ 0 w 1287"/>
                <a:gd name="T5" fmla="*/ 116 h 116"/>
              </a:gdLst>
              <a:ahLst/>
              <a:cxnLst>
                <a:cxn ang="0">
                  <a:pos x="T0" y="T1"/>
                </a:cxn>
                <a:cxn ang="0">
                  <a:pos x="T2" y="T3"/>
                </a:cxn>
                <a:cxn ang="0">
                  <a:pos x="T4" y="T5"/>
                </a:cxn>
              </a:cxnLst>
              <a:rect l="0" t="0" r="r" b="b"/>
              <a:pathLst>
                <a:path w="1287" h="116">
                  <a:moveTo>
                    <a:pt x="1287" y="0"/>
                  </a:moveTo>
                  <a:lnTo>
                    <a:pt x="739" y="38"/>
                  </a:lnTo>
                  <a:lnTo>
                    <a:pt x="0" y="116"/>
                  </a:lnTo>
                </a:path>
              </a:pathLst>
            </a:custGeom>
            <a:noFill/>
            <a:ln w="12700">
              <a:solidFill>
                <a:schemeClr val="bg1">
                  <a:lumMod val="65000"/>
                  <a:alpha val="54000"/>
                </a:schemeClr>
              </a:solidFill>
              <a:prstDash val="solid"/>
              <a:round/>
              <a:headEnd type="oval" w="sm" len="sm"/>
              <a:tailEnd type="none"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53" name="任意多边形 52"/>
            <p:cNvSpPr/>
            <p:nvPr>
              <p:custDataLst>
                <p:tags r:id="rId49"/>
              </p:custDataLst>
            </p:nvPr>
          </p:nvSpPr>
          <p:spPr bwMode="auto">
            <a:xfrm>
              <a:off x="2649" y="7821"/>
              <a:ext cx="3330" cy="791"/>
            </a:xfrm>
            <a:custGeom>
              <a:avLst/>
              <a:gdLst>
                <a:gd name="T0" fmla="*/ 0 w 1473"/>
                <a:gd name="T1" fmla="*/ 49 h 350"/>
                <a:gd name="T2" fmla="*/ 783 w 1473"/>
                <a:gd name="T3" fmla="*/ 350 h 350"/>
                <a:gd name="T4" fmla="*/ 1473 w 1473"/>
                <a:gd name="T5" fmla="*/ 0 h 350"/>
                <a:gd name="T6" fmla="*/ 1348 w 1473"/>
                <a:gd name="T7" fmla="*/ 303 h 350"/>
              </a:gdLst>
              <a:ahLst/>
              <a:cxnLst>
                <a:cxn ang="0">
                  <a:pos x="T0" y="T1"/>
                </a:cxn>
                <a:cxn ang="0">
                  <a:pos x="T2" y="T3"/>
                </a:cxn>
                <a:cxn ang="0">
                  <a:pos x="T4" y="T5"/>
                </a:cxn>
                <a:cxn ang="0">
                  <a:pos x="T6" y="T7"/>
                </a:cxn>
              </a:cxnLst>
              <a:rect l="0" t="0" r="r" b="b"/>
              <a:pathLst>
                <a:path w="1473" h="350">
                  <a:moveTo>
                    <a:pt x="0" y="49"/>
                  </a:moveTo>
                  <a:lnTo>
                    <a:pt x="783" y="350"/>
                  </a:lnTo>
                  <a:lnTo>
                    <a:pt x="1473" y="0"/>
                  </a:lnTo>
                  <a:lnTo>
                    <a:pt x="1348" y="303"/>
                  </a:lnTo>
                </a:path>
              </a:pathLst>
            </a:custGeom>
            <a:noFill/>
            <a:ln w="12700">
              <a:solidFill>
                <a:schemeClr val="bg1">
                  <a:lumMod val="65000"/>
                  <a:alpha val="54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54" name="直接连接符 53"/>
            <p:cNvSpPr/>
            <p:nvPr>
              <p:custDataLst>
                <p:tags r:id="rId50"/>
              </p:custDataLst>
            </p:nvPr>
          </p:nvSpPr>
          <p:spPr bwMode="auto">
            <a:xfrm>
              <a:off x="4671" y="4805"/>
              <a:ext cx="1293" cy="1248"/>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55" name="直接连接符 54"/>
            <p:cNvSpPr/>
            <p:nvPr>
              <p:custDataLst>
                <p:tags r:id="rId51"/>
              </p:custDataLst>
            </p:nvPr>
          </p:nvSpPr>
          <p:spPr bwMode="auto">
            <a:xfrm>
              <a:off x="2622" y="4292"/>
              <a:ext cx="2048" cy="513"/>
            </a:xfrm>
            <a:prstGeom prst="line">
              <a:avLst/>
            </a:prstGeom>
            <a:noFill/>
            <a:ln w="12700">
              <a:solidFill>
                <a:schemeClr val="bg1">
                  <a:lumMod val="65000"/>
                  <a:alpha val="54000"/>
                </a:schemeClr>
              </a:solidFill>
              <a:prstDash val="solid"/>
              <a:round/>
              <a:headEnd type="oval" w="sm" len="sm"/>
              <a:tailEnd type="oval" w="sm" len="sm"/>
            </a:ln>
            <a:extLst>
              <a:ext uri="{909E8E84-426E-40DD-AFC4-6F175D3DCCD1}">
                <a14:hiddenFill xmlns:a14="http://schemas.microsoft.com/office/drawing/2010/main">
                  <a:noFill/>
                </a14:hiddenFill>
              </a:ext>
            </a:extLst>
          </p:spPr>
          <p:txBody>
            <a:bodyPr anchor="ctr"/>
            <a:lstStyle/>
            <a:p>
              <a:pPr algn="ctr">
                <a:lnSpc>
                  <a:spcPct val="130000"/>
                </a:lnSpc>
              </a:pPr>
              <a:endParaRPr>
                <a:latin typeface="微软雅黑" panose="020B0503020204020204" charset="-122"/>
                <a:ea typeface="微软雅黑" panose="020B0503020204020204" charset="-122"/>
              </a:endParaRPr>
            </a:p>
          </p:txBody>
        </p:sp>
        <p:sp>
          <p:nvSpPr>
            <p:cNvPr id="19" name="椭圆 18"/>
            <p:cNvSpPr/>
            <p:nvPr>
              <p:custDataLst>
                <p:tags r:id="rId52"/>
              </p:custDataLst>
            </p:nvPr>
          </p:nvSpPr>
          <p:spPr>
            <a:xfrm>
              <a:off x="2129" y="4006"/>
              <a:ext cx="3912" cy="3912"/>
            </a:xfrm>
            <a:prstGeom prst="ellipse">
              <a:avLst/>
            </a:prstGeom>
            <a:solidFill>
              <a:schemeClr val="accent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30000"/>
                </a:lnSpc>
              </a:pPr>
              <a:endParaRPr>
                <a:latin typeface="微软雅黑" panose="020B0503020204020204" charset="-122"/>
                <a:ea typeface="微软雅黑" panose="020B0503020204020204" charset="-122"/>
              </a:endParaRPr>
            </a:p>
          </p:txBody>
        </p:sp>
        <p:sp>
          <p:nvSpPr>
            <p:cNvPr id="16" name="椭圆 15"/>
            <p:cNvSpPr/>
            <p:nvPr>
              <p:custDataLst>
                <p:tags r:id="rId53"/>
              </p:custDataLst>
            </p:nvPr>
          </p:nvSpPr>
          <p:spPr>
            <a:xfrm rot="18199285">
              <a:off x="3310" y="1774"/>
              <a:ext cx="1576" cy="1576"/>
            </a:xfrm>
            <a:prstGeom prst="ellipse">
              <a:avLst/>
            </a:prstGeom>
            <a:solidFill>
              <a:schemeClr val="accent1"/>
            </a:solidFill>
            <a:ln w="12700" cap="flat">
              <a:noFill/>
              <a:miter lim="400000"/>
            </a:ln>
            <a:effectLst/>
          </p:spPr>
          <p:txBody>
            <a:bodyPr anchor="ctr"/>
            <a:lstStyle/>
            <a:p>
              <a:pPr algn="ctr">
                <a:lnSpc>
                  <a:spcPct val="130000"/>
                </a:lnSpc>
              </a:pPr>
              <a:endParaRPr>
                <a:solidFill>
                  <a:schemeClr val="tx1"/>
                </a:solidFill>
                <a:latin typeface="微软雅黑" panose="020B0503020204020204" charset="-122"/>
                <a:ea typeface="微软雅黑" panose="020B0503020204020204" charset="-122"/>
              </a:endParaRPr>
            </a:p>
          </p:txBody>
        </p:sp>
        <p:sp>
          <p:nvSpPr>
            <p:cNvPr id="15" name="椭圆 14"/>
            <p:cNvSpPr/>
            <p:nvPr>
              <p:custDataLst>
                <p:tags r:id="rId54"/>
              </p:custDataLst>
            </p:nvPr>
          </p:nvSpPr>
          <p:spPr>
            <a:xfrm rot="18199285">
              <a:off x="6754" y="5180"/>
              <a:ext cx="1576" cy="1576"/>
            </a:xfrm>
            <a:prstGeom prst="ellipse">
              <a:avLst/>
            </a:prstGeom>
            <a:solidFill>
              <a:schemeClr val="accent3"/>
            </a:solidFill>
            <a:ln w="12700" cap="flat">
              <a:noFill/>
              <a:miter lim="400000"/>
            </a:ln>
            <a:effectLst/>
          </p:spPr>
          <p:txBody>
            <a:bodyPr anchor="ctr"/>
            <a:lstStyle/>
            <a:p>
              <a:pPr algn="ctr">
                <a:lnSpc>
                  <a:spcPct val="130000"/>
                </a:lnSpc>
              </a:pPr>
              <a:endParaRPr>
                <a:solidFill>
                  <a:schemeClr val="tx1"/>
                </a:solidFill>
                <a:latin typeface="微软雅黑" panose="020B0503020204020204" charset="-122"/>
                <a:ea typeface="微软雅黑" panose="020B0503020204020204" charset="-122"/>
              </a:endParaRPr>
            </a:p>
          </p:txBody>
        </p:sp>
        <p:sp>
          <p:nvSpPr>
            <p:cNvPr id="63" name="椭圆 62"/>
            <p:cNvSpPr/>
            <p:nvPr>
              <p:custDataLst>
                <p:tags r:id="rId55"/>
              </p:custDataLst>
            </p:nvPr>
          </p:nvSpPr>
          <p:spPr>
            <a:xfrm rot="18199285">
              <a:off x="5712" y="7656"/>
              <a:ext cx="1576" cy="1576"/>
            </a:xfrm>
            <a:prstGeom prst="ellipse">
              <a:avLst/>
            </a:prstGeom>
            <a:solidFill>
              <a:schemeClr val="accent4"/>
            </a:solidFill>
            <a:ln w="12700" cap="flat">
              <a:noFill/>
              <a:miter lim="400000"/>
            </a:ln>
            <a:effectLst/>
          </p:spPr>
          <p:txBody>
            <a:bodyPr anchor="ctr"/>
            <a:lstStyle/>
            <a:p>
              <a:pPr algn="ctr">
                <a:lnSpc>
                  <a:spcPct val="130000"/>
                </a:lnSpc>
              </a:pPr>
              <a:endParaRPr>
                <a:solidFill>
                  <a:schemeClr val="tx1"/>
                </a:solidFill>
                <a:latin typeface="微软雅黑" panose="020B0503020204020204" charset="-122"/>
                <a:ea typeface="微软雅黑" panose="020B0503020204020204" charset="-122"/>
              </a:endParaRPr>
            </a:p>
          </p:txBody>
        </p:sp>
        <p:sp>
          <p:nvSpPr>
            <p:cNvPr id="65" name="椭圆 64"/>
            <p:cNvSpPr/>
            <p:nvPr>
              <p:custDataLst>
                <p:tags r:id="rId56"/>
              </p:custDataLst>
            </p:nvPr>
          </p:nvSpPr>
          <p:spPr>
            <a:xfrm rot="18199285">
              <a:off x="5707" y="2991"/>
              <a:ext cx="1576" cy="1576"/>
            </a:xfrm>
            <a:prstGeom prst="ellipse">
              <a:avLst/>
            </a:prstGeom>
            <a:solidFill>
              <a:schemeClr val="accent2"/>
            </a:solidFill>
            <a:ln w="12700" cap="flat">
              <a:noFill/>
              <a:miter lim="400000"/>
            </a:ln>
            <a:effectLst/>
          </p:spPr>
          <p:txBody>
            <a:bodyPr anchor="ctr"/>
            <a:lstStyle/>
            <a:p>
              <a:pPr algn="ctr">
                <a:lnSpc>
                  <a:spcPct val="130000"/>
                </a:lnSpc>
              </a:pPr>
              <a:endParaRPr>
                <a:solidFill>
                  <a:schemeClr val="tx1"/>
                </a:solidFill>
                <a:latin typeface="微软雅黑" panose="020B0503020204020204" charset="-122"/>
                <a:ea typeface="微软雅黑" panose="020B0503020204020204" charset="-122"/>
              </a:endParaRPr>
            </a:p>
          </p:txBody>
        </p:sp>
        <p:sp>
          <p:nvSpPr>
            <p:cNvPr id="72" name="椭圆 71"/>
            <p:cNvSpPr/>
            <p:nvPr>
              <p:custDataLst>
                <p:tags r:id="rId57"/>
              </p:custDataLst>
            </p:nvPr>
          </p:nvSpPr>
          <p:spPr>
            <a:xfrm rot="18199285">
              <a:off x="3339" y="8637"/>
              <a:ext cx="1576" cy="1576"/>
            </a:xfrm>
            <a:prstGeom prst="ellipse">
              <a:avLst/>
            </a:prstGeom>
            <a:solidFill>
              <a:schemeClr val="accent5"/>
            </a:solidFill>
            <a:ln w="12700" cap="flat">
              <a:noFill/>
              <a:miter lim="400000"/>
            </a:ln>
            <a:effectLst/>
          </p:spPr>
          <p:txBody>
            <a:bodyPr anchor="ctr"/>
            <a:lstStyle/>
            <a:p>
              <a:pPr algn="ctr">
                <a:lnSpc>
                  <a:spcPct val="130000"/>
                </a:lnSpc>
              </a:pPr>
              <a:endParaRPr>
                <a:solidFill>
                  <a:schemeClr val="tx1"/>
                </a:solidFill>
                <a:latin typeface="微软雅黑" panose="020B0503020204020204" charset="-122"/>
                <a:ea typeface="微软雅黑" panose="020B0503020204020204" charset="-122"/>
              </a:endParaRPr>
            </a:p>
          </p:txBody>
        </p:sp>
        <p:sp>
          <p:nvSpPr>
            <p:cNvPr id="148" name="矩形 147"/>
            <p:cNvSpPr/>
            <p:nvPr>
              <p:custDataLst>
                <p:tags r:id="rId58"/>
              </p:custDataLst>
            </p:nvPr>
          </p:nvSpPr>
          <p:spPr>
            <a:xfrm>
              <a:off x="1975" y="5642"/>
              <a:ext cx="4295" cy="1211"/>
            </a:xfrm>
            <a:prstGeom prst="rect">
              <a:avLst/>
            </a:prstGeom>
          </p:spPr>
          <p:txBody>
            <a:bodyPr wrap="square" tIns="0">
              <a:normAutofit/>
            </a:bodyPr>
            <a:lstStyle/>
            <a:p>
              <a:pPr algn="ctr">
                <a:lnSpc>
                  <a:spcPct val="120000"/>
                </a:lnSpc>
              </a:pPr>
              <a:r>
                <a:rPr lang="zh-CN" altLang="en-US" sz="1900" b="1" spc="12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rPr>
                <a:t>常见的求职陷阱</a:t>
              </a:r>
              <a:endParaRPr lang="zh-CN" altLang="en-US" sz="1900" b="1" spc="12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endParaRPr>
            </a:p>
          </p:txBody>
        </p:sp>
        <p:sp>
          <p:nvSpPr>
            <p:cNvPr id="4" name="文本框 3"/>
            <p:cNvSpPr txBox="1"/>
            <p:nvPr/>
          </p:nvSpPr>
          <p:spPr>
            <a:xfrm>
              <a:off x="3403" y="2054"/>
              <a:ext cx="1466" cy="1052"/>
            </a:xfrm>
            <a:prstGeom prst="rect">
              <a:avLst/>
            </a:prstGeom>
            <a:noFill/>
          </p:spPr>
          <p:txBody>
            <a:bodyPr wrap="square" rtlCol="0">
              <a:spAutoFit/>
            </a:bodyPr>
            <a:p>
              <a:pPr algn="l"/>
              <a:r>
                <a:rPr lang="zh-CN" altLang="en-US">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rPr>
                <a:t>虚假招聘陷阱</a:t>
              </a:r>
              <a:endParaRPr lang="zh-CN" altLang="en-US">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endParaRPr>
            </a:p>
          </p:txBody>
        </p:sp>
        <p:sp>
          <p:nvSpPr>
            <p:cNvPr id="5" name="文本框 4"/>
            <p:cNvSpPr txBox="1"/>
            <p:nvPr/>
          </p:nvSpPr>
          <p:spPr>
            <a:xfrm>
              <a:off x="3402" y="8911"/>
              <a:ext cx="1466" cy="1052"/>
            </a:xfrm>
            <a:prstGeom prst="rect">
              <a:avLst/>
            </a:prstGeom>
            <a:noFill/>
          </p:spPr>
          <p:txBody>
            <a:bodyPr wrap="square" rtlCol="0">
              <a:spAutoFit/>
            </a:bodyPr>
            <a:p>
              <a:pPr algn="l"/>
              <a:r>
                <a:rPr lang="zh-CN" altLang="en-US">
                  <a:solidFill>
                    <a:schemeClr val="tx1"/>
                  </a:solidFill>
                  <a:effectLst/>
                  <a:latin typeface="思源黑体 Normal" panose="020B0400000000000000" charset="-122"/>
                  <a:ea typeface="思源黑体 Normal" panose="020B0400000000000000" charset="-122"/>
                </a:rPr>
                <a:t>就业协议陷阱</a:t>
              </a:r>
              <a:endParaRPr lang="zh-CN" altLang="en-US">
                <a:solidFill>
                  <a:schemeClr val="tx1"/>
                </a:solidFill>
                <a:effectLst/>
                <a:latin typeface="思源黑体 Normal" panose="020B0400000000000000" charset="-122"/>
                <a:ea typeface="思源黑体 Normal" panose="020B0400000000000000" charset="-122"/>
              </a:endParaRPr>
            </a:p>
          </p:txBody>
        </p:sp>
        <p:sp>
          <p:nvSpPr>
            <p:cNvPr id="6" name="文本框 5"/>
            <p:cNvSpPr txBox="1"/>
            <p:nvPr/>
          </p:nvSpPr>
          <p:spPr>
            <a:xfrm>
              <a:off x="5816" y="7917"/>
              <a:ext cx="1466" cy="1052"/>
            </a:xfrm>
            <a:prstGeom prst="rect">
              <a:avLst/>
            </a:prstGeom>
            <a:noFill/>
          </p:spPr>
          <p:txBody>
            <a:bodyPr wrap="square" rtlCol="0">
              <a:spAutoFit/>
            </a:bodyPr>
            <a:p>
              <a:pPr algn="ctr"/>
              <a:r>
                <a:rPr lang="zh-CN" altLang="en-US">
                  <a:solidFill>
                    <a:schemeClr val="tx1"/>
                  </a:solidFill>
                  <a:effectLst/>
                  <a:latin typeface="思源黑体 Normal" panose="020B0400000000000000" charset="-122"/>
                  <a:ea typeface="思源黑体 Normal" panose="020B0400000000000000" charset="-122"/>
                </a:rPr>
                <a:t>传销</a:t>
              </a:r>
              <a:endParaRPr lang="zh-CN" altLang="en-US">
                <a:solidFill>
                  <a:schemeClr val="tx1"/>
                </a:solidFill>
                <a:effectLst/>
                <a:latin typeface="思源黑体 Normal" panose="020B0400000000000000" charset="-122"/>
                <a:ea typeface="思源黑体 Normal" panose="020B0400000000000000" charset="-122"/>
              </a:endParaRPr>
            </a:p>
            <a:p>
              <a:pPr algn="ctr"/>
              <a:r>
                <a:rPr lang="zh-CN" altLang="en-US">
                  <a:solidFill>
                    <a:schemeClr val="tx1"/>
                  </a:solidFill>
                  <a:effectLst/>
                  <a:latin typeface="思源黑体 Normal" panose="020B0400000000000000" charset="-122"/>
                  <a:ea typeface="思源黑体 Normal" panose="020B0400000000000000" charset="-122"/>
                </a:rPr>
                <a:t>陷阱</a:t>
              </a:r>
              <a:endParaRPr lang="zh-CN" altLang="en-US">
                <a:solidFill>
                  <a:schemeClr val="tx1"/>
                </a:solidFill>
                <a:effectLst/>
                <a:latin typeface="思源黑体 Normal" panose="020B0400000000000000" charset="-122"/>
                <a:ea typeface="思源黑体 Normal" panose="020B0400000000000000" charset="-122"/>
              </a:endParaRPr>
            </a:p>
          </p:txBody>
        </p:sp>
        <p:sp>
          <p:nvSpPr>
            <p:cNvPr id="7" name="文本框 6"/>
            <p:cNvSpPr txBox="1"/>
            <p:nvPr/>
          </p:nvSpPr>
          <p:spPr>
            <a:xfrm>
              <a:off x="6857" y="5444"/>
              <a:ext cx="1466" cy="1052"/>
            </a:xfrm>
            <a:prstGeom prst="rect">
              <a:avLst/>
            </a:prstGeom>
            <a:noFill/>
          </p:spPr>
          <p:txBody>
            <a:bodyPr wrap="square" rtlCol="0">
              <a:spAutoFit/>
            </a:bodyPr>
            <a:p>
              <a:pPr algn="ctr"/>
              <a:r>
                <a:rPr lang="zh-CN" altLang="en-US">
                  <a:solidFill>
                    <a:schemeClr val="tx1"/>
                  </a:solidFill>
                  <a:effectLst/>
                  <a:latin typeface="思源黑体 Normal" panose="020B0400000000000000" charset="-122"/>
                  <a:ea typeface="思源黑体 Normal" panose="020B0400000000000000" charset="-122"/>
                </a:rPr>
                <a:t>试用期陷阱</a:t>
              </a:r>
              <a:endParaRPr lang="zh-CN" altLang="en-US">
                <a:solidFill>
                  <a:schemeClr val="tx1"/>
                </a:solidFill>
                <a:effectLst/>
                <a:latin typeface="思源黑体 Normal" panose="020B0400000000000000" charset="-122"/>
                <a:ea typeface="思源黑体 Normal" panose="020B0400000000000000" charset="-122"/>
              </a:endParaRPr>
            </a:p>
          </p:txBody>
        </p:sp>
        <p:sp>
          <p:nvSpPr>
            <p:cNvPr id="8" name="文本框 7"/>
            <p:cNvSpPr txBox="1"/>
            <p:nvPr/>
          </p:nvSpPr>
          <p:spPr>
            <a:xfrm>
              <a:off x="5816" y="3270"/>
              <a:ext cx="1466" cy="1052"/>
            </a:xfrm>
            <a:prstGeom prst="rect">
              <a:avLst/>
            </a:prstGeom>
            <a:noFill/>
          </p:spPr>
          <p:txBody>
            <a:bodyPr wrap="square" rtlCol="0">
              <a:spAutoFit/>
            </a:bodyPr>
            <a:p>
              <a:pPr algn="ctr"/>
              <a:r>
                <a:rPr lang="zh-CN" altLang="en-US">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rPr>
                <a:t>收费</a:t>
              </a:r>
              <a:endParaRPr lang="zh-CN" altLang="en-US">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endParaRPr>
            </a:p>
            <a:p>
              <a:pPr algn="ctr"/>
              <a:r>
                <a:rPr lang="zh-CN" altLang="en-US">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rPr>
                <a:t>陷阱</a:t>
              </a:r>
              <a:endParaRPr lang="zh-CN" altLang="en-US">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endParaRPr>
            </a:p>
          </p:txBody>
        </p:sp>
      </p:grpSp>
    </p:spTree>
    <p:custDataLst>
      <p:tags r:id="rId59"/>
    </p:custDataLst>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就业陷阱的应对措施</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任意多边形 3"/>
          <p:cNvSpPr/>
          <p:nvPr>
            <p:custDataLst>
              <p:tags r:id="rId2"/>
            </p:custDataLst>
          </p:nvPr>
        </p:nvSpPr>
        <p:spPr>
          <a:xfrm>
            <a:off x="732155" y="1342390"/>
            <a:ext cx="2415540" cy="1252855"/>
          </a:xfrm>
          <a:custGeom>
            <a:avLst/>
            <a:gdLst>
              <a:gd name="connsiteX0" fmla="*/ 154784 w 1362076"/>
              <a:gd name="connsiteY0" fmla="*/ 0 h 1040378"/>
              <a:gd name="connsiteX1" fmla="*/ 1207292 w 1362076"/>
              <a:gd name="connsiteY1" fmla="*/ 0 h 1040378"/>
              <a:gd name="connsiteX2" fmla="*/ 1362076 w 1362076"/>
              <a:gd name="connsiteY2" fmla="*/ 154784 h 1040378"/>
              <a:gd name="connsiteX3" fmla="*/ 1362076 w 1362076"/>
              <a:gd name="connsiteY3" fmla="*/ 773903 h 1040378"/>
              <a:gd name="connsiteX4" fmla="*/ 1207292 w 1362076"/>
              <a:gd name="connsiteY4" fmla="*/ 928687 h 1040378"/>
              <a:gd name="connsiteX5" fmla="*/ 571892 w 1362076"/>
              <a:gd name="connsiteY5" fmla="*/ 928687 h 1040378"/>
              <a:gd name="connsiteX6" fmla="*/ 402431 w 1362076"/>
              <a:gd name="connsiteY6" fmla="*/ 1040378 h 1040378"/>
              <a:gd name="connsiteX7" fmla="*/ 232970 w 1362076"/>
              <a:gd name="connsiteY7" fmla="*/ 928687 h 1040378"/>
              <a:gd name="connsiteX8" fmla="*/ 154784 w 1362076"/>
              <a:gd name="connsiteY8" fmla="*/ 928687 h 1040378"/>
              <a:gd name="connsiteX9" fmla="*/ 0 w 1362076"/>
              <a:gd name="connsiteY9" fmla="*/ 773903 h 1040378"/>
              <a:gd name="connsiteX10" fmla="*/ 0 w 1362076"/>
              <a:gd name="connsiteY10" fmla="*/ 154784 h 1040378"/>
              <a:gd name="connsiteX11" fmla="*/ 154784 w 1362076"/>
              <a:gd name="connsiteY11" fmla="*/ 0 h 104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2076" h="1040378">
                <a:moveTo>
                  <a:pt x="154784" y="0"/>
                </a:moveTo>
                <a:lnTo>
                  <a:pt x="1207292" y="0"/>
                </a:lnTo>
                <a:cubicBezTo>
                  <a:pt x="1292777" y="0"/>
                  <a:pt x="1362076" y="69299"/>
                  <a:pt x="1362076" y="154784"/>
                </a:cubicBezTo>
                <a:lnTo>
                  <a:pt x="1362076" y="773903"/>
                </a:lnTo>
                <a:cubicBezTo>
                  <a:pt x="1362076" y="859388"/>
                  <a:pt x="1292777" y="928687"/>
                  <a:pt x="1207292" y="928687"/>
                </a:cubicBezTo>
                <a:lnTo>
                  <a:pt x="571892" y="928687"/>
                </a:lnTo>
                <a:lnTo>
                  <a:pt x="402431" y="1040378"/>
                </a:lnTo>
                <a:lnTo>
                  <a:pt x="232970" y="928687"/>
                </a:lnTo>
                <a:lnTo>
                  <a:pt x="154784" y="928687"/>
                </a:lnTo>
                <a:cubicBezTo>
                  <a:pt x="69299" y="928687"/>
                  <a:pt x="0" y="859388"/>
                  <a:pt x="0" y="773903"/>
                </a:cubicBezTo>
                <a:lnTo>
                  <a:pt x="0" y="154784"/>
                </a:lnTo>
                <a:cubicBezTo>
                  <a:pt x="0" y="69299"/>
                  <a:pt x="69299" y="0"/>
                  <a:pt x="154784" y="0"/>
                </a:cubicBezTo>
                <a:close/>
              </a:path>
            </a:pathLst>
          </a:custGeom>
          <a:solidFill>
            <a:schemeClr val="accent1">
              <a:alpha val="79000"/>
            </a:schemeClr>
          </a:solidFill>
          <a:ln>
            <a:noFill/>
          </a:ln>
          <a:effectLst>
            <a:innerShdw blurRad="63500" dist="50800" dir="13500000">
              <a:srgbClr val="000000">
                <a:alpha val="30000"/>
              </a:srgbClr>
            </a:innerShdw>
            <a:reflection blurRad="6350" stA="280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ormAutofit/>
          </a:bodyPr>
          <a:p>
            <a:pPr lvl="0" algn="ctr"/>
            <a:r>
              <a:rPr lang="da-DK" altLang="zh-CN" b="1" smtClean="0">
                <a:solidFill>
                  <a:srgbClr val="FFFFFF"/>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mj-cs"/>
                <a:sym typeface="Arial" panose="020B0604020202020204" pitchFamily="34" charset="0"/>
              </a:rPr>
              <a:t>仔细鉴别各类就业信息有效识别就业陷阱</a:t>
            </a:r>
            <a:endParaRPr lang="da-DK" altLang="zh-CN" b="1" smtClean="0">
              <a:solidFill>
                <a:srgbClr val="FFFFFF"/>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mj-cs"/>
              <a:sym typeface="Arial" panose="020B0604020202020204" pitchFamily="34" charset="0"/>
            </a:endParaRPr>
          </a:p>
        </p:txBody>
      </p:sp>
      <p:sp>
        <p:nvSpPr>
          <p:cNvPr id="11" name="文本框 10"/>
          <p:cNvSpPr txBox="1"/>
          <p:nvPr>
            <p:custDataLst>
              <p:tags r:id="rId3"/>
            </p:custDataLst>
          </p:nvPr>
        </p:nvSpPr>
        <p:spPr>
          <a:xfrm>
            <a:off x="630555" y="2851150"/>
            <a:ext cx="5212080" cy="1096645"/>
          </a:xfrm>
          <a:prstGeom prst="rect">
            <a:avLst/>
          </a:prstGeom>
          <a:noFill/>
        </p:spPr>
        <p:txBody>
          <a:bodyPr wrap="square" lIns="90000" tIns="46800" rIns="90000" bIns="46800" rtlCol="0" anchor="t" anchorCtr="0">
            <a:normAutofit/>
          </a:bodyPr>
          <a:p>
            <a:pPr algn="just">
              <a:lnSpc>
                <a:spcPct val="150000"/>
              </a:lnSpc>
            </a:pPr>
            <a:r>
              <a:rPr lang="da-DK" altLang="zh-CN" sz="1600" dirty="0">
                <a:solidFill>
                  <a:schemeClr val="tx1"/>
                </a:solidFill>
                <a:latin typeface="思源黑体 Normal" panose="020B0400000000000000" charset="-122"/>
                <a:ea typeface="思源黑体 Normal" panose="020B0400000000000000" charset="-122"/>
                <a:sym typeface="Arial" panose="020B0604020202020204" pitchFamily="34" charset="0"/>
              </a:rPr>
              <a:t>对来自不同渠道的招聘信息，要有一定的真伪辨别能力，有效地识别就业信息的陷阱。</a:t>
            </a:r>
            <a:endParaRPr lang="da-DK" altLang="zh-CN"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12" name="任意多边形 11"/>
          <p:cNvSpPr/>
          <p:nvPr>
            <p:custDataLst>
              <p:tags r:id="rId4"/>
            </p:custDataLst>
          </p:nvPr>
        </p:nvSpPr>
        <p:spPr>
          <a:xfrm>
            <a:off x="6541770" y="1342390"/>
            <a:ext cx="2415540" cy="1252855"/>
          </a:xfrm>
          <a:custGeom>
            <a:avLst/>
            <a:gdLst>
              <a:gd name="connsiteX0" fmla="*/ 154784 w 1362076"/>
              <a:gd name="connsiteY0" fmla="*/ 0 h 1040378"/>
              <a:gd name="connsiteX1" fmla="*/ 1207292 w 1362076"/>
              <a:gd name="connsiteY1" fmla="*/ 0 h 1040378"/>
              <a:gd name="connsiteX2" fmla="*/ 1362076 w 1362076"/>
              <a:gd name="connsiteY2" fmla="*/ 154784 h 1040378"/>
              <a:gd name="connsiteX3" fmla="*/ 1362076 w 1362076"/>
              <a:gd name="connsiteY3" fmla="*/ 773903 h 1040378"/>
              <a:gd name="connsiteX4" fmla="*/ 1207292 w 1362076"/>
              <a:gd name="connsiteY4" fmla="*/ 928687 h 1040378"/>
              <a:gd name="connsiteX5" fmla="*/ 571892 w 1362076"/>
              <a:gd name="connsiteY5" fmla="*/ 928687 h 1040378"/>
              <a:gd name="connsiteX6" fmla="*/ 402431 w 1362076"/>
              <a:gd name="connsiteY6" fmla="*/ 1040378 h 1040378"/>
              <a:gd name="connsiteX7" fmla="*/ 232970 w 1362076"/>
              <a:gd name="connsiteY7" fmla="*/ 928687 h 1040378"/>
              <a:gd name="connsiteX8" fmla="*/ 154784 w 1362076"/>
              <a:gd name="connsiteY8" fmla="*/ 928687 h 1040378"/>
              <a:gd name="connsiteX9" fmla="*/ 0 w 1362076"/>
              <a:gd name="connsiteY9" fmla="*/ 773903 h 1040378"/>
              <a:gd name="connsiteX10" fmla="*/ 0 w 1362076"/>
              <a:gd name="connsiteY10" fmla="*/ 154784 h 1040378"/>
              <a:gd name="connsiteX11" fmla="*/ 154784 w 1362076"/>
              <a:gd name="connsiteY11" fmla="*/ 0 h 104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2076" h="1040378">
                <a:moveTo>
                  <a:pt x="154784" y="0"/>
                </a:moveTo>
                <a:lnTo>
                  <a:pt x="1207292" y="0"/>
                </a:lnTo>
                <a:cubicBezTo>
                  <a:pt x="1292777" y="0"/>
                  <a:pt x="1362076" y="69299"/>
                  <a:pt x="1362076" y="154784"/>
                </a:cubicBezTo>
                <a:lnTo>
                  <a:pt x="1362076" y="773903"/>
                </a:lnTo>
                <a:cubicBezTo>
                  <a:pt x="1362076" y="859388"/>
                  <a:pt x="1292777" y="928687"/>
                  <a:pt x="1207292" y="928687"/>
                </a:cubicBezTo>
                <a:lnTo>
                  <a:pt x="571892" y="928687"/>
                </a:lnTo>
                <a:lnTo>
                  <a:pt x="402431" y="1040378"/>
                </a:lnTo>
                <a:lnTo>
                  <a:pt x="232970" y="928687"/>
                </a:lnTo>
                <a:lnTo>
                  <a:pt x="154784" y="928687"/>
                </a:lnTo>
                <a:cubicBezTo>
                  <a:pt x="69299" y="928687"/>
                  <a:pt x="0" y="859388"/>
                  <a:pt x="0" y="773903"/>
                </a:cubicBezTo>
                <a:lnTo>
                  <a:pt x="0" y="154784"/>
                </a:lnTo>
                <a:cubicBezTo>
                  <a:pt x="0" y="69299"/>
                  <a:pt x="69299" y="0"/>
                  <a:pt x="154784" y="0"/>
                </a:cubicBezTo>
                <a:close/>
              </a:path>
            </a:pathLst>
          </a:custGeom>
          <a:solidFill>
            <a:schemeClr val="accent1">
              <a:alpha val="75000"/>
            </a:schemeClr>
          </a:solidFill>
          <a:ln>
            <a:noFill/>
          </a:ln>
          <a:effectLst>
            <a:innerShdw blurRad="63500" dist="50800" dir="13500000">
              <a:srgbClr val="000000">
                <a:alpha val="30000"/>
              </a:srgbClr>
            </a:innerShdw>
            <a:reflection blurRad="6350" stA="280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ormAutofit/>
          </a:bodyPr>
          <a:p>
            <a:pPr lvl="0" algn="ctr"/>
            <a:r>
              <a:rPr lang="da-DK" altLang="zh-CN" b="1" smtClean="0">
                <a:solidFill>
                  <a:srgbClr val="FFFFFF"/>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mj-cs"/>
                <a:sym typeface="Arial" panose="020B0604020202020204" pitchFamily="34" charset="0"/>
              </a:rPr>
              <a:t>了解国家有关就业的政策和法律法规，切实提高自身法律意识</a:t>
            </a:r>
            <a:endParaRPr lang="da-DK" altLang="zh-CN" b="1" smtClean="0">
              <a:solidFill>
                <a:srgbClr val="FFFFFF"/>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mj-cs"/>
              <a:sym typeface="Arial" panose="020B0604020202020204" pitchFamily="34" charset="0"/>
            </a:endParaRPr>
          </a:p>
        </p:txBody>
      </p:sp>
      <p:sp>
        <p:nvSpPr>
          <p:cNvPr id="14" name="文本框 13"/>
          <p:cNvSpPr txBox="1"/>
          <p:nvPr>
            <p:custDataLst>
              <p:tags r:id="rId5"/>
            </p:custDataLst>
          </p:nvPr>
        </p:nvSpPr>
        <p:spPr>
          <a:xfrm>
            <a:off x="6440170" y="2852420"/>
            <a:ext cx="5081270" cy="1096645"/>
          </a:xfrm>
          <a:prstGeom prst="rect">
            <a:avLst/>
          </a:prstGeom>
          <a:noFill/>
        </p:spPr>
        <p:txBody>
          <a:bodyPr wrap="square" lIns="90000" tIns="46800" rIns="90000" bIns="46800" rtlCol="0" anchor="t" anchorCtr="0">
            <a:normAutofit lnSpcReduction="20000"/>
          </a:bodyPr>
          <a:p>
            <a:pPr algn="just">
              <a:lnSpc>
                <a:spcPct val="150000"/>
              </a:lnSpc>
            </a:pPr>
            <a:r>
              <a:rPr sz="1600" dirty="0">
                <a:solidFill>
                  <a:schemeClr val="tx1"/>
                </a:solidFill>
                <a:latin typeface="思源黑体 Normal" panose="020B0400000000000000" charset="-122"/>
                <a:ea typeface="思源黑体 Normal" panose="020B0400000000000000" charset="-122"/>
                <a:sym typeface="Arial" panose="020B0604020202020204" pitchFamily="34" charset="0"/>
              </a:rPr>
              <a:t>了解国家、有关部门和机构</a:t>
            </a:r>
            <a:r>
              <a:rPr lang="zh-CN" sz="1600" dirty="0">
                <a:solidFill>
                  <a:schemeClr val="tx1"/>
                </a:solidFill>
                <a:latin typeface="思源黑体 Normal" panose="020B0400000000000000" charset="-122"/>
                <a:ea typeface="思源黑体 Normal" panose="020B0400000000000000" charset="-122"/>
                <a:sym typeface="Arial" panose="020B0604020202020204" pitchFamily="34" charset="0"/>
              </a:rPr>
              <a:t>与</a:t>
            </a:r>
            <a:r>
              <a:rPr sz="1600" dirty="0">
                <a:solidFill>
                  <a:schemeClr val="tx1"/>
                </a:solidFill>
                <a:latin typeface="思源黑体 Normal" panose="020B0400000000000000" charset="-122"/>
                <a:ea typeface="思源黑体 Normal" panose="020B0400000000000000" charset="-122"/>
                <a:sym typeface="Arial" panose="020B0604020202020204" pitchFamily="34" charset="0"/>
              </a:rPr>
              <a:t>就业有关</a:t>
            </a:r>
            <a:r>
              <a:rPr sz="1600" dirty="0">
                <a:latin typeface="思源黑体 Normal" panose="020B0400000000000000" charset="-122"/>
                <a:ea typeface="思源黑体 Normal" panose="020B0400000000000000" charset="-122"/>
                <a:sym typeface="Arial" panose="020B0604020202020204" pitchFamily="34" charset="0"/>
              </a:rPr>
              <a:t>的</a:t>
            </a:r>
            <a:r>
              <a:rPr sz="1600" dirty="0">
                <a:solidFill>
                  <a:schemeClr val="tx1"/>
                </a:solidFill>
                <a:latin typeface="思源黑体 Normal" panose="020B0400000000000000" charset="-122"/>
                <a:ea typeface="思源黑体 Normal" panose="020B0400000000000000" charset="-122"/>
                <a:sym typeface="Arial" panose="020B0604020202020204" pitchFamily="34" charset="0"/>
              </a:rPr>
              <a:t>方针、政策和法律法规，熟悉毕业生在求职过程中的相关权利和义务。</a:t>
            </a:r>
            <a:endParaRPr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17" name="任意多边形 16"/>
          <p:cNvSpPr/>
          <p:nvPr>
            <p:custDataLst>
              <p:tags r:id="rId6"/>
            </p:custDataLst>
          </p:nvPr>
        </p:nvSpPr>
        <p:spPr>
          <a:xfrm>
            <a:off x="732155" y="4027170"/>
            <a:ext cx="2415540" cy="1252855"/>
          </a:xfrm>
          <a:custGeom>
            <a:avLst/>
            <a:gdLst>
              <a:gd name="connsiteX0" fmla="*/ 154784 w 1362076"/>
              <a:gd name="connsiteY0" fmla="*/ 0 h 1040378"/>
              <a:gd name="connsiteX1" fmla="*/ 1207292 w 1362076"/>
              <a:gd name="connsiteY1" fmla="*/ 0 h 1040378"/>
              <a:gd name="connsiteX2" fmla="*/ 1362076 w 1362076"/>
              <a:gd name="connsiteY2" fmla="*/ 154784 h 1040378"/>
              <a:gd name="connsiteX3" fmla="*/ 1362076 w 1362076"/>
              <a:gd name="connsiteY3" fmla="*/ 773903 h 1040378"/>
              <a:gd name="connsiteX4" fmla="*/ 1207292 w 1362076"/>
              <a:gd name="connsiteY4" fmla="*/ 928687 h 1040378"/>
              <a:gd name="connsiteX5" fmla="*/ 571892 w 1362076"/>
              <a:gd name="connsiteY5" fmla="*/ 928687 h 1040378"/>
              <a:gd name="connsiteX6" fmla="*/ 402431 w 1362076"/>
              <a:gd name="connsiteY6" fmla="*/ 1040378 h 1040378"/>
              <a:gd name="connsiteX7" fmla="*/ 232970 w 1362076"/>
              <a:gd name="connsiteY7" fmla="*/ 928687 h 1040378"/>
              <a:gd name="connsiteX8" fmla="*/ 154784 w 1362076"/>
              <a:gd name="connsiteY8" fmla="*/ 928687 h 1040378"/>
              <a:gd name="connsiteX9" fmla="*/ 0 w 1362076"/>
              <a:gd name="connsiteY9" fmla="*/ 773903 h 1040378"/>
              <a:gd name="connsiteX10" fmla="*/ 0 w 1362076"/>
              <a:gd name="connsiteY10" fmla="*/ 154784 h 1040378"/>
              <a:gd name="connsiteX11" fmla="*/ 154784 w 1362076"/>
              <a:gd name="connsiteY11" fmla="*/ 0 h 104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2076" h="1040378">
                <a:moveTo>
                  <a:pt x="154784" y="0"/>
                </a:moveTo>
                <a:lnTo>
                  <a:pt x="1207292" y="0"/>
                </a:lnTo>
                <a:cubicBezTo>
                  <a:pt x="1292777" y="0"/>
                  <a:pt x="1362076" y="69299"/>
                  <a:pt x="1362076" y="154784"/>
                </a:cubicBezTo>
                <a:lnTo>
                  <a:pt x="1362076" y="773903"/>
                </a:lnTo>
                <a:cubicBezTo>
                  <a:pt x="1362076" y="859388"/>
                  <a:pt x="1292777" y="928687"/>
                  <a:pt x="1207292" y="928687"/>
                </a:cubicBezTo>
                <a:lnTo>
                  <a:pt x="571892" y="928687"/>
                </a:lnTo>
                <a:lnTo>
                  <a:pt x="402431" y="1040378"/>
                </a:lnTo>
                <a:lnTo>
                  <a:pt x="232970" y="928687"/>
                </a:lnTo>
                <a:lnTo>
                  <a:pt x="154784" y="928687"/>
                </a:lnTo>
                <a:cubicBezTo>
                  <a:pt x="69299" y="928687"/>
                  <a:pt x="0" y="859388"/>
                  <a:pt x="0" y="773903"/>
                </a:cubicBezTo>
                <a:lnTo>
                  <a:pt x="0" y="154784"/>
                </a:lnTo>
                <a:cubicBezTo>
                  <a:pt x="0" y="69299"/>
                  <a:pt x="69299" y="0"/>
                  <a:pt x="154784" y="0"/>
                </a:cubicBezTo>
                <a:close/>
              </a:path>
            </a:pathLst>
          </a:custGeom>
          <a:solidFill>
            <a:schemeClr val="accent1">
              <a:alpha val="74000"/>
            </a:schemeClr>
          </a:solidFill>
          <a:ln>
            <a:noFill/>
          </a:ln>
          <a:effectLst>
            <a:innerShdw blurRad="63500" dist="50800" dir="13500000">
              <a:srgbClr val="000000">
                <a:alpha val="30000"/>
              </a:srgbClr>
            </a:innerShdw>
            <a:reflection blurRad="6350" stA="280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ormAutofit/>
          </a:bodyPr>
          <a:p>
            <a:pPr lvl="0" algn="ctr"/>
            <a:r>
              <a:rPr lang="da-DK" altLang="zh-CN" b="1" smtClean="0">
                <a:solidFill>
                  <a:srgbClr val="FFFFFF"/>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mj-cs"/>
                <a:sym typeface="Arial" panose="020B0604020202020204" pitchFamily="34" charset="0"/>
              </a:rPr>
              <a:t>端正就业态度，平等地与用人单位交往</a:t>
            </a:r>
            <a:endParaRPr lang="da-DK" altLang="zh-CN" b="1" smtClean="0">
              <a:solidFill>
                <a:srgbClr val="FFFFFF"/>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mj-cs"/>
              <a:sym typeface="Arial" panose="020B0604020202020204" pitchFamily="34" charset="0"/>
            </a:endParaRPr>
          </a:p>
        </p:txBody>
      </p:sp>
      <p:sp>
        <p:nvSpPr>
          <p:cNvPr id="16" name="文本框 15"/>
          <p:cNvSpPr txBox="1"/>
          <p:nvPr>
            <p:custDataLst>
              <p:tags r:id="rId7"/>
            </p:custDataLst>
          </p:nvPr>
        </p:nvSpPr>
        <p:spPr>
          <a:xfrm>
            <a:off x="630555" y="5596890"/>
            <a:ext cx="4833620" cy="763905"/>
          </a:xfrm>
          <a:prstGeom prst="rect">
            <a:avLst/>
          </a:prstGeom>
          <a:noFill/>
        </p:spPr>
        <p:txBody>
          <a:bodyPr wrap="square" lIns="90000" tIns="46800" rIns="90000" bIns="46800" rtlCol="0" anchor="t" anchorCtr="0"/>
          <a:p>
            <a:pPr algn="just">
              <a:lnSpc>
                <a:spcPct val="150000"/>
              </a:lnSpc>
            </a:pPr>
            <a:r>
              <a:rPr lang="da-DK" altLang="zh-CN" sz="1600" dirty="0">
                <a:solidFill>
                  <a:schemeClr val="tx1"/>
                </a:solidFill>
                <a:latin typeface="思源黑体 Normal" panose="020B0400000000000000" charset="-122"/>
                <a:ea typeface="思源黑体 Normal" panose="020B0400000000000000" charset="-122"/>
                <a:sym typeface="Arial" panose="020B0604020202020204" pitchFamily="34" charset="0"/>
              </a:rPr>
              <a:t>积极、自信地与用人单位沟通，多方了解</a:t>
            </a:r>
            <a:r>
              <a:rPr lang="zh-CN" altLang="da-DK" sz="1600" dirty="0">
                <a:solidFill>
                  <a:schemeClr val="tx1"/>
                </a:solidFill>
                <a:latin typeface="思源黑体 Normal" panose="020B0400000000000000" charset="-122"/>
                <a:ea typeface="思源黑体 Normal" panose="020B0400000000000000" charset="-122"/>
                <a:sym typeface="Arial" panose="020B0604020202020204" pitchFamily="34" charset="0"/>
              </a:rPr>
              <a:t>其</a:t>
            </a:r>
            <a:r>
              <a:rPr lang="da-DK" altLang="zh-CN" sz="1600" dirty="0">
                <a:solidFill>
                  <a:schemeClr val="tx1"/>
                </a:solidFill>
                <a:latin typeface="思源黑体 Normal" panose="020B0400000000000000" charset="-122"/>
                <a:ea typeface="思源黑体 Normal" panose="020B0400000000000000" charset="-122"/>
                <a:sym typeface="Arial" panose="020B0604020202020204" pitchFamily="34" charset="0"/>
              </a:rPr>
              <a:t>情况，对薪酬、保险、试用期等问题做充分沟通</a:t>
            </a:r>
            <a:r>
              <a:rPr lang="zh-CN" altLang="da-DK" sz="1600" dirty="0">
                <a:solidFill>
                  <a:schemeClr val="tx1"/>
                </a:solidFill>
                <a:latin typeface="思源黑体 Normal" panose="020B0400000000000000" charset="-122"/>
                <a:ea typeface="思源黑体 Normal" panose="020B0400000000000000" charset="-122"/>
                <a:sym typeface="Arial" panose="020B0604020202020204" pitchFamily="34" charset="0"/>
              </a:rPr>
              <a:t>。</a:t>
            </a:r>
            <a:endParaRPr lang="zh-CN" altLang="da-DK"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22" name="任意多边形 21"/>
          <p:cNvSpPr/>
          <p:nvPr>
            <p:custDataLst>
              <p:tags r:id="rId8"/>
            </p:custDataLst>
          </p:nvPr>
        </p:nvSpPr>
        <p:spPr>
          <a:xfrm>
            <a:off x="6541770" y="4027170"/>
            <a:ext cx="2415540" cy="1252855"/>
          </a:xfrm>
          <a:custGeom>
            <a:avLst/>
            <a:gdLst>
              <a:gd name="connsiteX0" fmla="*/ 154784 w 1362076"/>
              <a:gd name="connsiteY0" fmla="*/ 0 h 1040378"/>
              <a:gd name="connsiteX1" fmla="*/ 1207292 w 1362076"/>
              <a:gd name="connsiteY1" fmla="*/ 0 h 1040378"/>
              <a:gd name="connsiteX2" fmla="*/ 1362076 w 1362076"/>
              <a:gd name="connsiteY2" fmla="*/ 154784 h 1040378"/>
              <a:gd name="connsiteX3" fmla="*/ 1362076 w 1362076"/>
              <a:gd name="connsiteY3" fmla="*/ 773903 h 1040378"/>
              <a:gd name="connsiteX4" fmla="*/ 1207292 w 1362076"/>
              <a:gd name="connsiteY4" fmla="*/ 928687 h 1040378"/>
              <a:gd name="connsiteX5" fmla="*/ 571892 w 1362076"/>
              <a:gd name="connsiteY5" fmla="*/ 928687 h 1040378"/>
              <a:gd name="connsiteX6" fmla="*/ 402431 w 1362076"/>
              <a:gd name="connsiteY6" fmla="*/ 1040378 h 1040378"/>
              <a:gd name="connsiteX7" fmla="*/ 232970 w 1362076"/>
              <a:gd name="connsiteY7" fmla="*/ 928687 h 1040378"/>
              <a:gd name="connsiteX8" fmla="*/ 154784 w 1362076"/>
              <a:gd name="connsiteY8" fmla="*/ 928687 h 1040378"/>
              <a:gd name="connsiteX9" fmla="*/ 0 w 1362076"/>
              <a:gd name="connsiteY9" fmla="*/ 773903 h 1040378"/>
              <a:gd name="connsiteX10" fmla="*/ 0 w 1362076"/>
              <a:gd name="connsiteY10" fmla="*/ 154784 h 1040378"/>
              <a:gd name="connsiteX11" fmla="*/ 154784 w 1362076"/>
              <a:gd name="connsiteY11" fmla="*/ 0 h 104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2076" h="1040378">
                <a:moveTo>
                  <a:pt x="154784" y="0"/>
                </a:moveTo>
                <a:lnTo>
                  <a:pt x="1207292" y="0"/>
                </a:lnTo>
                <a:cubicBezTo>
                  <a:pt x="1292777" y="0"/>
                  <a:pt x="1362076" y="69299"/>
                  <a:pt x="1362076" y="154784"/>
                </a:cubicBezTo>
                <a:lnTo>
                  <a:pt x="1362076" y="773903"/>
                </a:lnTo>
                <a:cubicBezTo>
                  <a:pt x="1362076" y="859388"/>
                  <a:pt x="1292777" y="928687"/>
                  <a:pt x="1207292" y="928687"/>
                </a:cubicBezTo>
                <a:lnTo>
                  <a:pt x="571892" y="928687"/>
                </a:lnTo>
                <a:lnTo>
                  <a:pt x="402431" y="1040378"/>
                </a:lnTo>
                <a:lnTo>
                  <a:pt x="232970" y="928687"/>
                </a:lnTo>
                <a:lnTo>
                  <a:pt x="154784" y="928687"/>
                </a:lnTo>
                <a:cubicBezTo>
                  <a:pt x="69299" y="928687"/>
                  <a:pt x="0" y="859388"/>
                  <a:pt x="0" y="773903"/>
                </a:cubicBezTo>
                <a:lnTo>
                  <a:pt x="0" y="154784"/>
                </a:lnTo>
                <a:cubicBezTo>
                  <a:pt x="0" y="69299"/>
                  <a:pt x="69299" y="0"/>
                  <a:pt x="154784" y="0"/>
                </a:cubicBezTo>
                <a:close/>
              </a:path>
            </a:pathLst>
          </a:custGeom>
          <a:solidFill>
            <a:schemeClr val="accent1">
              <a:alpha val="74000"/>
            </a:schemeClr>
          </a:solidFill>
          <a:ln>
            <a:noFill/>
          </a:ln>
          <a:effectLst>
            <a:innerShdw blurRad="63500" dist="50800" dir="13500000">
              <a:srgbClr val="000000">
                <a:alpha val="30000"/>
              </a:srgbClr>
            </a:innerShdw>
            <a:reflection blurRad="6350" stA="280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ormAutofit/>
          </a:bodyPr>
          <a:p>
            <a:pPr lvl="0" algn="ctr"/>
            <a:r>
              <a:rPr lang="da-DK" altLang="zh-CN" b="1" smtClean="0">
                <a:solidFill>
                  <a:srgbClr val="FFFFFF"/>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mj-cs"/>
                <a:sym typeface="Arial" panose="020B0604020202020204" pitchFamily="34" charset="0"/>
              </a:rPr>
              <a:t>慎重签订就业协议，注意约定条款的合理性</a:t>
            </a:r>
            <a:endParaRPr lang="da-DK" altLang="zh-CN" b="1" smtClean="0">
              <a:solidFill>
                <a:srgbClr val="FFFFFF"/>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mj-cs"/>
              <a:sym typeface="Arial" panose="020B0604020202020204" pitchFamily="34" charset="0"/>
            </a:endParaRPr>
          </a:p>
        </p:txBody>
      </p:sp>
      <p:sp>
        <p:nvSpPr>
          <p:cNvPr id="20" name="文本框 19"/>
          <p:cNvSpPr txBox="1"/>
          <p:nvPr>
            <p:custDataLst>
              <p:tags r:id="rId9"/>
            </p:custDataLst>
          </p:nvPr>
        </p:nvSpPr>
        <p:spPr>
          <a:xfrm>
            <a:off x="6440170" y="5600065"/>
            <a:ext cx="5081270" cy="680085"/>
          </a:xfrm>
          <a:prstGeom prst="rect">
            <a:avLst/>
          </a:prstGeom>
          <a:noFill/>
        </p:spPr>
        <p:txBody>
          <a:bodyPr wrap="square" lIns="90000" tIns="46800" rIns="90000" bIns="46800" rtlCol="0" anchor="t" anchorCtr="0"/>
          <a:p>
            <a:pPr>
              <a:lnSpc>
                <a:spcPct val="150000"/>
              </a:lnSpc>
            </a:pPr>
            <a:r>
              <a:rPr lang="da-DK" altLang="zh-CN" sz="1600" dirty="0">
                <a:solidFill>
                  <a:schemeClr val="tx1"/>
                </a:solidFill>
                <a:latin typeface="思源黑体 Normal" panose="020B0400000000000000" charset="-122"/>
                <a:ea typeface="思源黑体 Normal" panose="020B0400000000000000" charset="-122"/>
                <a:cs typeface="思源黑体 Normal" panose="020B0400000000000000" charset="-122"/>
                <a:sym typeface="Arial" panose="020B0604020202020204" pitchFamily="34" charset="0"/>
              </a:rPr>
              <a:t>了解用人单位和目标岗位的具体情况和要求，明确</a:t>
            </a:r>
            <a:r>
              <a:rPr lang="zh-CN" altLang="da-DK" sz="1600" dirty="0">
                <a:solidFill>
                  <a:schemeClr val="tx1"/>
                </a:solidFill>
                <a:latin typeface="思源黑体 Normal" panose="020B0400000000000000" charset="-122"/>
                <a:ea typeface="思源黑体 Normal" panose="020B0400000000000000" charset="-122"/>
                <a:cs typeface="思源黑体 Normal" panose="020B0400000000000000" charset="-122"/>
                <a:sym typeface="Arial" panose="020B0604020202020204" pitchFamily="34" charset="0"/>
              </a:rPr>
              <a:t>双方</a:t>
            </a:r>
            <a:r>
              <a:rPr lang="da-DK" altLang="zh-CN" sz="1600" dirty="0">
                <a:solidFill>
                  <a:schemeClr val="tx1"/>
                </a:solidFill>
                <a:latin typeface="思源黑体 Normal" panose="020B0400000000000000" charset="-122"/>
                <a:ea typeface="思源黑体 Normal" panose="020B0400000000000000" charset="-122"/>
                <a:cs typeface="思源黑体 Normal" panose="020B0400000000000000" charset="-122"/>
                <a:sym typeface="Arial" panose="020B0604020202020204" pitchFamily="34" charset="0"/>
              </a:rPr>
              <a:t>的权利和义务，注意协议条款的和合理性。</a:t>
            </a:r>
            <a:endParaRPr lang="en-US" altLang="da-DK" sz="1600" dirty="0">
              <a:solidFill>
                <a:schemeClr val="tx1"/>
              </a:solidFill>
              <a:latin typeface="思源黑体 Normal" panose="020B0400000000000000" charset="-122"/>
              <a:ea typeface="思源黑体 Normal" panose="020B0400000000000000" charset="-122"/>
              <a:cs typeface="思源黑体 Normal" panose="020B0400000000000000" charset="-122"/>
              <a:sym typeface="Arial" panose="020B0604020202020204" pitchFamily="34" charset="0"/>
            </a:endParaRPr>
          </a:p>
        </p:txBody>
      </p:sp>
    </p:spTree>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拓展阅读：网络求职需要注意的问题</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cxnSp>
        <p:nvCxnSpPr>
          <p:cNvPr id="4" name="直接连接符 8"/>
          <p:cNvCxnSpPr/>
          <p:nvPr/>
        </p:nvCxnSpPr>
        <p:spPr>
          <a:xfrm>
            <a:off x="2038221" y="3808581"/>
            <a:ext cx="8385731" cy="0"/>
          </a:xfrm>
          <a:prstGeom prst="line">
            <a:avLst/>
          </a:prstGeom>
          <a:ln w="19050">
            <a:solidFill>
              <a:srgbClr val="18059D"/>
            </a:solidFill>
          </a:ln>
        </p:spPr>
        <p:style>
          <a:lnRef idx="1">
            <a:schemeClr val="accent1"/>
          </a:lnRef>
          <a:fillRef idx="0">
            <a:schemeClr val="accent1"/>
          </a:fillRef>
          <a:effectRef idx="0">
            <a:schemeClr val="accent1"/>
          </a:effectRef>
          <a:fontRef idx="minor">
            <a:schemeClr val="tx1"/>
          </a:fontRef>
        </p:style>
      </p:cxnSp>
      <p:grpSp>
        <p:nvGrpSpPr>
          <p:cNvPr id="5" name="组合 66"/>
          <p:cNvGrpSpPr/>
          <p:nvPr/>
        </p:nvGrpSpPr>
        <p:grpSpPr>
          <a:xfrm>
            <a:off x="3603147" y="3377855"/>
            <a:ext cx="861273" cy="861454"/>
            <a:chOff x="1342571" y="3021808"/>
            <a:chExt cx="868701" cy="868884"/>
          </a:xfrm>
          <a:solidFill>
            <a:srgbClr val="D3F0F2"/>
          </a:solidFill>
        </p:grpSpPr>
        <p:sp>
          <p:nvSpPr>
            <p:cNvPr id="19" name="任意多边形 67"/>
            <p:cNvSpPr>
              <a:spLocks noChangeAspect="1"/>
            </p:cNvSpPr>
            <p:nvPr/>
          </p:nvSpPr>
          <p:spPr>
            <a:xfrm rot="5400000">
              <a:off x="1342480" y="3021899"/>
              <a:ext cx="868884" cy="868701"/>
            </a:xfrm>
            <a:custGeom>
              <a:avLst/>
              <a:gdLst>
                <a:gd name="connsiteX0" fmla="*/ 3238501 w 3238501"/>
                <a:gd name="connsiteY0" fmla="*/ 1138331 h 3238500"/>
                <a:gd name="connsiteX1" fmla="*/ 3238501 w 3238501"/>
                <a:gd name="connsiteY1" fmla="*/ 2125148 h 3238500"/>
                <a:gd name="connsiteX2" fmla="*/ 3184883 w 3238501"/>
                <a:gd name="connsiteY2" fmla="*/ 2300680 h 3238500"/>
                <a:gd name="connsiteX3" fmla="*/ 3183869 w 3238501"/>
                <a:gd name="connsiteY3" fmla="*/ 2301909 h 3238500"/>
                <a:gd name="connsiteX4" fmla="*/ 3177330 w 3238501"/>
                <a:gd name="connsiteY4" fmla="*/ 2323973 h 3238500"/>
                <a:gd name="connsiteX5" fmla="*/ 3108365 w 3238501"/>
                <a:gd name="connsiteY5" fmla="*/ 2427829 h 3238500"/>
                <a:gd name="connsiteX6" fmla="*/ 2410580 w 3238501"/>
                <a:gd name="connsiteY6" fmla="*/ 3125614 h 3238500"/>
                <a:gd name="connsiteX7" fmla="*/ 2248547 w 3238501"/>
                <a:gd name="connsiteY7" fmla="*/ 3211821 h 3238500"/>
                <a:gd name="connsiteX8" fmla="*/ 2238350 w 3238501"/>
                <a:gd name="connsiteY8" fmla="*/ 3212798 h 3238500"/>
                <a:gd name="connsiteX9" fmla="*/ 2236451 w 3238501"/>
                <a:gd name="connsiteY9" fmla="*/ 3213829 h 3238500"/>
                <a:gd name="connsiteX10" fmla="*/ 2114248 w 3238501"/>
                <a:gd name="connsiteY10" fmla="*/ 3238500 h 3238500"/>
                <a:gd name="connsiteX11" fmla="*/ 1127431 w 3238501"/>
                <a:gd name="connsiteY11" fmla="*/ 3238500 h 3238500"/>
                <a:gd name="connsiteX12" fmla="*/ 1005228 w 3238501"/>
                <a:gd name="connsiteY12" fmla="*/ 3213829 h 3238500"/>
                <a:gd name="connsiteX13" fmla="*/ 1004693 w 3238501"/>
                <a:gd name="connsiteY13" fmla="*/ 3213538 h 3238500"/>
                <a:gd name="connsiteX14" fmla="*/ 986784 w 3238501"/>
                <a:gd name="connsiteY14" fmla="*/ 3211822 h 3238500"/>
                <a:gd name="connsiteX15" fmla="*/ 824751 w 3238501"/>
                <a:gd name="connsiteY15" fmla="*/ 3125615 h 3238500"/>
                <a:gd name="connsiteX16" fmla="*/ 126965 w 3238501"/>
                <a:gd name="connsiteY16" fmla="*/ 2427830 h 3238500"/>
                <a:gd name="connsiteX17" fmla="*/ 58000 w 3238501"/>
                <a:gd name="connsiteY17" fmla="*/ 2323974 h 3238500"/>
                <a:gd name="connsiteX18" fmla="*/ 48064 w 3238501"/>
                <a:gd name="connsiteY18" fmla="*/ 2290448 h 3238500"/>
                <a:gd name="connsiteX19" fmla="*/ 24672 w 3238501"/>
                <a:gd name="connsiteY19" fmla="*/ 2247351 h 3238500"/>
                <a:gd name="connsiteX20" fmla="*/ 0 w 3238501"/>
                <a:gd name="connsiteY20" fmla="*/ 2125148 h 3238500"/>
                <a:gd name="connsiteX21" fmla="*/ 0 w 3238501"/>
                <a:gd name="connsiteY21" fmla="*/ 1138331 h 3238500"/>
                <a:gd name="connsiteX22" fmla="*/ 24672 w 3238501"/>
                <a:gd name="connsiteY22" fmla="*/ 1016128 h 3238500"/>
                <a:gd name="connsiteX23" fmla="*/ 34349 w 3238501"/>
                <a:gd name="connsiteY23" fmla="*/ 998300 h 3238500"/>
                <a:gd name="connsiteX24" fmla="*/ 34408 w 3238501"/>
                <a:gd name="connsiteY24" fmla="*/ 997682 h 3238500"/>
                <a:gd name="connsiteX25" fmla="*/ 120614 w 3238501"/>
                <a:gd name="connsiteY25" fmla="*/ 835649 h 3238500"/>
                <a:gd name="connsiteX26" fmla="*/ 818400 w 3238501"/>
                <a:gd name="connsiteY26" fmla="*/ 137864 h 3238500"/>
                <a:gd name="connsiteX27" fmla="*/ 922256 w 3238501"/>
                <a:gd name="connsiteY27" fmla="*/ 68899 h 3238500"/>
                <a:gd name="connsiteX28" fmla="*/ 939613 w 3238501"/>
                <a:gd name="connsiteY28" fmla="*/ 63755 h 3238500"/>
                <a:gd name="connsiteX29" fmla="*/ 951899 w 3238501"/>
                <a:gd name="connsiteY29" fmla="*/ 53618 h 3238500"/>
                <a:gd name="connsiteX30" fmla="*/ 1127431 w 3238501"/>
                <a:gd name="connsiteY30" fmla="*/ 0 h 3238500"/>
                <a:gd name="connsiteX31" fmla="*/ 2114248 w 3238501"/>
                <a:gd name="connsiteY31" fmla="*/ 0 h 3238500"/>
                <a:gd name="connsiteX32" fmla="*/ 2289780 w 3238501"/>
                <a:gd name="connsiteY32" fmla="*/ 53618 h 3238500"/>
                <a:gd name="connsiteX33" fmla="*/ 2305627 w 3238501"/>
                <a:gd name="connsiteY33" fmla="*/ 66693 h 3238500"/>
                <a:gd name="connsiteX34" fmla="*/ 2313075 w 3238501"/>
                <a:gd name="connsiteY34" fmla="*/ 68900 h 3238500"/>
                <a:gd name="connsiteX35" fmla="*/ 2416931 w 3238501"/>
                <a:gd name="connsiteY35" fmla="*/ 137865 h 3238500"/>
                <a:gd name="connsiteX36" fmla="*/ 3114716 w 3238501"/>
                <a:gd name="connsiteY36" fmla="*/ 835650 h 3238500"/>
                <a:gd name="connsiteX37" fmla="*/ 3183681 w 3238501"/>
                <a:gd name="connsiteY37" fmla="*/ 939506 h 3238500"/>
                <a:gd name="connsiteX38" fmla="*/ 3197440 w 3238501"/>
                <a:gd name="connsiteY38" fmla="*/ 985933 h 3238500"/>
                <a:gd name="connsiteX39" fmla="*/ 3213829 w 3238501"/>
                <a:gd name="connsiteY39" fmla="*/ 1016128 h 3238500"/>
                <a:gd name="connsiteX40" fmla="*/ 3238501 w 3238501"/>
                <a:gd name="connsiteY40" fmla="*/ 1138331 h 323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38501" h="3238500">
                  <a:moveTo>
                    <a:pt x="3238501" y="1138331"/>
                  </a:moveTo>
                  <a:lnTo>
                    <a:pt x="3238501" y="2125148"/>
                  </a:lnTo>
                  <a:cubicBezTo>
                    <a:pt x="3238501" y="2190169"/>
                    <a:pt x="3218734" y="2250573"/>
                    <a:pt x="3184883" y="2300680"/>
                  </a:cubicBezTo>
                  <a:lnTo>
                    <a:pt x="3183869" y="2301909"/>
                  </a:lnTo>
                  <a:lnTo>
                    <a:pt x="3177330" y="2323973"/>
                  </a:lnTo>
                  <a:cubicBezTo>
                    <a:pt x="3162004" y="2361766"/>
                    <a:pt x="3139016" y="2397178"/>
                    <a:pt x="3108365" y="2427829"/>
                  </a:cubicBezTo>
                  <a:lnTo>
                    <a:pt x="2410580" y="3125614"/>
                  </a:lnTo>
                  <a:cubicBezTo>
                    <a:pt x="2364603" y="3171591"/>
                    <a:pt x="2307914" y="3200326"/>
                    <a:pt x="2248547" y="3211821"/>
                  </a:cubicBezTo>
                  <a:lnTo>
                    <a:pt x="2238350" y="3212798"/>
                  </a:lnTo>
                  <a:lnTo>
                    <a:pt x="2236451" y="3213829"/>
                  </a:lnTo>
                  <a:cubicBezTo>
                    <a:pt x="2198891" y="3229715"/>
                    <a:pt x="2157595" y="3238500"/>
                    <a:pt x="2114248" y="3238500"/>
                  </a:cubicBezTo>
                  <a:lnTo>
                    <a:pt x="1127431" y="3238500"/>
                  </a:lnTo>
                  <a:cubicBezTo>
                    <a:pt x="1084084" y="3238500"/>
                    <a:pt x="1042788" y="3229715"/>
                    <a:pt x="1005228" y="3213829"/>
                  </a:cubicBezTo>
                  <a:lnTo>
                    <a:pt x="1004693" y="3213538"/>
                  </a:lnTo>
                  <a:lnTo>
                    <a:pt x="986784" y="3211822"/>
                  </a:lnTo>
                  <a:cubicBezTo>
                    <a:pt x="927416" y="3200327"/>
                    <a:pt x="870727" y="3171592"/>
                    <a:pt x="824751" y="3125615"/>
                  </a:cubicBezTo>
                  <a:lnTo>
                    <a:pt x="126965" y="2427830"/>
                  </a:lnTo>
                  <a:cubicBezTo>
                    <a:pt x="96314" y="2397179"/>
                    <a:pt x="73326" y="2361767"/>
                    <a:pt x="58000" y="2323974"/>
                  </a:cubicBezTo>
                  <a:lnTo>
                    <a:pt x="48064" y="2290448"/>
                  </a:lnTo>
                  <a:lnTo>
                    <a:pt x="24672" y="2247351"/>
                  </a:lnTo>
                  <a:cubicBezTo>
                    <a:pt x="8785" y="2209790"/>
                    <a:pt x="0" y="2168495"/>
                    <a:pt x="0" y="2125148"/>
                  </a:cubicBezTo>
                  <a:lnTo>
                    <a:pt x="0" y="1138331"/>
                  </a:lnTo>
                  <a:cubicBezTo>
                    <a:pt x="0" y="1094984"/>
                    <a:pt x="8785" y="1053688"/>
                    <a:pt x="24672" y="1016128"/>
                  </a:cubicBezTo>
                  <a:lnTo>
                    <a:pt x="34349" y="998300"/>
                  </a:lnTo>
                  <a:lnTo>
                    <a:pt x="34408" y="997682"/>
                  </a:lnTo>
                  <a:cubicBezTo>
                    <a:pt x="45902" y="938315"/>
                    <a:pt x="74638" y="881626"/>
                    <a:pt x="120614" y="835649"/>
                  </a:cubicBezTo>
                  <a:lnTo>
                    <a:pt x="818400" y="137864"/>
                  </a:lnTo>
                  <a:cubicBezTo>
                    <a:pt x="849051" y="107213"/>
                    <a:pt x="884463" y="84225"/>
                    <a:pt x="922256" y="68899"/>
                  </a:cubicBezTo>
                  <a:lnTo>
                    <a:pt x="939613" y="63755"/>
                  </a:lnTo>
                  <a:lnTo>
                    <a:pt x="951899" y="53618"/>
                  </a:lnTo>
                  <a:cubicBezTo>
                    <a:pt x="1002006" y="19767"/>
                    <a:pt x="1062410" y="0"/>
                    <a:pt x="1127431" y="0"/>
                  </a:cubicBezTo>
                  <a:lnTo>
                    <a:pt x="2114248" y="0"/>
                  </a:lnTo>
                  <a:cubicBezTo>
                    <a:pt x="2179269" y="0"/>
                    <a:pt x="2239673" y="19767"/>
                    <a:pt x="2289780" y="53618"/>
                  </a:cubicBezTo>
                  <a:lnTo>
                    <a:pt x="2305627" y="66693"/>
                  </a:lnTo>
                  <a:lnTo>
                    <a:pt x="2313075" y="68900"/>
                  </a:lnTo>
                  <a:cubicBezTo>
                    <a:pt x="2350867" y="84226"/>
                    <a:pt x="2386280" y="107214"/>
                    <a:pt x="2416931" y="137865"/>
                  </a:cubicBezTo>
                  <a:lnTo>
                    <a:pt x="3114716" y="835650"/>
                  </a:lnTo>
                  <a:cubicBezTo>
                    <a:pt x="3145367" y="866301"/>
                    <a:pt x="3168355" y="901714"/>
                    <a:pt x="3183681" y="939506"/>
                  </a:cubicBezTo>
                  <a:lnTo>
                    <a:pt x="3197440" y="985933"/>
                  </a:lnTo>
                  <a:lnTo>
                    <a:pt x="3213829" y="1016128"/>
                  </a:lnTo>
                  <a:cubicBezTo>
                    <a:pt x="3229716" y="1053688"/>
                    <a:pt x="3238501" y="1094984"/>
                    <a:pt x="3238501" y="1138331"/>
                  </a:cubicBezTo>
                  <a:close/>
                </a:path>
              </a:pathLst>
            </a:custGeom>
            <a:grpFill/>
            <a:ln w="31750">
              <a:noFill/>
            </a:ln>
            <a:effectLst>
              <a:outerShdw blurRad="63500" sx="101000" sy="101000" algn="ctr"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latin typeface="思源黑体 Normal" panose="020B0400000000000000" charset="-122"/>
                <a:ea typeface="思源黑体 Normal" panose="020B0400000000000000" charset="-122"/>
              </a:endParaRPr>
            </a:p>
          </p:txBody>
        </p:sp>
        <p:sp>
          <p:nvSpPr>
            <p:cNvPr id="20" name="椭圆 19"/>
            <p:cNvSpPr/>
            <p:nvPr/>
          </p:nvSpPr>
          <p:spPr>
            <a:xfrm>
              <a:off x="1510222" y="3189549"/>
              <a:ext cx="533400" cy="533400"/>
            </a:xfrm>
            <a:prstGeom prst="ellipse">
              <a:avLst/>
            </a:prstGeom>
            <a:solidFill>
              <a:srgbClr val="FB8C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tx1"/>
                  </a:solidFill>
                  <a:latin typeface="思源黑体 Normal" panose="020B0400000000000000" charset="-122"/>
                  <a:ea typeface="思源黑体 Normal" panose="020B0400000000000000" charset="-122"/>
                </a:rPr>
                <a:t>2</a:t>
              </a:r>
              <a:endParaRPr lang="en-US" altLang="zh-CN">
                <a:solidFill>
                  <a:schemeClr val="tx1"/>
                </a:solidFill>
                <a:latin typeface="思源黑体 Normal" panose="020B0400000000000000" charset="-122"/>
                <a:ea typeface="思源黑体 Normal" panose="020B0400000000000000" charset="-122"/>
              </a:endParaRPr>
            </a:p>
          </p:txBody>
        </p:sp>
      </p:grpSp>
      <p:grpSp>
        <p:nvGrpSpPr>
          <p:cNvPr id="21" name="组合 70"/>
          <p:cNvGrpSpPr/>
          <p:nvPr/>
        </p:nvGrpSpPr>
        <p:grpSpPr>
          <a:xfrm>
            <a:off x="5717342" y="3377855"/>
            <a:ext cx="861273" cy="861454"/>
            <a:chOff x="1342571" y="3021808"/>
            <a:chExt cx="868701" cy="868884"/>
          </a:xfrm>
          <a:solidFill>
            <a:srgbClr val="1B5F6D"/>
          </a:solidFill>
        </p:grpSpPr>
        <p:sp>
          <p:nvSpPr>
            <p:cNvPr id="22" name="任意多边形 71"/>
            <p:cNvSpPr>
              <a:spLocks noChangeAspect="1"/>
            </p:cNvSpPr>
            <p:nvPr/>
          </p:nvSpPr>
          <p:spPr>
            <a:xfrm rot="5400000">
              <a:off x="1342480" y="3021899"/>
              <a:ext cx="868884" cy="868701"/>
            </a:xfrm>
            <a:custGeom>
              <a:avLst/>
              <a:gdLst>
                <a:gd name="connsiteX0" fmla="*/ 3238501 w 3238501"/>
                <a:gd name="connsiteY0" fmla="*/ 1138331 h 3238500"/>
                <a:gd name="connsiteX1" fmla="*/ 3238501 w 3238501"/>
                <a:gd name="connsiteY1" fmla="*/ 2125148 h 3238500"/>
                <a:gd name="connsiteX2" fmla="*/ 3184883 w 3238501"/>
                <a:gd name="connsiteY2" fmla="*/ 2300680 h 3238500"/>
                <a:gd name="connsiteX3" fmla="*/ 3183869 w 3238501"/>
                <a:gd name="connsiteY3" fmla="*/ 2301909 h 3238500"/>
                <a:gd name="connsiteX4" fmla="*/ 3177330 w 3238501"/>
                <a:gd name="connsiteY4" fmla="*/ 2323973 h 3238500"/>
                <a:gd name="connsiteX5" fmla="*/ 3108365 w 3238501"/>
                <a:gd name="connsiteY5" fmla="*/ 2427829 h 3238500"/>
                <a:gd name="connsiteX6" fmla="*/ 2410580 w 3238501"/>
                <a:gd name="connsiteY6" fmla="*/ 3125614 h 3238500"/>
                <a:gd name="connsiteX7" fmla="*/ 2248547 w 3238501"/>
                <a:gd name="connsiteY7" fmla="*/ 3211821 h 3238500"/>
                <a:gd name="connsiteX8" fmla="*/ 2238350 w 3238501"/>
                <a:gd name="connsiteY8" fmla="*/ 3212798 h 3238500"/>
                <a:gd name="connsiteX9" fmla="*/ 2236451 w 3238501"/>
                <a:gd name="connsiteY9" fmla="*/ 3213829 h 3238500"/>
                <a:gd name="connsiteX10" fmla="*/ 2114248 w 3238501"/>
                <a:gd name="connsiteY10" fmla="*/ 3238500 h 3238500"/>
                <a:gd name="connsiteX11" fmla="*/ 1127431 w 3238501"/>
                <a:gd name="connsiteY11" fmla="*/ 3238500 h 3238500"/>
                <a:gd name="connsiteX12" fmla="*/ 1005228 w 3238501"/>
                <a:gd name="connsiteY12" fmla="*/ 3213829 h 3238500"/>
                <a:gd name="connsiteX13" fmla="*/ 1004693 w 3238501"/>
                <a:gd name="connsiteY13" fmla="*/ 3213538 h 3238500"/>
                <a:gd name="connsiteX14" fmla="*/ 986784 w 3238501"/>
                <a:gd name="connsiteY14" fmla="*/ 3211822 h 3238500"/>
                <a:gd name="connsiteX15" fmla="*/ 824751 w 3238501"/>
                <a:gd name="connsiteY15" fmla="*/ 3125615 h 3238500"/>
                <a:gd name="connsiteX16" fmla="*/ 126965 w 3238501"/>
                <a:gd name="connsiteY16" fmla="*/ 2427830 h 3238500"/>
                <a:gd name="connsiteX17" fmla="*/ 58000 w 3238501"/>
                <a:gd name="connsiteY17" fmla="*/ 2323974 h 3238500"/>
                <a:gd name="connsiteX18" fmla="*/ 48064 w 3238501"/>
                <a:gd name="connsiteY18" fmla="*/ 2290448 h 3238500"/>
                <a:gd name="connsiteX19" fmla="*/ 24672 w 3238501"/>
                <a:gd name="connsiteY19" fmla="*/ 2247351 h 3238500"/>
                <a:gd name="connsiteX20" fmla="*/ 0 w 3238501"/>
                <a:gd name="connsiteY20" fmla="*/ 2125148 h 3238500"/>
                <a:gd name="connsiteX21" fmla="*/ 0 w 3238501"/>
                <a:gd name="connsiteY21" fmla="*/ 1138331 h 3238500"/>
                <a:gd name="connsiteX22" fmla="*/ 24672 w 3238501"/>
                <a:gd name="connsiteY22" fmla="*/ 1016128 h 3238500"/>
                <a:gd name="connsiteX23" fmla="*/ 34349 w 3238501"/>
                <a:gd name="connsiteY23" fmla="*/ 998300 h 3238500"/>
                <a:gd name="connsiteX24" fmla="*/ 34408 w 3238501"/>
                <a:gd name="connsiteY24" fmla="*/ 997682 h 3238500"/>
                <a:gd name="connsiteX25" fmla="*/ 120614 w 3238501"/>
                <a:gd name="connsiteY25" fmla="*/ 835649 h 3238500"/>
                <a:gd name="connsiteX26" fmla="*/ 818400 w 3238501"/>
                <a:gd name="connsiteY26" fmla="*/ 137864 h 3238500"/>
                <a:gd name="connsiteX27" fmla="*/ 922256 w 3238501"/>
                <a:gd name="connsiteY27" fmla="*/ 68899 h 3238500"/>
                <a:gd name="connsiteX28" fmla="*/ 939613 w 3238501"/>
                <a:gd name="connsiteY28" fmla="*/ 63755 h 3238500"/>
                <a:gd name="connsiteX29" fmla="*/ 951899 w 3238501"/>
                <a:gd name="connsiteY29" fmla="*/ 53618 h 3238500"/>
                <a:gd name="connsiteX30" fmla="*/ 1127431 w 3238501"/>
                <a:gd name="connsiteY30" fmla="*/ 0 h 3238500"/>
                <a:gd name="connsiteX31" fmla="*/ 2114248 w 3238501"/>
                <a:gd name="connsiteY31" fmla="*/ 0 h 3238500"/>
                <a:gd name="connsiteX32" fmla="*/ 2289780 w 3238501"/>
                <a:gd name="connsiteY32" fmla="*/ 53618 h 3238500"/>
                <a:gd name="connsiteX33" fmla="*/ 2305627 w 3238501"/>
                <a:gd name="connsiteY33" fmla="*/ 66693 h 3238500"/>
                <a:gd name="connsiteX34" fmla="*/ 2313075 w 3238501"/>
                <a:gd name="connsiteY34" fmla="*/ 68900 h 3238500"/>
                <a:gd name="connsiteX35" fmla="*/ 2416931 w 3238501"/>
                <a:gd name="connsiteY35" fmla="*/ 137865 h 3238500"/>
                <a:gd name="connsiteX36" fmla="*/ 3114716 w 3238501"/>
                <a:gd name="connsiteY36" fmla="*/ 835650 h 3238500"/>
                <a:gd name="connsiteX37" fmla="*/ 3183681 w 3238501"/>
                <a:gd name="connsiteY37" fmla="*/ 939506 h 3238500"/>
                <a:gd name="connsiteX38" fmla="*/ 3197440 w 3238501"/>
                <a:gd name="connsiteY38" fmla="*/ 985933 h 3238500"/>
                <a:gd name="connsiteX39" fmla="*/ 3213829 w 3238501"/>
                <a:gd name="connsiteY39" fmla="*/ 1016128 h 3238500"/>
                <a:gd name="connsiteX40" fmla="*/ 3238501 w 3238501"/>
                <a:gd name="connsiteY40" fmla="*/ 1138331 h 323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38501" h="3238500">
                  <a:moveTo>
                    <a:pt x="3238501" y="1138331"/>
                  </a:moveTo>
                  <a:lnTo>
                    <a:pt x="3238501" y="2125148"/>
                  </a:lnTo>
                  <a:cubicBezTo>
                    <a:pt x="3238501" y="2190169"/>
                    <a:pt x="3218734" y="2250573"/>
                    <a:pt x="3184883" y="2300680"/>
                  </a:cubicBezTo>
                  <a:lnTo>
                    <a:pt x="3183869" y="2301909"/>
                  </a:lnTo>
                  <a:lnTo>
                    <a:pt x="3177330" y="2323973"/>
                  </a:lnTo>
                  <a:cubicBezTo>
                    <a:pt x="3162004" y="2361766"/>
                    <a:pt x="3139016" y="2397178"/>
                    <a:pt x="3108365" y="2427829"/>
                  </a:cubicBezTo>
                  <a:lnTo>
                    <a:pt x="2410580" y="3125614"/>
                  </a:lnTo>
                  <a:cubicBezTo>
                    <a:pt x="2364603" y="3171591"/>
                    <a:pt x="2307914" y="3200326"/>
                    <a:pt x="2248547" y="3211821"/>
                  </a:cubicBezTo>
                  <a:lnTo>
                    <a:pt x="2238350" y="3212798"/>
                  </a:lnTo>
                  <a:lnTo>
                    <a:pt x="2236451" y="3213829"/>
                  </a:lnTo>
                  <a:cubicBezTo>
                    <a:pt x="2198891" y="3229715"/>
                    <a:pt x="2157595" y="3238500"/>
                    <a:pt x="2114248" y="3238500"/>
                  </a:cubicBezTo>
                  <a:lnTo>
                    <a:pt x="1127431" y="3238500"/>
                  </a:lnTo>
                  <a:cubicBezTo>
                    <a:pt x="1084084" y="3238500"/>
                    <a:pt x="1042788" y="3229715"/>
                    <a:pt x="1005228" y="3213829"/>
                  </a:cubicBezTo>
                  <a:lnTo>
                    <a:pt x="1004693" y="3213538"/>
                  </a:lnTo>
                  <a:lnTo>
                    <a:pt x="986784" y="3211822"/>
                  </a:lnTo>
                  <a:cubicBezTo>
                    <a:pt x="927416" y="3200327"/>
                    <a:pt x="870727" y="3171592"/>
                    <a:pt x="824751" y="3125615"/>
                  </a:cubicBezTo>
                  <a:lnTo>
                    <a:pt x="126965" y="2427830"/>
                  </a:lnTo>
                  <a:cubicBezTo>
                    <a:pt x="96314" y="2397179"/>
                    <a:pt x="73326" y="2361767"/>
                    <a:pt x="58000" y="2323974"/>
                  </a:cubicBezTo>
                  <a:lnTo>
                    <a:pt x="48064" y="2290448"/>
                  </a:lnTo>
                  <a:lnTo>
                    <a:pt x="24672" y="2247351"/>
                  </a:lnTo>
                  <a:cubicBezTo>
                    <a:pt x="8785" y="2209790"/>
                    <a:pt x="0" y="2168495"/>
                    <a:pt x="0" y="2125148"/>
                  </a:cubicBezTo>
                  <a:lnTo>
                    <a:pt x="0" y="1138331"/>
                  </a:lnTo>
                  <a:cubicBezTo>
                    <a:pt x="0" y="1094984"/>
                    <a:pt x="8785" y="1053688"/>
                    <a:pt x="24672" y="1016128"/>
                  </a:cubicBezTo>
                  <a:lnTo>
                    <a:pt x="34349" y="998300"/>
                  </a:lnTo>
                  <a:lnTo>
                    <a:pt x="34408" y="997682"/>
                  </a:lnTo>
                  <a:cubicBezTo>
                    <a:pt x="45902" y="938315"/>
                    <a:pt x="74638" y="881626"/>
                    <a:pt x="120614" y="835649"/>
                  </a:cubicBezTo>
                  <a:lnTo>
                    <a:pt x="818400" y="137864"/>
                  </a:lnTo>
                  <a:cubicBezTo>
                    <a:pt x="849051" y="107213"/>
                    <a:pt x="884463" y="84225"/>
                    <a:pt x="922256" y="68899"/>
                  </a:cubicBezTo>
                  <a:lnTo>
                    <a:pt x="939613" y="63755"/>
                  </a:lnTo>
                  <a:lnTo>
                    <a:pt x="951899" y="53618"/>
                  </a:lnTo>
                  <a:cubicBezTo>
                    <a:pt x="1002006" y="19767"/>
                    <a:pt x="1062410" y="0"/>
                    <a:pt x="1127431" y="0"/>
                  </a:cubicBezTo>
                  <a:lnTo>
                    <a:pt x="2114248" y="0"/>
                  </a:lnTo>
                  <a:cubicBezTo>
                    <a:pt x="2179269" y="0"/>
                    <a:pt x="2239673" y="19767"/>
                    <a:pt x="2289780" y="53618"/>
                  </a:cubicBezTo>
                  <a:lnTo>
                    <a:pt x="2305627" y="66693"/>
                  </a:lnTo>
                  <a:lnTo>
                    <a:pt x="2313075" y="68900"/>
                  </a:lnTo>
                  <a:cubicBezTo>
                    <a:pt x="2350867" y="84226"/>
                    <a:pt x="2386280" y="107214"/>
                    <a:pt x="2416931" y="137865"/>
                  </a:cubicBezTo>
                  <a:lnTo>
                    <a:pt x="3114716" y="835650"/>
                  </a:lnTo>
                  <a:cubicBezTo>
                    <a:pt x="3145367" y="866301"/>
                    <a:pt x="3168355" y="901714"/>
                    <a:pt x="3183681" y="939506"/>
                  </a:cubicBezTo>
                  <a:lnTo>
                    <a:pt x="3197440" y="985933"/>
                  </a:lnTo>
                  <a:lnTo>
                    <a:pt x="3213829" y="1016128"/>
                  </a:lnTo>
                  <a:cubicBezTo>
                    <a:pt x="3229716" y="1053688"/>
                    <a:pt x="3238501" y="1094984"/>
                    <a:pt x="3238501" y="1138331"/>
                  </a:cubicBezTo>
                  <a:close/>
                </a:path>
              </a:pathLst>
            </a:custGeom>
            <a:grpFill/>
            <a:ln w="31750">
              <a:noFill/>
            </a:ln>
            <a:effectLst>
              <a:outerShdw blurRad="63500" sx="101000" sy="101000" algn="ctr"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latin typeface="思源黑体 Normal" panose="020B0400000000000000" charset="-122"/>
                <a:ea typeface="思源黑体 Normal" panose="020B0400000000000000" charset="-122"/>
              </a:endParaRPr>
            </a:p>
          </p:txBody>
        </p:sp>
        <p:sp>
          <p:nvSpPr>
            <p:cNvPr id="23" name="椭圆 22"/>
            <p:cNvSpPr/>
            <p:nvPr/>
          </p:nvSpPr>
          <p:spPr>
            <a:xfrm>
              <a:off x="1510222" y="3189549"/>
              <a:ext cx="533400" cy="533400"/>
            </a:xfrm>
            <a:prstGeom prst="ellipse">
              <a:avLst/>
            </a:prstGeom>
            <a:solidFill>
              <a:srgbClr val="FB8C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tx1"/>
                  </a:solidFill>
                  <a:latin typeface="思源黑体 Normal" panose="020B0400000000000000" charset="-122"/>
                  <a:ea typeface="思源黑体 Normal" panose="020B0400000000000000" charset="-122"/>
                </a:rPr>
                <a:t>3</a:t>
              </a:r>
              <a:endParaRPr lang="en-US" altLang="zh-CN">
                <a:solidFill>
                  <a:schemeClr val="tx1"/>
                </a:solidFill>
                <a:latin typeface="思源黑体 Normal" panose="020B0400000000000000" charset="-122"/>
                <a:ea typeface="思源黑体 Normal" panose="020B0400000000000000" charset="-122"/>
              </a:endParaRPr>
            </a:p>
          </p:txBody>
        </p:sp>
      </p:grpSp>
      <p:grpSp>
        <p:nvGrpSpPr>
          <p:cNvPr id="25" name="组合 73"/>
          <p:cNvGrpSpPr/>
          <p:nvPr/>
        </p:nvGrpSpPr>
        <p:grpSpPr>
          <a:xfrm>
            <a:off x="7831539" y="3377855"/>
            <a:ext cx="861273" cy="861454"/>
            <a:chOff x="1342571" y="3021808"/>
            <a:chExt cx="868701" cy="868884"/>
          </a:xfrm>
          <a:solidFill>
            <a:srgbClr val="D3F0F2"/>
          </a:solidFill>
        </p:grpSpPr>
        <p:sp>
          <p:nvSpPr>
            <p:cNvPr id="24" name="任意多边形 74"/>
            <p:cNvSpPr>
              <a:spLocks noChangeAspect="1"/>
            </p:cNvSpPr>
            <p:nvPr/>
          </p:nvSpPr>
          <p:spPr>
            <a:xfrm rot="5400000">
              <a:off x="1342480" y="3021899"/>
              <a:ext cx="868884" cy="868701"/>
            </a:xfrm>
            <a:custGeom>
              <a:avLst/>
              <a:gdLst>
                <a:gd name="connsiteX0" fmla="*/ 3238501 w 3238501"/>
                <a:gd name="connsiteY0" fmla="*/ 1138331 h 3238500"/>
                <a:gd name="connsiteX1" fmla="*/ 3238501 w 3238501"/>
                <a:gd name="connsiteY1" fmla="*/ 2125148 h 3238500"/>
                <a:gd name="connsiteX2" fmla="*/ 3184883 w 3238501"/>
                <a:gd name="connsiteY2" fmla="*/ 2300680 h 3238500"/>
                <a:gd name="connsiteX3" fmla="*/ 3183869 w 3238501"/>
                <a:gd name="connsiteY3" fmla="*/ 2301909 h 3238500"/>
                <a:gd name="connsiteX4" fmla="*/ 3177330 w 3238501"/>
                <a:gd name="connsiteY4" fmla="*/ 2323973 h 3238500"/>
                <a:gd name="connsiteX5" fmla="*/ 3108365 w 3238501"/>
                <a:gd name="connsiteY5" fmla="*/ 2427829 h 3238500"/>
                <a:gd name="connsiteX6" fmla="*/ 2410580 w 3238501"/>
                <a:gd name="connsiteY6" fmla="*/ 3125614 h 3238500"/>
                <a:gd name="connsiteX7" fmla="*/ 2248547 w 3238501"/>
                <a:gd name="connsiteY7" fmla="*/ 3211821 h 3238500"/>
                <a:gd name="connsiteX8" fmla="*/ 2238350 w 3238501"/>
                <a:gd name="connsiteY8" fmla="*/ 3212798 h 3238500"/>
                <a:gd name="connsiteX9" fmla="*/ 2236451 w 3238501"/>
                <a:gd name="connsiteY9" fmla="*/ 3213829 h 3238500"/>
                <a:gd name="connsiteX10" fmla="*/ 2114248 w 3238501"/>
                <a:gd name="connsiteY10" fmla="*/ 3238500 h 3238500"/>
                <a:gd name="connsiteX11" fmla="*/ 1127431 w 3238501"/>
                <a:gd name="connsiteY11" fmla="*/ 3238500 h 3238500"/>
                <a:gd name="connsiteX12" fmla="*/ 1005228 w 3238501"/>
                <a:gd name="connsiteY12" fmla="*/ 3213829 h 3238500"/>
                <a:gd name="connsiteX13" fmla="*/ 1004693 w 3238501"/>
                <a:gd name="connsiteY13" fmla="*/ 3213538 h 3238500"/>
                <a:gd name="connsiteX14" fmla="*/ 986784 w 3238501"/>
                <a:gd name="connsiteY14" fmla="*/ 3211822 h 3238500"/>
                <a:gd name="connsiteX15" fmla="*/ 824751 w 3238501"/>
                <a:gd name="connsiteY15" fmla="*/ 3125615 h 3238500"/>
                <a:gd name="connsiteX16" fmla="*/ 126965 w 3238501"/>
                <a:gd name="connsiteY16" fmla="*/ 2427830 h 3238500"/>
                <a:gd name="connsiteX17" fmla="*/ 58000 w 3238501"/>
                <a:gd name="connsiteY17" fmla="*/ 2323974 h 3238500"/>
                <a:gd name="connsiteX18" fmla="*/ 48064 w 3238501"/>
                <a:gd name="connsiteY18" fmla="*/ 2290448 h 3238500"/>
                <a:gd name="connsiteX19" fmla="*/ 24672 w 3238501"/>
                <a:gd name="connsiteY19" fmla="*/ 2247351 h 3238500"/>
                <a:gd name="connsiteX20" fmla="*/ 0 w 3238501"/>
                <a:gd name="connsiteY20" fmla="*/ 2125148 h 3238500"/>
                <a:gd name="connsiteX21" fmla="*/ 0 w 3238501"/>
                <a:gd name="connsiteY21" fmla="*/ 1138331 h 3238500"/>
                <a:gd name="connsiteX22" fmla="*/ 24672 w 3238501"/>
                <a:gd name="connsiteY22" fmla="*/ 1016128 h 3238500"/>
                <a:gd name="connsiteX23" fmla="*/ 34349 w 3238501"/>
                <a:gd name="connsiteY23" fmla="*/ 998300 h 3238500"/>
                <a:gd name="connsiteX24" fmla="*/ 34408 w 3238501"/>
                <a:gd name="connsiteY24" fmla="*/ 997682 h 3238500"/>
                <a:gd name="connsiteX25" fmla="*/ 120614 w 3238501"/>
                <a:gd name="connsiteY25" fmla="*/ 835649 h 3238500"/>
                <a:gd name="connsiteX26" fmla="*/ 818400 w 3238501"/>
                <a:gd name="connsiteY26" fmla="*/ 137864 h 3238500"/>
                <a:gd name="connsiteX27" fmla="*/ 922256 w 3238501"/>
                <a:gd name="connsiteY27" fmla="*/ 68899 h 3238500"/>
                <a:gd name="connsiteX28" fmla="*/ 939613 w 3238501"/>
                <a:gd name="connsiteY28" fmla="*/ 63755 h 3238500"/>
                <a:gd name="connsiteX29" fmla="*/ 951899 w 3238501"/>
                <a:gd name="connsiteY29" fmla="*/ 53618 h 3238500"/>
                <a:gd name="connsiteX30" fmla="*/ 1127431 w 3238501"/>
                <a:gd name="connsiteY30" fmla="*/ 0 h 3238500"/>
                <a:gd name="connsiteX31" fmla="*/ 2114248 w 3238501"/>
                <a:gd name="connsiteY31" fmla="*/ 0 h 3238500"/>
                <a:gd name="connsiteX32" fmla="*/ 2289780 w 3238501"/>
                <a:gd name="connsiteY32" fmla="*/ 53618 h 3238500"/>
                <a:gd name="connsiteX33" fmla="*/ 2305627 w 3238501"/>
                <a:gd name="connsiteY33" fmla="*/ 66693 h 3238500"/>
                <a:gd name="connsiteX34" fmla="*/ 2313075 w 3238501"/>
                <a:gd name="connsiteY34" fmla="*/ 68900 h 3238500"/>
                <a:gd name="connsiteX35" fmla="*/ 2416931 w 3238501"/>
                <a:gd name="connsiteY35" fmla="*/ 137865 h 3238500"/>
                <a:gd name="connsiteX36" fmla="*/ 3114716 w 3238501"/>
                <a:gd name="connsiteY36" fmla="*/ 835650 h 3238500"/>
                <a:gd name="connsiteX37" fmla="*/ 3183681 w 3238501"/>
                <a:gd name="connsiteY37" fmla="*/ 939506 h 3238500"/>
                <a:gd name="connsiteX38" fmla="*/ 3197440 w 3238501"/>
                <a:gd name="connsiteY38" fmla="*/ 985933 h 3238500"/>
                <a:gd name="connsiteX39" fmla="*/ 3213829 w 3238501"/>
                <a:gd name="connsiteY39" fmla="*/ 1016128 h 3238500"/>
                <a:gd name="connsiteX40" fmla="*/ 3238501 w 3238501"/>
                <a:gd name="connsiteY40" fmla="*/ 1138331 h 323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38501" h="3238500">
                  <a:moveTo>
                    <a:pt x="3238501" y="1138331"/>
                  </a:moveTo>
                  <a:lnTo>
                    <a:pt x="3238501" y="2125148"/>
                  </a:lnTo>
                  <a:cubicBezTo>
                    <a:pt x="3238501" y="2190169"/>
                    <a:pt x="3218734" y="2250573"/>
                    <a:pt x="3184883" y="2300680"/>
                  </a:cubicBezTo>
                  <a:lnTo>
                    <a:pt x="3183869" y="2301909"/>
                  </a:lnTo>
                  <a:lnTo>
                    <a:pt x="3177330" y="2323973"/>
                  </a:lnTo>
                  <a:cubicBezTo>
                    <a:pt x="3162004" y="2361766"/>
                    <a:pt x="3139016" y="2397178"/>
                    <a:pt x="3108365" y="2427829"/>
                  </a:cubicBezTo>
                  <a:lnTo>
                    <a:pt x="2410580" y="3125614"/>
                  </a:lnTo>
                  <a:cubicBezTo>
                    <a:pt x="2364603" y="3171591"/>
                    <a:pt x="2307914" y="3200326"/>
                    <a:pt x="2248547" y="3211821"/>
                  </a:cubicBezTo>
                  <a:lnTo>
                    <a:pt x="2238350" y="3212798"/>
                  </a:lnTo>
                  <a:lnTo>
                    <a:pt x="2236451" y="3213829"/>
                  </a:lnTo>
                  <a:cubicBezTo>
                    <a:pt x="2198891" y="3229715"/>
                    <a:pt x="2157595" y="3238500"/>
                    <a:pt x="2114248" y="3238500"/>
                  </a:cubicBezTo>
                  <a:lnTo>
                    <a:pt x="1127431" y="3238500"/>
                  </a:lnTo>
                  <a:cubicBezTo>
                    <a:pt x="1084084" y="3238500"/>
                    <a:pt x="1042788" y="3229715"/>
                    <a:pt x="1005228" y="3213829"/>
                  </a:cubicBezTo>
                  <a:lnTo>
                    <a:pt x="1004693" y="3213538"/>
                  </a:lnTo>
                  <a:lnTo>
                    <a:pt x="986784" y="3211822"/>
                  </a:lnTo>
                  <a:cubicBezTo>
                    <a:pt x="927416" y="3200327"/>
                    <a:pt x="870727" y="3171592"/>
                    <a:pt x="824751" y="3125615"/>
                  </a:cubicBezTo>
                  <a:lnTo>
                    <a:pt x="126965" y="2427830"/>
                  </a:lnTo>
                  <a:cubicBezTo>
                    <a:pt x="96314" y="2397179"/>
                    <a:pt x="73326" y="2361767"/>
                    <a:pt x="58000" y="2323974"/>
                  </a:cubicBezTo>
                  <a:lnTo>
                    <a:pt x="48064" y="2290448"/>
                  </a:lnTo>
                  <a:lnTo>
                    <a:pt x="24672" y="2247351"/>
                  </a:lnTo>
                  <a:cubicBezTo>
                    <a:pt x="8785" y="2209790"/>
                    <a:pt x="0" y="2168495"/>
                    <a:pt x="0" y="2125148"/>
                  </a:cubicBezTo>
                  <a:lnTo>
                    <a:pt x="0" y="1138331"/>
                  </a:lnTo>
                  <a:cubicBezTo>
                    <a:pt x="0" y="1094984"/>
                    <a:pt x="8785" y="1053688"/>
                    <a:pt x="24672" y="1016128"/>
                  </a:cubicBezTo>
                  <a:lnTo>
                    <a:pt x="34349" y="998300"/>
                  </a:lnTo>
                  <a:lnTo>
                    <a:pt x="34408" y="997682"/>
                  </a:lnTo>
                  <a:cubicBezTo>
                    <a:pt x="45902" y="938315"/>
                    <a:pt x="74638" y="881626"/>
                    <a:pt x="120614" y="835649"/>
                  </a:cubicBezTo>
                  <a:lnTo>
                    <a:pt x="818400" y="137864"/>
                  </a:lnTo>
                  <a:cubicBezTo>
                    <a:pt x="849051" y="107213"/>
                    <a:pt x="884463" y="84225"/>
                    <a:pt x="922256" y="68899"/>
                  </a:cubicBezTo>
                  <a:lnTo>
                    <a:pt x="939613" y="63755"/>
                  </a:lnTo>
                  <a:lnTo>
                    <a:pt x="951899" y="53618"/>
                  </a:lnTo>
                  <a:cubicBezTo>
                    <a:pt x="1002006" y="19767"/>
                    <a:pt x="1062410" y="0"/>
                    <a:pt x="1127431" y="0"/>
                  </a:cubicBezTo>
                  <a:lnTo>
                    <a:pt x="2114248" y="0"/>
                  </a:lnTo>
                  <a:cubicBezTo>
                    <a:pt x="2179269" y="0"/>
                    <a:pt x="2239673" y="19767"/>
                    <a:pt x="2289780" y="53618"/>
                  </a:cubicBezTo>
                  <a:lnTo>
                    <a:pt x="2305627" y="66693"/>
                  </a:lnTo>
                  <a:lnTo>
                    <a:pt x="2313075" y="68900"/>
                  </a:lnTo>
                  <a:cubicBezTo>
                    <a:pt x="2350867" y="84226"/>
                    <a:pt x="2386280" y="107214"/>
                    <a:pt x="2416931" y="137865"/>
                  </a:cubicBezTo>
                  <a:lnTo>
                    <a:pt x="3114716" y="835650"/>
                  </a:lnTo>
                  <a:cubicBezTo>
                    <a:pt x="3145367" y="866301"/>
                    <a:pt x="3168355" y="901714"/>
                    <a:pt x="3183681" y="939506"/>
                  </a:cubicBezTo>
                  <a:lnTo>
                    <a:pt x="3197440" y="985933"/>
                  </a:lnTo>
                  <a:lnTo>
                    <a:pt x="3213829" y="1016128"/>
                  </a:lnTo>
                  <a:cubicBezTo>
                    <a:pt x="3229716" y="1053688"/>
                    <a:pt x="3238501" y="1094984"/>
                    <a:pt x="3238501" y="1138331"/>
                  </a:cubicBezTo>
                  <a:close/>
                </a:path>
              </a:pathLst>
            </a:custGeom>
            <a:grpFill/>
            <a:ln w="31750">
              <a:noFill/>
            </a:ln>
            <a:effectLst>
              <a:outerShdw blurRad="63500" sx="101000" sy="101000" algn="ctr"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latin typeface="思源黑体 Normal" panose="020B0400000000000000" charset="-122"/>
                <a:ea typeface="思源黑体 Normal" panose="020B0400000000000000" charset="-122"/>
              </a:endParaRPr>
            </a:p>
          </p:txBody>
        </p:sp>
        <p:sp>
          <p:nvSpPr>
            <p:cNvPr id="29" name="椭圆 28"/>
            <p:cNvSpPr/>
            <p:nvPr/>
          </p:nvSpPr>
          <p:spPr>
            <a:xfrm>
              <a:off x="1510222" y="3189549"/>
              <a:ext cx="533400" cy="533400"/>
            </a:xfrm>
            <a:prstGeom prst="ellipse">
              <a:avLst/>
            </a:prstGeom>
            <a:solidFill>
              <a:srgbClr val="FB8C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tx1"/>
                  </a:solidFill>
                  <a:latin typeface="思源黑体 Normal" panose="020B0400000000000000" charset="-122"/>
                  <a:ea typeface="思源黑体 Normal" panose="020B0400000000000000" charset="-122"/>
                </a:rPr>
                <a:t>4</a:t>
              </a:r>
              <a:endParaRPr lang="en-US" altLang="zh-CN">
                <a:solidFill>
                  <a:schemeClr val="tx1"/>
                </a:solidFill>
                <a:latin typeface="思源黑体 Normal" panose="020B0400000000000000" charset="-122"/>
                <a:ea typeface="思源黑体 Normal" panose="020B0400000000000000" charset="-122"/>
              </a:endParaRPr>
            </a:p>
          </p:txBody>
        </p:sp>
      </p:grpSp>
      <p:grpSp>
        <p:nvGrpSpPr>
          <p:cNvPr id="31" name="组合 76"/>
          <p:cNvGrpSpPr/>
          <p:nvPr/>
        </p:nvGrpSpPr>
        <p:grpSpPr>
          <a:xfrm>
            <a:off x="9974309" y="3377855"/>
            <a:ext cx="861273" cy="861454"/>
            <a:chOff x="1342571" y="3021808"/>
            <a:chExt cx="868701" cy="868884"/>
          </a:xfrm>
          <a:solidFill>
            <a:srgbClr val="1B5F6D"/>
          </a:solidFill>
        </p:grpSpPr>
        <p:sp>
          <p:nvSpPr>
            <p:cNvPr id="34" name="任意多边形 79"/>
            <p:cNvSpPr>
              <a:spLocks noChangeAspect="1"/>
            </p:cNvSpPr>
            <p:nvPr/>
          </p:nvSpPr>
          <p:spPr>
            <a:xfrm rot="5400000">
              <a:off x="1342480" y="3021899"/>
              <a:ext cx="868884" cy="868701"/>
            </a:xfrm>
            <a:custGeom>
              <a:avLst/>
              <a:gdLst>
                <a:gd name="connsiteX0" fmla="*/ 3238501 w 3238501"/>
                <a:gd name="connsiteY0" fmla="*/ 1138331 h 3238500"/>
                <a:gd name="connsiteX1" fmla="*/ 3238501 w 3238501"/>
                <a:gd name="connsiteY1" fmla="*/ 2125148 h 3238500"/>
                <a:gd name="connsiteX2" fmla="*/ 3184883 w 3238501"/>
                <a:gd name="connsiteY2" fmla="*/ 2300680 h 3238500"/>
                <a:gd name="connsiteX3" fmla="*/ 3183869 w 3238501"/>
                <a:gd name="connsiteY3" fmla="*/ 2301909 h 3238500"/>
                <a:gd name="connsiteX4" fmla="*/ 3177330 w 3238501"/>
                <a:gd name="connsiteY4" fmla="*/ 2323973 h 3238500"/>
                <a:gd name="connsiteX5" fmla="*/ 3108365 w 3238501"/>
                <a:gd name="connsiteY5" fmla="*/ 2427829 h 3238500"/>
                <a:gd name="connsiteX6" fmla="*/ 2410580 w 3238501"/>
                <a:gd name="connsiteY6" fmla="*/ 3125614 h 3238500"/>
                <a:gd name="connsiteX7" fmla="*/ 2248547 w 3238501"/>
                <a:gd name="connsiteY7" fmla="*/ 3211821 h 3238500"/>
                <a:gd name="connsiteX8" fmla="*/ 2238350 w 3238501"/>
                <a:gd name="connsiteY8" fmla="*/ 3212798 h 3238500"/>
                <a:gd name="connsiteX9" fmla="*/ 2236451 w 3238501"/>
                <a:gd name="connsiteY9" fmla="*/ 3213829 h 3238500"/>
                <a:gd name="connsiteX10" fmla="*/ 2114248 w 3238501"/>
                <a:gd name="connsiteY10" fmla="*/ 3238500 h 3238500"/>
                <a:gd name="connsiteX11" fmla="*/ 1127431 w 3238501"/>
                <a:gd name="connsiteY11" fmla="*/ 3238500 h 3238500"/>
                <a:gd name="connsiteX12" fmla="*/ 1005228 w 3238501"/>
                <a:gd name="connsiteY12" fmla="*/ 3213829 h 3238500"/>
                <a:gd name="connsiteX13" fmla="*/ 1004693 w 3238501"/>
                <a:gd name="connsiteY13" fmla="*/ 3213538 h 3238500"/>
                <a:gd name="connsiteX14" fmla="*/ 986784 w 3238501"/>
                <a:gd name="connsiteY14" fmla="*/ 3211822 h 3238500"/>
                <a:gd name="connsiteX15" fmla="*/ 824751 w 3238501"/>
                <a:gd name="connsiteY15" fmla="*/ 3125615 h 3238500"/>
                <a:gd name="connsiteX16" fmla="*/ 126965 w 3238501"/>
                <a:gd name="connsiteY16" fmla="*/ 2427830 h 3238500"/>
                <a:gd name="connsiteX17" fmla="*/ 58000 w 3238501"/>
                <a:gd name="connsiteY17" fmla="*/ 2323974 h 3238500"/>
                <a:gd name="connsiteX18" fmla="*/ 48064 w 3238501"/>
                <a:gd name="connsiteY18" fmla="*/ 2290448 h 3238500"/>
                <a:gd name="connsiteX19" fmla="*/ 24672 w 3238501"/>
                <a:gd name="connsiteY19" fmla="*/ 2247351 h 3238500"/>
                <a:gd name="connsiteX20" fmla="*/ 0 w 3238501"/>
                <a:gd name="connsiteY20" fmla="*/ 2125148 h 3238500"/>
                <a:gd name="connsiteX21" fmla="*/ 0 w 3238501"/>
                <a:gd name="connsiteY21" fmla="*/ 1138331 h 3238500"/>
                <a:gd name="connsiteX22" fmla="*/ 24672 w 3238501"/>
                <a:gd name="connsiteY22" fmla="*/ 1016128 h 3238500"/>
                <a:gd name="connsiteX23" fmla="*/ 34349 w 3238501"/>
                <a:gd name="connsiteY23" fmla="*/ 998300 h 3238500"/>
                <a:gd name="connsiteX24" fmla="*/ 34408 w 3238501"/>
                <a:gd name="connsiteY24" fmla="*/ 997682 h 3238500"/>
                <a:gd name="connsiteX25" fmla="*/ 120614 w 3238501"/>
                <a:gd name="connsiteY25" fmla="*/ 835649 h 3238500"/>
                <a:gd name="connsiteX26" fmla="*/ 818400 w 3238501"/>
                <a:gd name="connsiteY26" fmla="*/ 137864 h 3238500"/>
                <a:gd name="connsiteX27" fmla="*/ 922256 w 3238501"/>
                <a:gd name="connsiteY27" fmla="*/ 68899 h 3238500"/>
                <a:gd name="connsiteX28" fmla="*/ 939613 w 3238501"/>
                <a:gd name="connsiteY28" fmla="*/ 63755 h 3238500"/>
                <a:gd name="connsiteX29" fmla="*/ 951899 w 3238501"/>
                <a:gd name="connsiteY29" fmla="*/ 53618 h 3238500"/>
                <a:gd name="connsiteX30" fmla="*/ 1127431 w 3238501"/>
                <a:gd name="connsiteY30" fmla="*/ 0 h 3238500"/>
                <a:gd name="connsiteX31" fmla="*/ 2114248 w 3238501"/>
                <a:gd name="connsiteY31" fmla="*/ 0 h 3238500"/>
                <a:gd name="connsiteX32" fmla="*/ 2289780 w 3238501"/>
                <a:gd name="connsiteY32" fmla="*/ 53618 h 3238500"/>
                <a:gd name="connsiteX33" fmla="*/ 2305627 w 3238501"/>
                <a:gd name="connsiteY33" fmla="*/ 66693 h 3238500"/>
                <a:gd name="connsiteX34" fmla="*/ 2313075 w 3238501"/>
                <a:gd name="connsiteY34" fmla="*/ 68900 h 3238500"/>
                <a:gd name="connsiteX35" fmla="*/ 2416931 w 3238501"/>
                <a:gd name="connsiteY35" fmla="*/ 137865 h 3238500"/>
                <a:gd name="connsiteX36" fmla="*/ 3114716 w 3238501"/>
                <a:gd name="connsiteY36" fmla="*/ 835650 h 3238500"/>
                <a:gd name="connsiteX37" fmla="*/ 3183681 w 3238501"/>
                <a:gd name="connsiteY37" fmla="*/ 939506 h 3238500"/>
                <a:gd name="connsiteX38" fmla="*/ 3197440 w 3238501"/>
                <a:gd name="connsiteY38" fmla="*/ 985933 h 3238500"/>
                <a:gd name="connsiteX39" fmla="*/ 3213829 w 3238501"/>
                <a:gd name="connsiteY39" fmla="*/ 1016128 h 3238500"/>
                <a:gd name="connsiteX40" fmla="*/ 3238501 w 3238501"/>
                <a:gd name="connsiteY40" fmla="*/ 1138331 h 323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38501" h="3238500">
                  <a:moveTo>
                    <a:pt x="3238501" y="1138331"/>
                  </a:moveTo>
                  <a:lnTo>
                    <a:pt x="3238501" y="2125148"/>
                  </a:lnTo>
                  <a:cubicBezTo>
                    <a:pt x="3238501" y="2190169"/>
                    <a:pt x="3218734" y="2250573"/>
                    <a:pt x="3184883" y="2300680"/>
                  </a:cubicBezTo>
                  <a:lnTo>
                    <a:pt x="3183869" y="2301909"/>
                  </a:lnTo>
                  <a:lnTo>
                    <a:pt x="3177330" y="2323973"/>
                  </a:lnTo>
                  <a:cubicBezTo>
                    <a:pt x="3162004" y="2361766"/>
                    <a:pt x="3139016" y="2397178"/>
                    <a:pt x="3108365" y="2427829"/>
                  </a:cubicBezTo>
                  <a:lnTo>
                    <a:pt x="2410580" y="3125614"/>
                  </a:lnTo>
                  <a:cubicBezTo>
                    <a:pt x="2364603" y="3171591"/>
                    <a:pt x="2307914" y="3200326"/>
                    <a:pt x="2248547" y="3211821"/>
                  </a:cubicBezTo>
                  <a:lnTo>
                    <a:pt x="2238350" y="3212798"/>
                  </a:lnTo>
                  <a:lnTo>
                    <a:pt x="2236451" y="3213829"/>
                  </a:lnTo>
                  <a:cubicBezTo>
                    <a:pt x="2198891" y="3229715"/>
                    <a:pt x="2157595" y="3238500"/>
                    <a:pt x="2114248" y="3238500"/>
                  </a:cubicBezTo>
                  <a:lnTo>
                    <a:pt x="1127431" y="3238500"/>
                  </a:lnTo>
                  <a:cubicBezTo>
                    <a:pt x="1084084" y="3238500"/>
                    <a:pt x="1042788" y="3229715"/>
                    <a:pt x="1005228" y="3213829"/>
                  </a:cubicBezTo>
                  <a:lnTo>
                    <a:pt x="1004693" y="3213538"/>
                  </a:lnTo>
                  <a:lnTo>
                    <a:pt x="986784" y="3211822"/>
                  </a:lnTo>
                  <a:cubicBezTo>
                    <a:pt x="927416" y="3200327"/>
                    <a:pt x="870727" y="3171592"/>
                    <a:pt x="824751" y="3125615"/>
                  </a:cubicBezTo>
                  <a:lnTo>
                    <a:pt x="126965" y="2427830"/>
                  </a:lnTo>
                  <a:cubicBezTo>
                    <a:pt x="96314" y="2397179"/>
                    <a:pt x="73326" y="2361767"/>
                    <a:pt x="58000" y="2323974"/>
                  </a:cubicBezTo>
                  <a:lnTo>
                    <a:pt x="48064" y="2290448"/>
                  </a:lnTo>
                  <a:lnTo>
                    <a:pt x="24672" y="2247351"/>
                  </a:lnTo>
                  <a:cubicBezTo>
                    <a:pt x="8785" y="2209790"/>
                    <a:pt x="0" y="2168495"/>
                    <a:pt x="0" y="2125148"/>
                  </a:cubicBezTo>
                  <a:lnTo>
                    <a:pt x="0" y="1138331"/>
                  </a:lnTo>
                  <a:cubicBezTo>
                    <a:pt x="0" y="1094984"/>
                    <a:pt x="8785" y="1053688"/>
                    <a:pt x="24672" y="1016128"/>
                  </a:cubicBezTo>
                  <a:lnTo>
                    <a:pt x="34349" y="998300"/>
                  </a:lnTo>
                  <a:lnTo>
                    <a:pt x="34408" y="997682"/>
                  </a:lnTo>
                  <a:cubicBezTo>
                    <a:pt x="45902" y="938315"/>
                    <a:pt x="74638" y="881626"/>
                    <a:pt x="120614" y="835649"/>
                  </a:cubicBezTo>
                  <a:lnTo>
                    <a:pt x="818400" y="137864"/>
                  </a:lnTo>
                  <a:cubicBezTo>
                    <a:pt x="849051" y="107213"/>
                    <a:pt x="884463" y="84225"/>
                    <a:pt x="922256" y="68899"/>
                  </a:cubicBezTo>
                  <a:lnTo>
                    <a:pt x="939613" y="63755"/>
                  </a:lnTo>
                  <a:lnTo>
                    <a:pt x="951899" y="53618"/>
                  </a:lnTo>
                  <a:cubicBezTo>
                    <a:pt x="1002006" y="19767"/>
                    <a:pt x="1062410" y="0"/>
                    <a:pt x="1127431" y="0"/>
                  </a:cubicBezTo>
                  <a:lnTo>
                    <a:pt x="2114248" y="0"/>
                  </a:lnTo>
                  <a:cubicBezTo>
                    <a:pt x="2179269" y="0"/>
                    <a:pt x="2239673" y="19767"/>
                    <a:pt x="2289780" y="53618"/>
                  </a:cubicBezTo>
                  <a:lnTo>
                    <a:pt x="2305627" y="66693"/>
                  </a:lnTo>
                  <a:lnTo>
                    <a:pt x="2313075" y="68900"/>
                  </a:lnTo>
                  <a:cubicBezTo>
                    <a:pt x="2350867" y="84226"/>
                    <a:pt x="2386280" y="107214"/>
                    <a:pt x="2416931" y="137865"/>
                  </a:cubicBezTo>
                  <a:lnTo>
                    <a:pt x="3114716" y="835650"/>
                  </a:lnTo>
                  <a:cubicBezTo>
                    <a:pt x="3145367" y="866301"/>
                    <a:pt x="3168355" y="901714"/>
                    <a:pt x="3183681" y="939506"/>
                  </a:cubicBezTo>
                  <a:lnTo>
                    <a:pt x="3197440" y="985933"/>
                  </a:lnTo>
                  <a:lnTo>
                    <a:pt x="3213829" y="1016128"/>
                  </a:lnTo>
                  <a:cubicBezTo>
                    <a:pt x="3229716" y="1053688"/>
                    <a:pt x="3238501" y="1094984"/>
                    <a:pt x="3238501" y="1138331"/>
                  </a:cubicBezTo>
                  <a:close/>
                </a:path>
              </a:pathLst>
            </a:custGeom>
            <a:grpFill/>
            <a:ln w="31750">
              <a:noFill/>
            </a:ln>
            <a:effectLst>
              <a:outerShdw blurRad="63500" sx="101000" sy="101000" algn="ctr"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latin typeface="思源黑体 Normal" panose="020B0400000000000000" charset="-122"/>
                <a:ea typeface="思源黑体 Normal" panose="020B0400000000000000" charset="-122"/>
              </a:endParaRPr>
            </a:p>
          </p:txBody>
        </p:sp>
        <p:sp>
          <p:nvSpPr>
            <p:cNvPr id="35" name="椭圆 34"/>
            <p:cNvSpPr/>
            <p:nvPr/>
          </p:nvSpPr>
          <p:spPr>
            <a:xfrm>
              <a:off x="1510222" y="3189549"/>
              <a:ext cx="533400" cy="533400"/>
            </a:xfrm>
            <a:prstGeom prst="ellipse">
              <a:avLst/>
            </a:prstGeom>
            <a:solidFill>
              <a:srgbClr val="D3F0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tx1"/>
                  </a:solidFill>
                  <a:latin typeface="思源黑体 Normal" panose="020B0400000000000000" charset="-122"/>
                  <a:ea typeface="思源黑体 Normal" panose="020B0400000000000000" charset="-122"/>
                </a:rPr>
                <a:t>5</a:t>
              </a:r>
              <a:endParaRPr lang="en-US" altLang="zh-CN">
                <a:solidFill>
                  <a:schemeClr val="tx1"/>
                </a:solidFill>
                <a:latin typeface="思源黑体 Normal" panose="020B0400000000000000" charset="-122"/>
                <a:ea typeface="思源黑体 Normal" panose="020B0400000000000000" charset="-122"/>
              </a:endParaRPr>
            </a:p>
          </p:txBody>
        </p:sp>
      </p:grpSp>
      <p:grpSp>
        <p:nvGrpSpPr>
          <p:cNvPr id="37" name="组合 18"/>
          <p:cNvGrpSpPr/>
          <p:nvPr/>
        </p:nvGrpSpPr>
        <p:grpSpPr>
          <a:xfrm>
            <a:off x="773940" y="1363912"/>
            <a:ext cx="1892881" cy="1892879"/>
            <a:chOff x="937987" y="789364"/>
            <a:chExt cx="1582057" cy="1582057"/>
          </a:xfrm>
          <a:solidFill>
            <a:srgbClr val="137B8F"/>
          </a:solidFill>
        </p:grpSpPr>
        <p:sp>
          <p:nvSpPr>
            <p:cNvPr id="38" name="椭圆 37"/>
            <p:cNvSpPr/>
            <p:nvPr/>
          </p:nvSpPr>
          <p:spPr>
            <a:xfrm>
              <a:off x="937987" y="789364"/>
              <a:ext cx="1582057" cy="158205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1"/>
                </a:solidFill>
                <a:latin typeface="思源黑体 Normal" panose="020B0400000000000000" charset="-122"/>
                <a:ea typeface="思源黑体 Normal" panose="020B0400000000000000" charset="-122"/>
              </a:endParaRPr>
            </a:p>
          </p:txBody>
        </p:sp>
        <p:sp>
          <p:nvSpPr>
            <p:cNvPr id="39" name="椭圆 38"/>
            <p:cNvSpPr/>
            <p:nvPr/>
          </p:nvSpPr>
          <p:spPr>
            <a:xfrm>
              <a:off x="1050171" y="897732"/>
              <a:ext cx="1357688" cy="135768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pc="100">
                  <a:solidFill>
                    <a:schemeClr val="bg1"/>
                  </a:solidFill>
                  <a:uFillTx/>
                  <a:latin typeface="思源黑体 Normal" panose="020B0400000000000000" charset="-122"/>
                  <a:ea typeface="思源黑体 Normal" panose="020B0400000000000000" charset="-122"/>
                </a:rPr>
                <a:t>选择可靠的网站</a:t>
              </a:r>
              <a:endParaRPr lang="zh-CN" altLang="en-US" spc="100">
                <a:solidFill>
                  <a:schemeClr val="bg1"/>
                </a:solidFill>
                <a:uFillTx/>
                <a:latin typeface="思源黑体 Normal" panose="020B0400000000000000" charset="-122"/>
                <a:ea typeface="思源黑体 Normal" panose="020B0400000000000000" charset="-122"/>
              </a:endParaRPr>
            </a:p>
          </p:txBody>
        </p:sp>
      </p:grpSp>
      <p:grpSp>
        <p:nvGrpSpPr>
          <p:cNvPr id="40" name="组合 85"/>
          <p:cNvGrpSpPr/>
          <p:nvPr/>
        </p:nvGrpSpPr>
        <p:grpSpPr>
          <a:xfrm>
            <a:off x="5149561" y="1368992"/>
            <a:ext cx="1892881" cy="1892879"/>
            <a:chOff x="937987" y="789364"/>
            <a:chExt cx="1582057" cy="1582057"/>
          </a:xfrm>
          <a:solidFill>
            <a:srgbClr val="1B5F6D"/>
          </a:solidFill>
        </p:grpSpPr>
        <p:sp>
          <p:nvSpPr>
            <p:cNvPr id="43" name="椭圆 42"/>
            <p:cNvSpPr/>
            <p:nvPr/>
          </p:nvSpPr>
          <p:spPr>
            <a:xfrm>
              <a:off x="937987" y="789364"/>
              <a:ext cx="1582057" cy="158205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1"/>
                </a:solidFill>
                <a:latin typeface="思源黑体 Normal" panose="020B0400000000000000" charset="-122"/>
                <a:ea typeface="思源黑体 Normal" panose="020B0400000000000000" charset="-122"/>
              </a:endParaRPr>
            </a:p>
          </p:txBody>
        </p:sp>
        <p:sp>
          <p:nvSpPr>
            <p:cNvPr id="44" name="椭圆 43"/>
            <p:cNvSpPr/>
            <p:nvPr/>
          </p:nvSpPr>
          <p:spPr>
            <a:xfrm>
              <a:off x="1050171" y="897732"/>
              <a:ext cx="1357688" cy="135768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pc="100">
                  <a:solidFill>
                    <a:schemeClr val="bg1"/>
                  </a:solidFill>
                  <a:uFillTx/>
                  <a:latin typeface="思源黑体 Normal" panose="020B0400000000000000" charset="-122"/>
                  <a:ea typeface="思源黑体 Normal" panose="020B0400000000000000" charset="-122"/>
                </a:rPr>
                <a:t>简历填写要防范信息泄露</a:t>
              </a:r>
              <a:endParaRPr lang="zh-CN" altLang="en-US" spc="100">
                <a:solidFill>
                  <a:schemeClr val="bg1"/>
                </a:solidFill>
                <a:uFillTx/>
                <a:latin typeface="思源黑体 Normal" panose="020B0400000000000000" charset="-122"/>
                <a:ea typeface="思源黑体 Normal" panose="020B0400000000000000" charset="-122"/>
              </a:endParaRPr>
            </a:p>
          </p:txBody>
        </p:sp>
      </p:grpSp>
      <p:grpSp>
        <p:nvGrpSpPr>
          <p:cNvPr id="45" name="组合 11"/>
          <p:cNvGrpSpPr/>
          <p:nvPr/>
        </p:nvGrpSpPr>
        <p:grpSpPr>
          <a:xfrm>
            <a:off x="1288927" y="3377855"/>
            <a:ext cx="861273" cy="861454"/>
            <a:chOff x="1342571" y="3021808"/>
            <a:chExt cx="868701" cy="868884"/>
          </a:xfrm>
          <a:solidFill>
            <a:srgbClr val="BBE1E4"/>
          </a:solidFill>
        </p:grpSpPr>
        <p:sp>
          <p:nvSpPr>
            <p:cNvPr id="46" name="任意多边形 40"/>
            <p:cNvSpPr>
              <a:spLocks noChangeAspect="1"/>
            </p:cNvSpPr>
            <p:nvPr/>
          </p:nvSpPr>
          <p:spPr>
            <a:xfrm rot="5400000">
              <a:off x="1342480" y="3021899"/>
              <a:ext cx="868884" cy="868701"/>
            </a:xfrm>
            <a:custGeom>
              <a:avLst/>
              <a:gdLst>
                <a:gd name="connsiteX0" fmla="*/ 3238501 w 3238501"/>
                <a:gd name="connsiteY0" fmla="*/ 1138331 h 3238500"/>
                <a:gd name="connsiteX1" fmla="*/ 3238501 w 3238501"/>
                <a:gd name="connsiteY1" fmla="*/ 2125148 h 3238500"/>
                <a:gd name="connsiteX2" fmla="*/ 3184883 w 3238501"/>
                <a:gd name="connsiteY2" fmla="*/ 2300680 h 3238500"/>
                <a:gd name="connsiteX3" fmla="*/ 3183869 w 3238501"/>
                <a:gd name="connsiteY3" fmla="*/ 2301909 h 3238500"/>
                <a:gd name="connsiteX4" fmla="*/ 3177330 w 3238501"/>
                <a:gd name="connsiteY4" fmla="*/ 2323973 h 3238500"/>
                <a:gd name="connsiteX5" fmla="*/ 3108365 w 3238501"/>
                <a:gd name="connsiteY5" fmla="*/ 2427829 h 3238500"/>
                <a:gd name="connsiteX6" fmla="*/ 2410580 w 3238501"/>
                <a:gd name="connsiteY6" fmla="*/ 3125614 h 3238500"/>
                <a:gd name="connsiteX7" fmla="*/ 2248547 w 3238501"/>
                <a:gd name="connsiteY7" fmla="*/ 3211821 h 3238500"/>
                <a:gd name="connsiteX8" fmla="*/ 2238350 w 3238501"/>
                <a:gd name="connsiteY8" fmla="*/ 3212798 h 3238500"/>
                <a:gd name="connsiteX9" fmla="*/ 2236451 w 3238501"/>
                <a:gd name="connsiteY9" fmla="*/ 3213829 h 3238500"/>
                <a:gd name="connsiteX10" fmla="*/ 2114248 w 3238501"/>
                <a:gd name="connsiteY10" fmla="*/ 3238500 h 3238500"/>
                <a:gd name="connsiteX11" fmla="*/ 1127431 w 3238501"/>
                <a:gd name="connsiteY11" fmla="*/ 3238500 h 3238500"/>
                <a:gd name="connsiteX12" fmla="*/ 1005228 w 3238501"/>
                <a:gd name="connsiteY12" fmla="*/ 3213829 h 3238500"/>
                <a:gd name="connsiteX13" fmla="*/ 1004693 w 3238501"/>
                <a:gd name="connsiteY13" fmla="*/ 3213538 h 3238500"/>
                <a:gd name="connsiteX14" fmla="*/ 986784 w 3238501"/>
                <a:gd name="connsiteY14" fmla="*/ 3211822 h 3238500"/>
                <a:gd name="connsiteX15" fmla="*/ 824751 w 3238501"/>
                <a:gd name="connsiteY15" fmla="*/ 3125615 h 3238500"/>
                <a:gd name="connsiteX16" fmla="*/ 126965 w 3238501"/>
                <a:gd name="connsiteY16" fmla="*/ 2427830 h 3238500"/>
                <a:gd name="connsiteX17" fmla="*/ 58000 w 3238501"/>
                <a:gd name="connsiteY17" fmla="*/ 2323974 h 3238500"/>
                <a:gd name="connsiteX18" fmla="*/ 48064 w 3238501"/>
                <a:gd name="connsiteY18" fmla="*/ 2290448 h 3238500"/>
                <a:gd name="connsiteX19" fmla="*/ 24672 w 3238501"/>
                <a:gd name="connsiteY19" fmla="*/ 2247351 h 3238500"/>
                <a:gd name="connsiteX20" fmla="*/ 0 w 3238501"/>
                <a:gd name="connsiteY20" fmla="*/ 2125148 h 3238500"/>
                <a:gd name="connsiteX21" fmla="*/ 0 w 3238501"/>
                <a:gd name="connsiteY21" fmla="*/ 1138331 h 3238500"/>
                <a:gd name="connsiteX22" fmla="*/ 24672 w 3238501"/>
                <a:gd name="connsiteY22" fmla="*/ 1016128 h 3238500"/>
                <a:gd name="connsiteX23" fmla="*/ 34349 w 3238501"/>
                <a:gd name="connsiteY23" fmla="*/ 998300 h 3238500"/>
                <a:gd name="connsiteX24" fmla="*/ 34408 w 3238501"/>
                <a:gd name="connsiteY24" fmla="*/ 997682 h 3238500"/>
                <a:gd name="connsiteX25" fmla="*/ 120614 w 3238501"/>
                <a:gd name="connsiteY25" fmla="*/ 835649 h 3238500"/>
                <a:gd name="connsiteX26" fmla="*/ 818400 w 3238501"/>
                <a:gd name="connsiteY26" fmla="*/ 137864 h 3238500"/>
                <a:gd name="connsiteX27" fmla="*/ 922256 w 3238501"/>
                <a:gd name="connsiteY27" fmla="*/ 68899 h 3238500"/>
                <a:gd name="connsiteX28" fmla="*/ 939613 w 3238501"/>
                <a:gd name="connsiteY28" fmla="*/ 63755 h 3238500"/>
                <a:gd name="connsiteX29" fmla="*/ 951899 w 3238501"/>
                <a:gd name="connsiteY29" fmla="*/ 53618 h 3238500"/>
                <a:gd name="connsiteX30" fmla="*/ 1127431 w 3238501"/>
                <a:gd name="connsiteY30" fmla="*/ 0 h 3238500"/>
                <a:gd name="connsiteX31" fmla="*/ 2114248 w 3238501"/>
                <a:gd name="connsiteY31" fmla="*/ 0 h 3238500"/>
                <a:gd name="connsiteX32" fmla="*/ 2289780 w 3238501"/>
                <a:gd name="connsiteY32" fmla="*/ 53618 h 3238500"/>
                <a:gd name="connsiteX33" fmla="*/ 2305627 w 3238501"/>
                <a:gd name="connsiteY33" fmla="*/ 66693 h 3238500"/>
                <a:gd name="connsiteX34" fmla="*/ 2313075 w 3238501"/>
                <a:gd name="connsiteY34" fmla="*/ 68900 h 3238500"/>
                <a:gd name="connsiteX35" fmla="*/ 2416931 w 3238501"/>
                <a:gd name="connsiteY35" fmla="*/ 137865 h 3238500"/>
                <a:gd name="connsiteX36" fmla="*/ 3114716 w 3238501"/>
                <a:gd name="connsiteY36" fmla="*/ 835650 h 3238500"/>
                <a:gd name="connsiteX37" fmla="*/ 3183681 w 3238501"/>
                <a:gd name="connsiteY37" fmla="*/ 939506 h 3238500"/>
                <a:gd name="connsiteX38" fmla="*/ 3197440 w 3238501"/>
                <a:gd name="connsiteY38" fmla="*/ 985933 h 3238500"/>
                <a:gd name="connsiteX39" fmla="*/ 3213829 w 3238501"/>
                <a:gd name="connsiteY39" fmla="*/ 1016128 h 3238500"/>
                <a:gd name="connsiteX40" fmla="*/ 3238501 w 3238501"/>
                <a:gd name="connsiteY40" fmla="*/ 1138331 h 323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38501" h="3238500">
                  <a:moveTo>
                    <a:pt x="3238501" y="1138331"/>
                  </a:moveTo>
                  <a:lnTo>
                    <a:pt x="3238501" y="2125148"/>
                  </a:lnTo>
                  <a:cubicBezTo>
                    <a:pt x="3238501" y="2190169"/>
                    <a:pt x="3218734" y="2250573"/>
                    <a:pt x="3184883" y="2300680"/>
                  </a:cubicBezTo>
                  <a:lnTo>
                    <a:pt x="3183869" y="2301909"/>
                  </a:lnTo>
                  <a:lnTo>
                    <a:pt x="3177330" y="2323973"/>
                  </a:lnTo>
                  <a:cubicBezTo>
                    <a:pt x="3162004" y="2361766"/>
                    <a:pt x="3139016" y="2397178"/>
                    <a:pt x="3108365" y="2427829"/>
                  </a:cubicBezTo>
                  <a:lnTo>
                    <a:pt x="2410580" y="3125614"/>
                  </a:lnTo>
                  <a:cubicBezTo>
                    <a:pt x="2364603" y="3171591"/>
                    <a:pt x="2307914" y="3200326"/>
                    <a:pt x="2248547" y="3211821"/>
                  </a:cubicBezTo>
                  <a:lnTo>
                    <a:pt x="2238350" y="3212798"/>
                  </a:lnTo>
                  <a:lnTo>
                    <a:pt x="2236451" y="3213829"/>
                  </a:lnTo>
                  <a:cubicBezTo>
                    <a:pt x="2198891" y="3229715"/>
                    <a:pt x="2157595" y="3238500"/>
                    <a:pt x="2114248" y="3238500"/>
                  </a:cubicBezTo>
                  <a:lnTo>
                    <a:pt x="1127431" y="3238500"/>
                  </a:lnTo>
                  <a:cubicBezTo>
                    <a:pt x="1084084" y="3238500"/>
                    <a:pt x="1042788" y="3229715"/>
                    <a:pt x="1005228" y="3213829"/>
                  </a:cubicBezTo>
                  <a:lnTo>
                    <a:pt x="1004693" y="3213538"/>
                  </a:lnTo>
                  <a:lnTo>
                    <a:pt x="986784" y="3211822"/>
                  </a:lnTo>
                  <a:cubicBezTo>
                    <a:pt x="927416" y="3200327"/>
                    <a:pt x="870727" y="3171592"/>
                    <a:pt x="824751" y="3125615"/>
                  </a:cubicBezTo>
                  <a:lnTo>
                    <a:pt x="126965" y="2427830"/>
                  </a:lnTo>
                  <a:cubicBezTo>
                    <a:pt x="96314" y="2397179"/>
                    <a:pt x="73326" y="2361767"/>
                    <a:pt x="58000" y="2323974"/>
                  </a:cubicBezTo>
                  <a:lnTo>
                    <a:pt x="48064" y="2290448"/>
                  </a:lnTo>
                  <a:lnTo>
                    <a:pt x="24672" y="2247351"/>
                  </a:lnTo>
                  <a:cubicBezTo>
                    <a:pt x="8785" y="2209790"/>
                    <a:pt x="0" y="2168495"/>
                    <a:pt x="0" y="2125148"/>
                  </a:cubicBezTo>
                  <a:lnTo>
                    <a:pt x="0" y="1138331"/>
                  </a:lnTo>
                  <a:cubicBezTo>
                    <a:pt x="0" y="1094984"/>
                    <a:pt x="8785" y="1053688"/>
                    <a:pt x="24672" y="1016128"/>
                  </a:cubicBezTo>
                  <a:lnTo>
                    <a:pt x="34349" y="998300"/>
                  </a:lnTo>
                  <a:lnTo>
                    <a:pt x="34408" y="997682"/>
                  </a:lnTo>
                  <a:cubicBezTo>
                    <a:pt x="45902" y="938315"/>
                    <a:pt x="74638" y="881626"/>
                    <a:pt x="120614" y="835649"/>
                  </a:cubicBezTo>
                  <a:lnTo>
                    <a:pt x="818400" y="137864"/>
                  </a:lnTo>
                  <a:cubicBezTo>
                    <a:pt x="849051" y="107213"/>
                    <a:pt x="884463" y="84225"/>
                    <a:pt x="922256" y="68899"/>
                  </a:cubicBezTo>
                  <a:lnTo>
                    <a:pt x="939613" y="63755"/>
                  </a:lnTo>
                  <a:lnTo>
                    <a:pt x="951899" y="53618"/>
                  </a:lnTo>
                  <a:cubicBezTo>
                    <a:pt x="1002006" y="19767"/>
                    <a:pt x="1062410" y="0"/>
                    <a:pt x="1127431" y="0"/>
                  </a:cubicBezTo>
                  <a:lnTo>
                    <a:pt x="2114248" y="0"/>
                  </a:lnTo>
                  <a:cubicBezTo>
                    <a:pt x="2179269" y="0"/>
                    <a:pt x="2239673" y="19767"/>
                    <a:pt x="2289780" y="53618"/>
                  </a:cubicBezTo>
                  <a:lnTo>
                    <a:pt x="2305627" y="66693"/>
                  </a:lnTo>
                  <a:lnTo>
                    <a:pt x="2313075" y="68900"/>
                  </a:lnTo>
                  <a:cubicBezTo>
                    <a:pt x="2350867" y="84226"/>
                    <a:pt x="2386280" y="107214"/>
                    <a:pt x="2416931" y="137865"/>
                  </a:cubicBezTo>
                  <a:lnTo>
                    <a:pt x="3114716" y="835650"/>
                  </a:lnTo>
                  <a:cubicBezTo>
                    <a:pt x="3145367" y="866301"/>
                    <a:pt x="3168355" y="901714"/>
                    <a:pt x="3183681" y="939506"/>
                  </a:cubicBezTo>
                  <a:lnTo>
                    <a:pt x="3197440" y="985933"/>
                  </a:lnTo>
                  <a:lnTo>
                    <a:pt x="3213829" y="1016128"/>
                  </a:lnTo>
                  <a:cubicBezTo>
                    <a:pt x="3229716" y="1053688"/>
                    <a:pt x="3238501" y="1094984"/>
                    <a:pt x="3238501" y="1138331"/>
                  </a:cubicBezTo>
                  <a:close/>
                </a:path>
              </a:pathLst>
            </a:custGeom>
            <a:grpFill/>
            <a:ln w="31750">
              <a:noFill/>
            </a:ln>
            <a:effectLst>
              <a:outerShdw blurRad="63500" sx="101000" sy="101000" algn="ctr"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latin typeface="思源黑体 Normal" panose="020B0400000000000000" charset="-122"/>
                <a:ea typeface="思源黑体 Normal" panose="020B0400000000000000" charset="-122"/>
              </a:endParaRPr>
            </a:p>
          </p:txBody>
        </p:sp>
        <p:sp>
          <p:nvSpPr>
            <p:cNvPr id="47" name="椭圆 46"/>
            <p:cNvSpPr/>
            <p:nvPr/>
          </p:nvSpPr>
          <p:spPr>
            <a:xfrm>
              <a:off x="1510222" y="3189549"/>
              <a:ext cx="533400" cy="533400"/>
            </a:xfrm>
            <a:prstGeom prst="ellipse">
              <a:avLst/>
            </a:prstGeom>
            <a:solidFill>
              <a:srgbClr val="1B5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tx1"/>
                  </a:solidFill>
                  <a:latin typeface="思源黑体 Normal" panose="020B0400000000000000" charset="-122"/>
                  <a:ea typeface="思源黑体 Normal" panose="020B0400000000000000" charset="-122"/>
                </a:rPr>
                <a:t>1</a:t>
              </a:r>
              <a:endParaRPr lang="en-US" altLang="zh-CN">
                <a:solidFill>
                  <a:schemeClr val="tx1"/>
                </a:solidFill>
                <a:latin typeface="思源黑体 Normal" panose="020B0400000000000000" charset="-122"/>
                <a:ea typeface="思源黑体 Normal" panose="020B0400000000000000" charset="-122"/>
              </a:endParaRPr>
            </a:p>
          </p:txBody>
        </p:sp>
      </p:grpSp>
      <p:grpSp>
        <p:nvGrpSpPr>
          <p:cNvPr id="48" name="组合 88"/>
          <p:cNvGrpSpPr/>
          <p:nvPr/>
        </p:nvGrpSpPr>
        <p:grpSpPr>
          <a:xfrm>
            <a:off x="9477557" y="1363912"/>
            <a:ext cx="1892881" cy="1892879"/>
            <a:chOff x="937987" y="789364"/>
            <a:chExt cx="1582057" cy="1582057"/>
          </a:xfrm>
          <a:solidFill>
            <a:srgbClr val="137B8F"/>
          </a:solidFill>
        </p:grpSpPr>
        <p:sp>
          <p:nvSpPr>
            <p:cNvPr id="49" name="椭圆 48"/>
            <p:cNvSpPr/>
            <p:nvPr/>
          </p:nvSpPr>
          <p:spPr>
            <a:xfrm>
              <a:off x="937987" y="789364"/>
              <a:ext cx="1582057" cy="158205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1"/>
                </a:solidFill>
                <a:latin typeface="思源黑体 Normal" panose="020B0400000000000000" charset="-122"/>
                <a:ea typeface="思源黑体 Normal" panose="020B0400000000000000" charset="-122"/>
              </a:endParaRPr>
            </a:p>
          </p:txBody>
        </p:sp>
        <p:sp>
          <p:nvSpPr>
            <p:cNvPr id="50" name="椭圆 49"/>
            <p:cNvSpPr/>
            <p:nvPr/>
          </p:nvSpPr>
          <p:spPr>
            <a:xfrm>
              <a:off x="1050171" y="897732"/>
              <a:ext cx="1357688" cy="1357686"/>
            </a:xfrm>
            <a:prstGeom prst="ellipse">
              <a:avLst/>
            </a:prstGeom>
            <a:solidFill>
              <a:srgbClr val="137B8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lnSpc>
                  <a:spcPct val="150000"/>
                </a:lnSpc>
                <a:buClrTx/>
                <a:buSzTx/>
                <a:buFontTx/>
              </a:pPr>
              <a:r>
                <a:rPr lang="zh-CN" altLang="en-US" spc="100">
                  <a:solidFill>
                    <a:schemeClr val="bg1"/>
                  </a:solidFill>
                  <a:uFillTx/>
                  <a:latin typeface="思源黑体 Normal" panose="020B0400000000000000" charset="-122"/>
                  <a:ea typeface="思源黑体 Normal" panose="020B0400000000000000" charset="-122"/>
                  <a:sym typeface="+mn-ea"/>
                </a:rPr>
                <a:t>注意鉴别</a:t>
              </a:r>
              <a:r>
                <a:rPr lang="zh-CN" altLang="en-US" spc="100">
                  <a:solidFill>
                    <a:schemeClr val="bg1"/>
                  </a:solidFill>
                  <a:uFillTx/>
                  <a:latin typeface="思源黑体 Normal" panose="020B0400000000000000" charset="-122"/>
                  <a:ea typeface="思源黑体 Normal" panose="020B0400000000000000" charset="-122"/>
                  <a:sym typeface="+mn-ea"/>
                </a:rPr>
                <a:t>真假信息</a:t>
              </a:r>
              <a:endParaRPr lang="zh-CN" altLang="en-US" spc="100">
                <a:solidFill>
                  <a:schemeClr val="bg1"/>
                </a:solidFill>
                <a:uFillTx/>
                <a:latin typeface="思源黑体 Normal" panose="020B0400000000000000" charset="-122"/>
                <a:ea typeface="思源黑体 Normal" panose="020B0400000000000000" charset="-122"/>
                <a:sym typeface="+mn-ea"/>
              </a:endParaRPr>
            </a:p>
          </p:txBody>
        </p:sp>
      </p:grpSp>
      <p:sp>
        <p:nvSpPr>
          <p:cNvPr id="55" name="文本框 54"/>
          <p:cNvSpPr txBox="1"/>
          <p:nvPr/>
        </p:nvSpPr>
        <p:spPr>
          <a:xfrm>
            <a:off x="2988799" y="1902845"/>
            <a:ext cx="1838084" cy="338554"/>
          </a:xfrm>
          <a:prstGeom prst="rect">
            <a:avLst/>
          </a:prstGeom>
          <a:noFill/>
        </p:spPr>
        <p:txBody>
          <a:bodyPr wrap="square" rtlCol="0">
            <a:spAutoFit/>
          </a:bodyPr>
          <a:p>
            <a:r>
              <a:rPr lang="en-US" altLang="zh-CN" sz="1600" b="1" dirty="0" smtClean="0">
                <a:solidFill>
                  <a:schemeClr val="bg1"/>
                </a:solidFill>
                <a:latin typeface="思源黑体 Normal" panose="020B0400000000000000" charset="-122"/>
                <a:ea typeface="思源黑体 Normal" panose="020B0400000000000000" charset="-122"/>
              </a:rPr>
              <a:t>BASIC SITUATION</a:t>
            </a:r>
            <a:endParaRPr lang="en-US" altLang="zh-CN" sz="1600" b="1" dirty="0" smtClean="0">
              <a:solidFill>
                <a:schemeClr val="bg1"/>
              </a:solidFill>
              <a:latin typeface="思源黑体 Normal" panose="020B0400000000000000" charset="-122"/>
              <a:ea typeface="思源黑体 Normal" panose="020B0400000000000000" charset="-122"/>
            </a:endParaRPr>
          </a:p>
        </p:txBody>
      </p:sp>
      <p:sp>
        <p:nvSpPr>
          <p:cNvPr id="56" name="文本框 55"/>
          <p:cNvSpPr txBox="1"/>
          <p:nvPr/>
        </p:nvSpPr>
        <p:spPr>
          <a:xfrm>
            <a:off x="7151205" y="1902845"/>
            <a:ext cx="1838084" cy="338554"/>
          </a:xfrm>
          <a:prstGeom prst="rect">
            <a:avLst/>
          </a:prstGeom>
          <a:noFill/>
        </p:spPr>
        <p:txBody>
          <a:bodyPr wrap="square" rtlCol="0">
            <a:spAutoFit/>
          </a:bodyPr>
          <a:p>
            <a:r>
              <a:rPr lang="en-US" altLang="zh-CN" sz="1600" b="1" dirty="0" smtClean="0">
                <a:solidFill>
                  <a:schemeClr val="bg1"/>
                </a:solidFill>
                <a:latin typeface="思源黑体 Normal" panose="020B0400000000000000" charset="-122"/>
                <a:ea typeface="思源黑体 Normal" panose="020B0400000000000000" charset="-122"/>
              </a:rPr>
              <a:t>BASIC SITUATION</a:t>
            </a:r>
            <a:endParaRPr lang="en-US" altLang="zh-CN" sz="1600" b="1" dirty="0" smtClean="0">
              <a:solidFill>
                <a:schemeClr val="bg1"/>
              </a:solidFill>
              <a:latin typeface="思源黑体 Normal" panose="020B0400000000000000" charset="-122"/>
              <a:ea typeface="思源黑体 Normal" panose="020B0400000000000000" charset="-122"/>
            </a:endParaRPr>
          </a:p>
        </p:txBody>
      </p:sp>
      <p:sp>
        <p:nvSpPr>
          <p:cNvPr id="61" name="矩形 60"/>
          <p:cNvSpPr/>
          <p:nvPr/>
        </p:nvSpPr>
        <p:spPr>
          <a:xfrm>
            <a:off x="7100073" y="2217511"/>
            <a:ext cx="2034965" cy="972574"/>
          </a:xfrm>
          <a:prstGeom prst="rect">
            <a:avLst/>
          </a:prstGeom>
        </p:spPr>
        <p:txBody>
          <a:bodyPr wrap="square">
            <a:spAutoFit/>
          </a:bodyPr>
          <a:p>
            <a:pPr algn="ctr" defTabSz="914400">
              <a:lnSpc>
                <a:spcPct val="130000"/>
              </a:lnSpc>
            </a:pPr>
            <a:r>
              <a:rPr lang="zh-CN" altLang="en-US" sz="1100" dirty="0">
                <a:solidFill>
                  <a:schemeClr val="bg1"/>
                </a:solidFill>
                <a:latin typeface="思源黑体 Normal" panose="020B0400000000000000" charset="-122"/>
                <a:ea typeface="思源黑体 Normal" panose="020B0400000000000000" charset="-122"/>
                <a:cs typeface="思源黑体 Normal" panose="020B0400000000000000" charset="-122"/>
              </a:rPr>
              <a:t>标题数字等都可以通过点击和重新输入进行更改，顶部“开始”面板中可以对字体、字号、颜色、行距等进行修改。</a:t>
            </a:r>
            <a:endParaRPr lang="zh-CN" altLang="en-US" sz="1100" dirty="0">
              <a:solidFill>
                <a:schemeClr val="bg1"/>
              </a:solidFill>
              <a:latin typeface="思源黑体 Normal" panose="020B0400000000000000" charset="-122"/>
              <a:ea typeface="思源黑体 Normal" panose="020B0400000000000000" charset="-122"/>
              <a:cs typeface="思源黑体 Normal" panose="020B0400000000000000" charset="-122"/>
            </a:endParaRPr>
          </a:p>
        </p:txBody>
      </p:sp>
      <p:grpSp>
        <p:nvGrpSpPr>
          <p:cNvPr id="65" name="组合 85"/>
          <p:cNvGrpSpPr/>
          <p:nvPr/>
        </p:nvGrpSpPr>
        <p:grpSpPr>
          <a:xfrm>
            <a:off x="3087716" y="4368097"/>
            <a:ext cx="1892881" cy="1892879"/>
            <a:chOff x="937987" y="789364"/>
            <a:chExt cx="1582057" cy="1582057"/>
          </a:xfrm>
          <a:solidFill>
            <a:srgbClr val="1B5F6D"/>
          </a:solidFill>
        </p:grpSpPr>
        <p:sp>
          <p:nvSpPr>
            <p:cNvPr id="66" name="椭圆 65"/>
            <p:cNvSpPr/>
            <p:nvPr/>
          </p:nvSpPr>
          <p:spPr>
            <a:xfrm>
              <a:off x="937987" y="789364"/>
              <a:ext cx="1582057" cy="158205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1"/>
                </a:solidFill>
                <a:latin typeface="思源黑体 Normal" panose="020B0400000000000000" charset="-122"/>
                <a:ea typeface="思源黑体 Normal" panose="020B0400000000000000" charset="-122"/>
              </a:endParaRPr>
            </a:p>
          </p:txBody>
        </p:sp>
        <p:sp>
          <p:nvSpPr>
            <p:cNvPr id="67" name="椭圆 66"/>
            <p:cNvSpPr/>
            <p:nvPr/>
          </p:nvSpPr>
          <p:spPr>
            <a:xfrm>
              <a:off x="1050171" y="897732"/>
              <a:ext cx="1357688" cy="1357686"/>
            </a:xfrm>
            <a:prstGeom prst="ellipse">
              <a:avLst/>
            </a:prstGeom>
            <a:solidFill>
              <a:srgbClr val="1B5F6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lnSpc>
                  <a:spcPct val="150000"/>
                </a:lnSpc>
                <a:buClrTx/>
                <a:buSzTx/>
                <a:buFontTx/>
              </a:pPr>
              <a:r>
                <a:rPr lang="zh-CN" altLang="en-US" spc="100">
                  <a:solidFill>
                    <a:schemeClr val="bg1"/>
                  </a:solidFill>
                  <a:uFillTx/>
                  <a:latin typeface="思源黑体 Normal" panose="020B0400000000000000" charset="-122"/>
                  <a:ea typeface="思源黑体 Normal" panose="020B0400000000000000" charset="-122"/>
                  <a:sym typeface="+mn-ea"/>
                </a:rPr>
                <a:t>电话联络要慎重</a:t>
              </a:r>
              <a:endParaRPr lang="zh-CN" altLang="en-US" spc="100">
                <a:solidFill>
                  <a:schemeClr val="bg1"/>
                </a:solidFill>
                <a:uFillTx/>
                <a:latin typeface="思源黑体 Normal" panose="020B0400000000000000" charset="-122"/>
                <a:ea typeface="思源黑体 Normal" panose="020B0400000000000000" charset="-122"/>
                <a:sym typeface="+mn-ea"/>
              </a:endParaRPr>
            </a:p>
          </p:txBody>
        </p:sp>
      </p:grpSp>
      <p:grpSp>
        <p:nvGrpSpPr>
          <p:cNvPr id="68" name="组合 85"/>
          <p:cNvGrpSpPr/>
          <p:nvPr/>
        </p:nvGrpSpPr>
        <p:grpSpPr>
          <a:xfrm>
            <a:off x="7345391" y="4368097"/>
            <a:ext cx="1892881" cy="1892879"/>
            <a:chOff x="937987" y="789364"/>
            <a:chExt cx="1582057" cy="1582057"/>
          </a:xfrm>
          <a:solidFill>
            <a:srgbClr val="1B5F6D"/>
          </a:solidFill>
        </p:grpSpPr>
        <p:sp>
          <p:nvSpPr>
            <p:cNvPr id="69" name="椭圆 68"/>
            <p:cNvSpPr/>
            <p:nvPr/>
          </p:nvSpPr>
          <p:spPr>
            <a:xfrm>
              <a:off x="937987" y="789364"/>
              <a:ext cx="1582057" cy="158205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1"/>
                </a:solidFill>
                <a:latin typeface="思源黑体 Normal" panose="020B0400000000000000" charset="-122"/>
                <a:ea typeface="思源黑体 Normal" panose="020B0400000000000000" charset="-122"/>
              </a:endParaRPr>
            </a:p>
          </p:txBody>
        </p:sp>
        <p:sp>
          <p:nvSpPr>
            <p:cNvPr id="70" name="椭圆 69"/>
            <p:cNvSpPr/>
            <p:nvPr/>
          </p:nvSpPr>
          <p:spPr>
            <a:xfrm>
              <a:off x="1050171" y="897732"/>
              <a:ext cx="1357688" cy="1357686"/>
            </a:xfrm>
            <a:prstGeom prst="ellipse">
              <a:avLst/>
            </a:prstGeom>
            <a:solidFill>
              <a:srgbClr val="1B5F6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lnSpc>
                  <a:spcPct val="150000"/>
                </a:lnSpc>
                <a:buClrTx/>
                <a:buSzTx/>
                <a:buFontTx/>
              </a:pPr>
              <a:r>
                <a:rPr lang="zh-CN" altLang="en-US" spc="100">
                  <a:solidFill>
                    <a:schemeClr val="bg1"/>
                  </a:solidFill>
                  <a:uFillTx/>
                  <a:latin typeface="思源黑体 Normal" panose="020B0400000000000000" charset="-122"/>
                  <a:ea typeface="思源黑体 Normal" panose="020B0400000000000000" charset="-122"/>
                  <a:sym typeface="+mn-ea"/>
                </a:rPr>
                <a:t>面试要讲究</a:t>
              </a:r>
              <a:r>
                <a:rPr lang="zh-CN" altLang="en-US" spc="100">
                  <a:solidFill>
                    <a:schemeClr val="bg1"/>
                  </a:solidFill>
                  <a:uFillTx/>
                  <a:latin typeface="思源黑体 Normal" panose="020B0400000000000000" charset="-122"/>
                  <a:ea typeface="思源黑体 Normal" panose="020B0400000000000000" charset="-122"/>
                  <a:sym typeface="+mn-ea"/>
                </a:rPr>
                <a:t>防御措施</a:t>
              </a:r>
              <a:endParaRPr lang="zh-CN" altLang="en-US" spc="100">
                <a:solidFill>
                  <a:schemeClr val="bg1"/>
                </a:solidFill>
                <a:uFillTx/>
                <a:latin typeface="思源黑体 Normal" panose="020B0400000000000000" charset="-122"/>
                <a:ea typeface="思源黑体 Normal" panose="020B0400000000000000" charset="-122"/>
                <a:sym typeface="+mn-ea"/>
              </a:endParaRPr>
            </a:p>
          </p:txBody>
        </p:sp>
      </p:grpSp>
    </p:spTree>
  </p:cSld>
  <p:clrMapOvr>
    <a:masterClrMapping/>
  </p:clrMapOvr>
  <p:transition spd="slow"/>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372ac8be2239a58758c1bbdef06128ad"/>
          <p:cNvPicPr>
            <a:picLocks noChangeAspect="1"/>
          </p:cNvPicPr>
          <p:nvPr/>
        </p:nvPicPr>
        <p:blipFill>
          <a:blip r:embed="rId1"/>
          <a:stretch>
            <a:fillRect/>
          </a:stretch>
        </p:blipFill>
        <p:spPr>
          <a:xfrm>
            <a:off x="6870700" y="1102995"/>
            <a:ext cx="3996055" cy="5530215"/>
          </a:xfrm>
          <a:prstGeom prst="rect">
            <a:avLst/>
          </a:prstGeom>
        </p:spPr>
      </p:pic>
      <p:sp>
        <p:nvSpPr>
          <p:cNvPr id="9" name="PA-文本框 8"/>
          <p:cNvSpPr txBox="1"/>
          <p:nvPr>
            <p:custDataLst>
              <p:tags r:id="rId2"/>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实践拓展：签订劳动合同注意事项</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6" name="文本框 5"/>
          <p:cNvSpPr txBox="1"/>
          <p:nvPr/>
        </p:nvSpPr>
        <p:spPr>
          <a:xfrm>
            <a:off x="7535545" y="3032125"/>
            <a:ext cx="2626995" cy="2168525"/>
          </a:xfrm>
          <a:prstGeom prst="rect">
            <a:avLst/>
          </a:prstGeom>
          <a:noFill/>
        </p:spPr>
        <p:txBody>
          <a:bodyPr wrap="square" rtlCol="0">
            <a:spAutoFit/>
          </a:bodyPr>
          <a:p>
            <a:pPr>
              <a:lnSpc>
                <a:spcPct val="250000"/>
              </a:lnSpc>
            </a:pPr>
            <a:r>
              <a:rPr lang="zh-CN" altLang="en-US">
                <a:solidFill>
                  <a:schemeClr val="tx1"/>
                </a:solidFill>
                <a:latin typeface="思源黑体 Normal" panose="020B0400000000000000" charset="-122"/>
                <a:ea typeface="思源黑体 Normal" panose="020B0400000000000000" charset="-122"/>
              </a:rPr>
              <a:t>搜索劳动合同范本，仔细阅读，并将签订劳动合同的注意事项记下来。</a:t>
            </a:r>
            <a:endParaRPr lang="zh-CN" altLang="en-US">
              <a:solidFill>
                <a:schemeClr val="tx1"/>
              </a:solidFill>
              <a:latin typeface="思源黑体 Normal" panose="020B0400000000000000" charset="-122"/>
              <a:ea typeface="思源黑体 Normal" panose="020B0400000000000000" charset="-122"/>
            </a:endParaRPr>
          </a:p>
        </p:txBody>
      </p:sp>
      <p:pic>
        <p:nvPicPr>
          <p:cNvPr id="7" name="图片 6" descr="5896d61e5e0fd34f1b13996ccf81e433"/>
          <p:cNvPicPr>
            <a:picLocks noChangeAspect="1"/>
          </p:cNvPicPr>
          <p:nvPr/>
        </p:nvPicPr>
        <p:blipFill>
          <a:blip r:embed="rId3"/>
          <a:stretch>
            <a:fillRect/>
          </a:stretch>
        </p:blipFill>
        <p:spPr>
          <a:xfrm>
            <a:off x="1264920" y="1449070"/>
            <a:ext cx="4716035" cy="4716035"/>
          </a:xfrm>
          <a:prstGeom prst="rect">
            <a:avLst/>
          </a:prstGeom>
        </p:spPr>
      </p:pic>
    </p:spTree>
  </p:cSld>
  <p:clrMapOvr>
    <a:masterClrMapping/>
  </p:clrMapOvr>
  <p:transition spd="slow"/>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矩形 2"/>
          <p:cNvSpPr>
            <a:spLocks noChangeArrowheads="1"/>
          </p:cNvSpPr>
          <p:nvPr/>
        </p:nvSpPr>
        <p:spPr bwMode="auto">
          <a:xfrm>
            <a:off x="271463" y="825500"/>
            <a:ext cx="11439525" cy="5307965"/>
          </a:xfrm>
          <a:prstGeom prst="rect">
            <a:avLst/>
          </a:prstGeom>
          <a:noFill/>
          <a:ln>
            <a:noFill/>
          </a:ln>
        </p:spPr>
        <p:txBody>
          <a:bodyPr wrap="square">
            <a:spAutoFit/>
          </a:bodyPr>
          <a:lstStyle>
            <a:lvl1pPr>
              <a:defRPr kumimoji="1">
                <a:solidFill>
                  <a:schemeClr val="tx1"/>
                </a:solidFill>
                <a:latin typeface="Gulim" panose="020B0600000101010101" pitchFamily="34" charset="-127"/>
                <a:ea typeface="Gulim" panose="020B0600000101010101" pitchFamily="34" charset="-127"/>
              </a:defRPr>
            </a:lvl1pPr>
            <a:lvl2pPr marL="742950" indent="-285750">
              <a:defRPr kumimoji="1">
                <a:solidFill>
                  <a:schemeClr val="tx1"/>
                </a:solidFill>
                <a:latin typeface="Gulim" panose="020B0600000101010101" pitchFamily="34" charset="-127"/>
                <a:ea typeface="Gulim" panose="020B0600000101010101" pitchFamily="34" charset="-127"/>
              </a:defRPr>
            </a:lvl2pPr>
            <a:lvl3pPr marL="1143000" indent="-228600">
              <a:defRPr kumimoji="1">
                <a:solidFill>
                  <a:schemeClr val="tx1"/>
                </a:solidFill>
                <a:latin typeface="Gulim" panose="020B0600000101010101" pitchFamily="34" charset="-127"/>
                <a:ea typeface="Gulim" panose="020B0600000101010101" pitchFamily="34" charset="-127"/>
              </a:defRPr>
            </a:lvl3pPr>
            <a:lvl4pPr marL="1600200" indent="-228600">
              <a:defRPr kumimoji="1">
                <a:solidFill>
                  <a:schemeClr val="tx1"/>
                </a:solidFill>
                <a:latin typeface="Gulim" panose="020B0600000101010101" pitchFamily="34" charset="-127"/>
                <a:ea typeface="Gulim" panose="020B0600000101010101" pitchFamily="34" charset="-127"/>
              </a:defRPr>
            </a:lvl4pPr>
            <a:lvl5pPr marL="2057400" indent="-228600">
              <a:defRPr kumimoji="1">
                <a:solidFill>
                  <a:schemeClr val="tx1"/>
                </a:solidFill>
                <a:latin typeface="Gulim" panose="020B0600000101010101" pitchFamily="34" charset="-127"/>
                <a:ea typeface="Gulim" panose="020B0600000101010101" pitchFamily="34" charset="-127"/>
              </a:defRPr>
            </a:lvl5pPr>
            <a:lvl6pPr marL="2514600" indent="-228600" eaLnBrk="0" fontAlgn="base"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6pPr>
            <a:lvl7pPr marL="2971800" indent="-228600" eaLnBrk="0" fontAlgn="base"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7pPr>
            <a:lvl8pPr marL="3429000" indent="-228600" eaLnBrk="0" fontAlgn="base"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8pPr>
            <a:lvl9pPr marL="3886200" indent="-228600" eaLnBrk="0" fontAlgn="base"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9pPr>
          </a:lstStyle>
          <a:p>
            <a:pPr eaLnBrk="0" fontAlgn="base" hangingPunct="0">
              <a:spcBef>
                <a:spcPct val="0"/>
              </a:spcBef>
              <a:spcAft>
                <a:spcPct val="0"/>
              </a:spcAft>
            </a:pPr>
            <a:r>
              <a:rPr lang="zh-CN" altLang="en-US" sz="2800" b="1" strike="noStrike" noProof="1" dirty="0">
                <a:solidFill>
                  <a:schemeClr val="bg2">
                    <a:lumMod val="10000"/>
                  </a:schemeClr>
                </a:solidFill>
                <a:effectLst/>
                <a:latin typeface="微软雅黑" panose="020B0503020204020204" charset="-122"/>
                <a:ea typeface="微软雅黑" panose="020B0503020204020204" charset="-122"/>
                <a:cs typeface="微软雅黑" panose="020B0503020204020204" charset="-122"/>
              </a:rPr>
              <a:t>本课件为</a:t>
            </a:r>
            <a:r>
              <a:rPr sz="2800" b="1" strike="noStrike" noProof="1">
                <a:latin typeface="微软雅黑" panose="020B0503020204020204" charset="-122"/>
                <a:ea typeface="微软雅黑" panose="020B0503020204020204" charset="-122"/>
                <a:cs typeface="微软雅黑" panose="020B0503020204020204" charset="-122"/>
              </a:rPr>
              <a:t>《大学生职业发展与就业指导》</a:t>
            </a:r>
            <a:r>
              <a:rPr lang="zh-CN" sz="2800" b="1" strike="noStrike" noProof="1">
                <a:latin typeface="微软雅黑" panose="020B0503020204020204" charset="-122"/>
                <a:ea typeface="微软雅黑" panose="020B0503020204020204" charset="-122"/>
                <a:cs typeface="微软雅黑" panose="020B0503020204020204" charset="-122"/>
              </a:rPr>
              <a:t>（主编：刘玉红）</a:t>
            </a:r>
            <a:r>
              <a:rPr lang="zh-CN" sz="2800" b="1" strike="noStrike" noProof="1" dirty="0">
                <a:solidFill>
                  <a:schemeClr val="bg2">
                    <a:lumMod val="10000"/>
                  </a:schemeClr>
                </a:solidFill>
                <a:effectLst/>
                <a:latin typeface="微软雅黑" panose="020B0503020204020204" charset="-122"/>
                <a:ea typeface="微软雅黑" panose="020B0503020204020204" charset="-122"/>
                <a:cs typeface="微软雅黑" panose="020B0503020204020204" charset="-122"/>
              </a:rPr>
              <a:t>配套课件</a:t>
            </a:r>
            <a:endParaRPr lang="zh-CN" sz="2400" b="1" strike="noStrike" noProof="1" dirty="0">
              <a:solidFill>
                <a:schemeClr val="bg2">
                  <a:lumMod val="10000"/>
                </a:schemeClr>
              </a:solidFill>
              <a:effectLst/>
              <a:latin typeface="微软雅黑" panose="020B0503020204020204" charset="-122"/>
              <a:ea typeface="微软雅黑" panose="020B0503020204020204" charset="-122"/>
              <a:cs typeface="微软雅黑" panose="020B0503020204020204" charset="-122"/>
            </a:endParaRPr>
          </a:p>
          <a:p>
            <a:pPr eaLnBrk="0" fontAlgn="base" hangingPunct="0">
              <a:lnSpc>
                <a:spcPct val="150000"/>
              </a:lnSpc>
              <a:spcBef>
                <a:spcPct val="0"/>
              </a:spcBef>
              <a:spcAft>
                <a:spcPct val="0"/>
              </a:spcAft>
            </a:pPr>
            <a:endParaRPr lang="en-US" sz="20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endParaRPr>
          </a:p>
          <a:p>
            <a:pPr eaLnBrk="0" fontAlgn="base" hangingPunct="0">
              <a:lnSpc>
                <a:spcPct val="150000"/>
              </a:lnSpc>
              <a:spcBef>
                <a:spcPct val="0"/>
              </a:spcBef>
              <a:spcAft>
                <a:spcPct val="0"/>
              </a:spcAft>
            </a:pPr>
            <a:r>
              <a:rPr lang="en-US" sz="20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@中青创想教育科技（北京）有限责任公司</a:t>
            </a:r>
            <a:endParaRPr lang="en-US" sz="20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endParaRPr>
          </a:p>
          <a:p>
            <a:pPr eaLnBrk="0" fontAlgn="base" hangingPunct="0">
              <a:lnSpc>
                <a:spcPct val="150000"/>
              </a:lnSpc>
              <a:spcBef>
                <a:spcPct val="0"/>
              </a:spcBef>
              <a:spcAft>
                <a:spcPct val="0"/>
              </a:spcAft>
            </a:pPr>
            <a:endParaRPr lang="zh-CN" altLang="en-US" sz="2800" b="1" strike="noStrike" noProof="1" dirty="0" smtClean="0">
              <a:solidFill>
                <a:schemeClr val="bg2">
                  <a:lumMod val="10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教材信息：</a:t>
            </a:r>
            <a:endPar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endParaRPr>
          </a:p>
          <a:p>
            <a:pPr eaLnBrk="0" fontAlgn="base" hangingPunct="0">
              <a:spcBef>
                <a:spcPct val="0"/>
              </a:spcBef>
              <a:spcAft>
                <a:spcPct val="0"/>
              </a:spcAft>
            </a:pP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出版社：</a:t>
            </a:r>
            <a:r>
              <a:rPr lang="zh-CN" sz="1900" b="1" strike="noStrike" noProof="1">
                <a:solidFill>
                  <a:srgbClr val="000000"/>
                </a:solidFill>
                <a:latin typeface="微软雅黑" panose="020B0503020204020204" charset="-122"/>
                <a:ea typeface="微软雅黑" panose="020B0503020204020204" charset="-122"/>
                <a:cs typeface="+mn-cs"/>
                <a:sym typeface="+mn-ea"/>
              </a:rPr>
              <a:t>科学出版社</a:t>
            </a:r>
            <a:endParaRPr lang="zh-CN" sz="1900" b="1" strike="noStrike" noProof="1">
              <a:solidFill>
                <a:srgbClr val="000000"/>
              </a:solidFill>
              <a:latin typeface="微软雅黑" panose="020B0503020204020204" charset="-122"/>
              <a:ea typeface="微软雅黑" panose="020B0503020204020204" charset="-122"/>
              <a:cs typeface="+mn-cs"/>
              <a:sym typeface="+mn-ea"/>
            </a:endParaRPr>
          </a:p>
          <a:p>
            <a:pPr eaLnBrk="0" fontAlgn="base" hangingPunct="0">
              <a:spcBef>
                <a:spcPct val="0"/>
              </a:spcBef>
              <a:spcAft>
                <a:spcPct val="0"/>
              </a:spcAft>
            </a:pP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书号：</a:t>
            </a:r>
            <a:r>
              <a:rPr lang="en-US" sz="1900" b="1" strike="noStrike" noProof="1">
                <a:solidFill>
                  <a:srgbClr val="000000"/>
                </a:solidFill>
                <a:latin typeface="微软雅黑" panose="020B0503020204020204" charset="-122"/>
                <a:ea typeface="微软雅黑" panose="020B0503020204020204" charset="-122"/>
                <a:cs typeface="+mn-cs"/>
                <a:sym typeface="+mn-ea"/>
              </a:rPr>
              <a:t>978-7-03-065545-5</a:t>
            </a:r>
            <a:endParaRPr lang="en-US" sz="1900" b="1" strike="noStrike" noProof="1">
              <a:solidFill>
                <a:srgbClr val="000000"/>
              </a:solidFill>
              <a:latin typeface="微软雅黑" panose="020B0503020204020204" charset="-122"/>
              <a:ea typeface="微软雅黑" panose="020B0503020204020204" charset="-122"/>
              <a:cs typeface="+mn-cs"/>
              <a:sym typeface="+mn-ea"/>
            </a:endParaRPr>
          </a:p>
          <a:p>
            <a:pPr eaLnBrk="0" fontAlgn="base" hangingPunct="0">
              <a:spcBef>
                <a:spcPct val="0"/>
              </a:spcBef>
              <a:spcAft>
                <a:spcPct val="0"/>
              </a:spcAft>
            </a:pPr>
            <a:endPar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endPar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版权说明：本课件内容仅供教学使用，严禁任何单位和个人以商业</a:t>
            </a:r>
            <a:endPar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为目的进行任何形式的复制与传播。</a:t>
            </a:r>
            <a:endPar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endPar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endPar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r>
              <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rPr>
              <a:t>下载</a:t>
            </a: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教学资源，请进</a:t>
            </a:r>
            <a:r>
              <a:rPr lang="en-US" altLang="zh-CN"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QQ</a:t>
            </a: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群</a:t>
            </a:r>
            <a:r>
              <a:rPr lang="en-US" altLang="zh-CN"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 </a:t>
            </a:r>
            <a:r>
              <a:rPr lang="en-US" altLang="zh-CN" sz="1900" b="1" strike="noStrike" noProof="1" dirty="0">
                <a:latin typeface="微软雅黑" panose="020B0503020204020204" charset="-122"/>
                <a:ea typeface="微软雅黑" panose="020B0503020204020204" charset="-122"/>
                <a:cs typeface="微软雅黑" panose="020B0503020204020204" charset="-122"/>
                <a:sym typeface="+mn-ea"/>
              </a:rPr>
              <a:t>1070896700</a:t>
            </a:r>
            <a:endParaRPr lang="en-US" altLang="zh-CN"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r>
              <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rPr>
              <a:t>关注最新</a:t>
            </a: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文章，请关注</a:t>
            </a:r>
            <a:r>
              <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rPr>
              <a:t>微</a:t>
            </a: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信公众号</a:t>
            </a:r>
            <a:endParaRPr 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endParaRPr>
          </a:p>
        </p:txBody>
      </p:sp>
      <p:pic>
        <p:nvPicPr>
          <p:cNvPr id="140290" name="图片 4"/>
          <p:cNvPicPr>
            <a:picLocks noChangeAspect="1"/>
          </p:cNvPicPr>
          <p:nvPr/>
        </p:nvPicPr>
        <p:blipFill>
          <a:blip r:embed="rId1"/>
          <a:stretch>
            <a:fillRect/>
          </a:stretch>
        </p:blipFill>
        <p:spPr>
          <a:xfrm>
            <a:off x="6283325" y="4668838"/>
            <a:ext cx="1279525" cy="1266825"/>
          </a:xfrm>
          <a:prstGeom prst="rect">
            <a:avLst/>
          </a:prstGeom>
          <a:noFill/>
          <a:ln w="9525">
            <a:noFill/>
          </a:ln>
        </p:spPr>
      </p:pic>
      <p:sp>
        <p:nvSpPr>
          <p:cNvPr id="140291" name="矩形 8"/>
          <p:cNvSpPr/>
          <p:nvPr/>
        </p:nvSpPr>
        <p:spPr>
          <a:xfrm>
            <a:off x="4730750" y="6005513"/>
            <a:ext cx="2709863" cy="306387"/>
          </a:xfrm>
          <a:prstGeom prst="rect">
            <a:avLst/>
          </a:prstGeom>
          <a:noFill/>
          <a:ln w="9525">
            <a:noFill/>
          </a:ln>
        </p:spPr>
        <p:txBody>
          <a:bodyPr wrap="none" anchor="t" anchorCtr="0">
            <a:spAutoFit/>
          </a:bodyPr>
          <a:p>
            <a:pPr algn="ctr">
              <a:spcBef>
                <a:spcPts val="400"/>
              </a:spcBef>
            </a:pPr>
            <a:r>
              <a:rPr lang="zh-CN" altLang="en-US" sz="1400" b="1" dirty="0">
                <a:solidFill>
                  <a:srgbClr val="181818"/>
                </a:solidFill>
                <a:latin typeface="微软雅黑" panose="020B0503020204020204" charset="-122"/>
                <a:ea typeface="微软雅黑" panose="020B0503020204020204" charset="-122"/>
              </a:rPr>
              <a:t>微信：</a:t>
            </a:r>
            <a:r>
              <a:rPr lang="en-US" altLang="zh-CN" sz="1400" b="1" dirty="0" err="1">
                <a:solidFill>
                  <a:srgbClr val="181818"/>
                </a:solidFill>
                <a:latin typeface="微软雅黑" panose="020B0503020204020204" charset="-122"/>
                <a:ea typeface="微软雅黑" panose="020B0503020204020204" charset="-122"/>
              </a:rPr>
              <a:t>gxcjyfw</a:t>
            </a:r>
            <a:r>
              <a:rPr lang="en-US" altLang="zh-CN" sz="1400" b="1" dirty="0">
                <a:solidFill>
                  <a:srgbClr val="181818"/>
                </a:solidFill>
                <a:latin typeface="微软雅黑" panose="020B0503020204020204" charset="-122"/>
                <a:ea typeface="微软雅黑" panose="020B0503020204020204" charset="-122"/>
              </a:rPr>
              <a:t>         </a:t>
            </a:r>
            <a:r>
              <a:rPr lang="en-US" altLang="zh-CN" sz="1400" b="1" dirty="0">
                <a:solidFill>
                  <a:srgbClr val="181818"/>
                </a:solidFill>
                <a:latin typeface="微软雅黑" panose="020B0503020204020204" charset="-122"/>
                <a:ea typeface="微软雅黑" panose="020B0503020204020204" charset="-122"/>
                <a:sym typeface="微软雅黑" panose="020B0503020204020204" charset="-122"/>
              </a:rPr>
              <a:t>Q</a:t>
            </a:r>
            <a:r>
              <a:rPr lang="en-US" altLang="zh-CN" sz="1400" b="1" dirty="0">
                <a:solidFill>
                  <a:srgbClr val="181818"/>
                </a:solidFill>
                <a:latin typeface="微软雅黑" panose="020B0503020204020204" charset="-122"/>
                <a:ea typeface="微软雅黑" panose="020B0503020204020204" charset="-122"/>
              </a:rPr>
              <a:t>Q</a:t>
            </a:r>
            <a:r>
              <a:rPr lang="zh-CN" altLang="en-US" sz="1400" b="1" dirty="0">
                <a:solidFill>
                  <a:srgbClr val="181818"/>
                </a:solidFill>
                <a:latin typeface="微软雅黑" panose="020B0503020204020204" charset="-122"/>
                <a:ea typeface="微软雅黑" panose="020B0503020204020204" charset="-122"/>
              </a:rPr>
              <a:t>客服群</a:t>
            </a:r>
            <a:endParaRPr lang="zh-CN" altLang="en-US" sz="1400" b="1" dirty="0">
              <a:solidFill>
                <a:srgbClr val="181818"/>
              </a:solidFill>
              <a:latin typeface="微软雅黑" panose="020B0503020204020204" charset="-122"/>
              <a:ea typeface="微软雅黑" panose="020B0503020204020204" charset="-122"/>
            </a:endParaRPr>
          </a:p>
        </p:txBody>
      </p:sp>
      <p:pic>
        <p:nvPicPr>
          <p:cNvPr id="140292" name="图片 9" descr="qrcode_for_gh_058230b37951_1280"/>
          <p:cNvPicPr>
            <a:picLocks noChangeAspect="1"/>
          </p:cNvPicPr>
          <p:nvPr/>
        </p:nvPicPr>
        <p:blipFill>
          <a:blip r:embed="rId2"/>
          <a:srcRect l="5630" t="5585" r="4793" b="4793"/>
          <a:stretch>
            <a:fillRect/>
          </a:stretch>
        </p:blipFill>
        <p:spPr>
          <a:xfrm>
            <a:off x="4816475" y="4681538"/>
            <a:ext cx="1246188" cy="1247775"/>
          </a:xfrm>
          <a:prstGeom prst="rect">
            <a:avLst/>
          </a:prstGeom>
          <a:noFill/>
          <a:ln w="9525">
            <a:noFill/>
          </a:ln>
        </p:spPr>
      </p:pic>
      <p:pic>
        <p:nvPicPr>
          <p:cNvPr id="2" name="图片 1"/>
          <p:cNvPicPr>
            <a:picLocks noChangeAspect="1"/>
          </p:cNvPicPr>
          <p:nvPr/>
        </p:nvPicPr>
        <p:blipFill>
          <a:blip r:embed="rId3"/>
          <a:stretch>
            <a:fillRect/>
          </a:stretch>
        </p:blipFill>
        <p:spPr>
          <a:xfrm>
            <a:off x="7666990" y="1387475"/>
            <a:ext cx="4025265" cy="5037455"/>
          </a:xfrm>
          <a:prstGeom prst="rect">
            <a:avLst/>
          </a:prstGeom>
        </p:spPr>
      </p:pic>
      <p:pic>
        <p:nvPicPr>
          <p:cNvPr id="7175" name="图片 4" descr="图片2"/>
          <p:cNvPicPr>
            <a:picLocks noChangeAspect="1"/>
          </p:cNvPicPr>
          <p:nvPr userDrawn="1"/>
        </p:nvPicPr>
        <p:blipFill>
          <a:blip r:embed="rId4"/>
          <a:stretch>
            <a:fillRect/>
          </a:stretch>
        </p:blipFill>
        <p:spPr>
          <a:xfrm>
            <a:off x="9478010" y="-78105"/>
            <a:ext cx="2461895" cy="1287780"/>
          </a:xfrm>
          <a:prstGeom prst="rect">
            <a:avLst/>
          </a:prstGeom>
          <a:noFill/>
          <a:ln w="9525">
            <a:noFill/>
          </a:ln>
        </p:spPr>
      </p:pic>
    </p:spTree>
  </p:cSld>
  <p:clrMapOvr>
    <a:masterClrMapping/>
  </p:clrMapOvr>
  <p:transition spd="slow" advTm="3000">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圆角矩形 59"/>
          <p:cNvSpPr/>
          <p:nvPr/>
        </p:nvSpPr>
        <p:spPr>
          <a:xfrm>
            <a:off x="525145" y="3596640"/>
            <a:ext cx="7238365" cy="791845"/>
          </a:xfrm>
          <a:prstGeom prst="roundRect">
            <a:avLst>
              <a:gd name="adj" fmla="val 0"/>
            </a:avLst>
          </a:prstGeom>
          <a:gradFill>
            <a:gsLst>
              <a:gs pos="0">
                <a:srgbClr val="D4DDDE"/>
              </a:gs>
              <a:gs pos="100000">
                <a:srgbClr val="365D64">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5" name="流程图: 延期 14"/>
          <p:cNvSpPr/>
          <p:nvPr/>
        </p:nvSpPr>
        <p:spPr>
          <a:xfrm flipH="1">
            <a:off x="6953250" y="635"/>
            <a:ext cx="7247255" cy="6857365"/>
          </a:xfrm>
          <a:prstGeom prst="flowChartDelay">
            <a:avLst/>
          </a:prstGeom>
          <a:gradFill>
            <a:gsLst>
              <a:gs pos="0">
                <a:srgbClr val="D4DDDE"/>
              </a:gs>
              <a:gs pos="100000">
                <a:srgbClr val="224A52">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 name="组合 1"/>
          <p:cNvGrpSpPr/>
          <p:nvPr/>
        </p:nvGrpSpPr>
        <p:grpSpPr>
          <a:xfrm flipH="1">
            <a:off x="470914" y="179876"/>
            <a:ext cx="918617" cy="943672"/>
            <a:chOff x="1294924" y="555070"/>
            <a:chExt cx="1416179" cy="1454804"/>
          </a:xfrm>
        </p:grpSpPr>
        <p:sp>
          <p:nvSpPr>
            <p:cNvPr id="14" name="椭圆 13"/>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62" name="文本框 61"/>
          <p:cNvSpPr txBox="1"/>
          <p:nvPr/>
        </p:nvSpPr>
        <p:spPr>
          <a:xfrm>
            <a:off x="384175" y="3657600"/>
            <a:ext cx="6796405" cy="645160"/>
          </a:xfrm>
          <a:prstGeom prst="rect">
            <a:avLst/>
          </a:prstGeom>
          <a:noFill/>
        </p:spPr>
        <p:txBody>
          <a:bodyPr wrap="square" rtlCol="0">
            <a:spAutoFit/>
          </a:bodyPr>
          <a:lstStyle/>
          <a:p>
            <a:pPr algn="ctr"/>
            <a:r>
              <a:rPr lang="zh-CN" altLang="en-US" sz="3600" dirty="0" smtClean="0">
                <a:latin typeface="思源黑体 Normal" panose="020B0400000000000000" charset="-122"/>
                <a:ea typeface="思源黑体 Normal" panose="020B0400000000000000" charset="-122"/>
                <a:sym typeface="思源黑体 CN Normal" panose="020B0400000000000000" pitchFamily="34" charset="-122"/>
              </a:rPr>
              <a:t>大学生</a:t>
            </a:r>
            <a:r>
              <a:rPr lang="zh-CN" altLang="en-US" sz="36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rPr>
              <a:t>职业发展与就业指导</a:t>
            </a:r>
            <a:endParaRPr lang="zh-CN" altLang="en-US" sz="36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endParaRPr>
          </a:p>
        </p:txBody>
      </p:sp>
      <p:sp>
        <p:nvSpPr>
          <p:cNvPr id="63" name="矩形 62"/>
          <p:cNvSpPr/>
          <p:nvPr/>
        </p:nvSpPr>
        <p:spPr>
          <a:xfrm>
            <a:off x="1407237" y="384990"/>
            <a:ext cx="5133225" cy="333375"/>
          </a:xfrm>
          <a:prstGeom prst="rect">
            <a:avLst/>
          </a:prstGeom>
        </p:spPr>
        <p:txBody>
          <a:bodyPr wrap="square">
            <a:spAutoFit/>
          </a:bodyPr>
          <a:lstStyle/>
          <a:p>
            <a:pPr algn="dist">
              <a:lnSpc>
                <a:spcPct val="150000"/>
              </a:lnSpc>
            </a:pPr>
            <a:r>
              <a:rPr lang="zh-CN" altLang="en-US" sz="1050" dirty="0" smtClean="0">
                <a:latin typeface="方正书宋简体" panose="03000509000000000000" charset="-122"/>
                <a:ea typeface="方正书宋简体" panose="03000509000000000000" charset="-122"/>
                <a:sym typeface="思源黑体 CN Normal" panose="020B0400000000000000" pitchFamily="34" charset="-122"/>
              </a:rPr>
              <a:t>只要选择了目标，不要再想太远；每天脚踏实地，风雨兼程，生命不息，战斗不止。</a:t>
            </a:r>
            <a:endParaRPr lang="zh-CN" altLang="en-US" sz="1050" dirty="0" smtClean="0">
              <a:latin typeface="方正书宋简体" panose="03000509000000000000" charset="-122"/>
              <a:ea typeface="方正书宋简体" panose="03000509000000000000" charset="-122"/>
              <a:sym typeface="思源黑体 CN Normal" panose="020B0400000000000000" pitchFamily="34" charset="-122"/>
            </a:endParaRPr>
          </a:p>
        </p:txBody>
      </p:sp>
      <p:sp>
        <p:nvSpPr>
          <p:cNvPr id="3" name="椭圆 2"/>
          <p:cNvSpPr/>
          <p:nvPr/>
        </p:nvSpPr>
        <p:spPr>
          <a:xfrm>
            <a:off x="7582535" y="722630"/>
            <a:ext cx="5431790" cy="5431790"/>
          </a:xfrm>
          <a:prstGeom prst="ellipse">
            <a:avLst/>
          </a:prstGeom>
          <a:blipFill>
            <a:blip r:embed="rId1" cstate="print">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25145" y="2324100"/>
            <a:ext cx="6796405" cy="706755"/>
          </a:xfrm>
          <a:prstGeom prst="rect">
            <a:avLst/>
          </a:prstGeom>
          <a:noFill/>
        </p:spPr>
        <p:txBody>
          <a:bodyPr wrap="square" rtlCol="0">
            <a:spAutoFit/>
          </a:bodyPr>
          <a:p>
            <a:pPr algn="ctr"/>
            <a:r>
              <a:rPr lang="zh-CN" altLang="en-US" sz="40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rPr>
              <a:t>感谢聆听，下节课见！</a:t>
            </a:r>
            <a:endParaRPr lang="zh-CN" altLang="en-US" sz="40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endParaRPr>
          </a:p>
        </p:txBody>
      </p:sp>
    </p:spTree>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圆角矩形 97"/>
          <p:cNvSpPr/>
          <p:nvPr/>
        </p:nvSpPr>
        <p:spPr>
          <a:xfrm>
            <a:off x="6030595" y="2543810"/>
            <a:ext cx="1291590" cy="12922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900">
                <a:latin typeface="思源黑体 Normal" panose="020B0400000000000000" charset="-122"/>
                <a:ea typeface="思源黑体 Normal" panose="020B0400000000000000" charset="-122"/>
              </a:rPr>
              <a:t>歧视</a:t>
            </a:r>
            <a:endParaRPr lang="zh-CN" altLang="en-US" sz="1900">
              <a:latin typeface="思源黑体 Normal" panose="020B0400000000000000" charset="-122"/>
              <a:ea typeface="思源黑体 Normal" panose="020B0400000000000000" charset="-122"/>
            </a:endParaRPr>
          </a:p>
          <a:p>
            <a:pPr algn="ctr"/>
            <a:r>
              <a:rPr lang="zh-CN" altLang="en-US" sz="1900">
                <a:latin typeface="思源黑体 Normal" panose="020B0400000000000000" charset="-122"/>
                <a:ea typeface="思源黑体 Normal" panose="020B0400000000000000" charset="-122"/>
              </a:rPr>
              <a:t>行为</a:t>
            </a:r>
            <a:endParaRPr lang="zh-CN" altLang="en-US" sz="1900">
              <a:latin typeface="思源黑体 Normal" panose="020B0400000000000000" charset="-122"/>
              <a:ea typeface="思源黑体 Normal" panose="020B0400000000000000" charset="-122"/>
            </a:endParaRPr>
          </a:p>
        </p:txBody>
      </p:sp>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导入活动：情景模拟</a:t>
            </a:r>
            <a:r>
              <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a:t>
            </a:r>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身边的求职陷阱</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pic>
        <p:nvPicPr>
          <p:cNvPr id="4" name="图片 3"/>
          <p:cNvPicPr>
            <a:picLocks noChangeAspect="1"/>
          </p:cNvPicPr>
          <p:nvPr/>
        </p:nvPicPr>
        <p:blipFill>
          <a:blip r:embed="rId2"/>
          <a:srcRect r="9980" b="-284"/>
          <a:stretch>
            <a:fillRect/>
          </a:stretch>
        </p:blipFill>
        <p:spPr>
          <a:xfrm>
            <a:off x="812800" y="1791335"/>
            <a:ext cx="4919980" cy="4042410"/>
          </a:xfrm>
          <a:prstGeom prst="rect">
            <a:avLst/>
          </a:prstGeom>
        </p:spPr>
      </p:pic>
      <p:sp>
        <p:nvSpPr>
          <p:cNvPr id="88" name="PA-圆角矩形 2"/>
          <p:cNvSpPr/>
          <p:nvPr>
            <p:custDataLst>
              <p:tags r:id="rId3"/>
            </p:custDataLst>
          </p:nvPr>
        </p:nvSpPr>
        <p:spPr>
          <a:xfrm>
            <a:off x="9768207" y="5439676"/>
            <a:ext cx="545524" cy="545524"/>
          </a:xfrm>
          <a:prstGeom prst="roundRect">
            <a:avLst>
              <a:gd name="adj" fmla="val 24084"/>
            </a:avLst>
          </a:prstGeom>
          <a:gradFill flip="none" rotWithShape="1">
            <a:gsLst>
              <a:gs pos="0">
                <a:schemeClr val="accent1"/>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9" name="PA-圆角矩形 3"/>
          <p:cNvSpPr/>
          <p:nvPr>
            <p:custDataLst>
              <p:tags r:id="rId4"/>
            </p:custDataLst>
          </p:nvPr>
        </p:nvSpPr>
        <p:spPr>
          <a:xfrm>
            <a:off x="6511366" y="4759687"/>
            <a:ext cx="394887" cy="394888"/>
          </a:xfrm>
          <a:prstGeom prst="roundRect">
            <a:avLst>
              <a:gd name="adj" fmla="val 24080"/>
            </a:avLst>
          </a:prstGeom>
          <a:solidFill>
            <a:srgbClr val="FECEB4"/>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1" name="PA-圆角矩形 4"/>
          <p:cNvSpPr/>
          <p:nvPr>
            <p:custDataLst>
              <p:tags r:id="rId5"/>
            </p:custDataLst>
          </p:nvPr>
        </p:nvSpPr>
        <p:spPr>
          <a:xfrm>
            <a:off x="7873758" y="3955315"/>
            <a:ext cx="1564297" cy="1564297"/>
          </a:xfrm>
          <a:prstGeom prst="roundRect">
            <a:avLst>
              <a:gd name="adj" fmla="val 24079"/>
            </a:avLst>
          </a:prstGeom>
          <a:blipFill>
            <a:blip r:embed="rId6" cstate="print">
              <a:extLst>
                <a:ext uri="{28A0092B-C50C-407E-A947-70E740481C1C}">
                  <a14:useLocalDpi xmlns:a14="http://schemas.microsoft.com/office/drawing/2010/main" val="0"/>
                </a:ext>
              </a:extLst>
            </a:blip>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3" name="PA-圆角矩形 7"/>
          <p:cNvSpPr/>
          <p:nvPr>
            <p:custDataLst>
              <p:tags r:id="rId7"/>
            </p:custDataLst>
          </p:nvPr>
        </p:nvSpPr>
        <p:spPr>
          <a:xfrm>
            <a:off x="7537646" y="1520473"/>
            <a:ext cx="557918" cy="557918"/>
          </a:xfrm>
          <a:prstGeom prst="roundRect">
            <a:avLst>
              <a:gd name="adj" fmla="val 24078"/>
            </a:avLst>
          </a:prstGeom>
          <a:solidFill>
            <a:srgbClr val="FECEB4"/>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4" name="PA-圆角矩形 8"/>
          <p:cNvSpPr/>
          <p:nvPr>
            <p:custDataLst>
              <p:tags r:id="rId8"/>
            </p:custDataLst>
          </p:nvPr>
        </p:nvSpPr>
        <p:spPr>
          <a:xfrm>
            <a:off x="7752093" y="2668472"/>
            <a:ext cx="861405" cy="861405"/>
          </a:xfrm>
          <a:prstGeom prst="roundRect">
            <a:avLst>
              <a:gd name="adj" fmla="val 24082"/>
            </a:avLst>
          </a:prstGeom>
          <a:solidFill>
            <a:srgbClr val="FECEB4"/>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a:solidFill>
                  <a:schemeClr val="tx1"/>
                </a:solidFill>
                <a:latin typeface="思源黑体 Normal" panose="020B0400000000000000" charset="-122"/>
                <a:ea typeface="思源黑体 Normal" panose="020B0400000000000000" charset="-122"/>
                <a:sym typeface="思源黑体 CN Medium" panose="020B0600000000000000" pitchFamily="34" charset="-122"/>
              </a:rPr>
              <a:t>霸王条款</a:t>
            </a:r>
            <a:endParaRPr lang="zh-CN" altLang="en-US">
              <a:solidFill>
                <a:schemeClr val="tx1"/>
              </a:solidFill>
              <a:latin typeface="思源黑体 Normal" panose="020B0400000000000000" charset="-122"/>
              <a:ea typeface="思源黑体 Normal" panose="020B0400000000000000" charset="-122"/>
              <a:sym typeface="思源黑体 CN Medium" panose="020B0600000000000000" pitchFamily="34" charset="-122"/>
            </a:endParaRPr>
          </a:p>
        </p:txBody>
      </p:sp>
      <p:sp>
        <p:nvSpPr>
          <p:cNvPr id="95" name="PA-圆角矩形 9"/>
          <p:cNvSpPr/>
          <p:nvPr>
            <p:custDataLst>
              <p:tags r:id="rId9"/>
            </p:custDataLst>
          </p:nvPr>
        </p:nvSpPr>
        <p:spPr>
          <a:xfrm>
            <a:off x="7296640" y="4933710"/>
            <a:ext cx="270069" cy="270070"/>
          </a:xfrm>
          <a:prstGeom prst="roundRect">
            <a:avLst>
              <a:gd name="adj" fmla="val 24092"/>
            </a:avLst>
          </a:prstGeom>
          <a:gradFill flip="none" rotWithShape="1">
            <a:gsLst>
              <a:gs pos="0">
                <a:schemeClr val="accent1"/>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6" name="PA-圆角矩形 11"/>
          <p:cNvSpPr/>
          <p:nvPr>
            <p:custDataLst>
              <p:tags r:id="rId10"/>
            </p:custDataLst>
          </p:nvPr>
        </p:nvSpPr>
        <p:spPr>
          <a:xfrm>
            <a:off x="8990011" y="1410333"/>
            <a:ext cx="778196" cy="778197"/>
          </a:xfrm>
          <a:prstGeom prst="roundRect">
            <a:avLst>
              <a:gd name="adj" fmla="val 24082"/>
            </a:avLst>
          </a:prstGeom>
          <a:gradFill flip="none" rotWithShape="1">
            <a:gsLst>
              <a:gs pos="0">
                <a:schemeClr val="accent1"/>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dirty="0">
                <a:latin typeface="思源黑体 Normal" panose="020B0400000000000000" charset="-122"/>
                <a:ea typeface="思源黑体 Normal" panose="020B0400000000000000" charset="-122"/>
                <a:sym typeface="思源黑体 CN Medium" panose="020B0600000000000000" pitchFamily="34" charset="-122"/>
              </a:rPr>
              <a:t>虚假广告</a:t>
            </a:r>
            <a:endParaRPr lang="zh-CN" altLang="en-US" dirty="0">
              <a:latin typeface="思源黑体 Normal" panose="020B0400000000000000" charset="-122"/>
              <a:ea typeface="思源黑体 Normal" panose="020B0400000000000000" charset="-122"/>
              <a:sym typeface="思源黑体 CN Medium" panose="020B0600000000000000" pitchFamily="34" charset="-122"/>
            </a:endParaRPr>
          </a:p>
        </p:txBody>
      </p:sp>
      <p:sp>
        <p:nvSpPr>
          <p:cNvPr id="99" name="PA-圆角矩形 8"/>
          <p:cNvSpPr/>
          <p:nvPr>
            <p:custDataLst>
              <p:tags r:id="rId11"/>
            </p:custDataLst>
          </p:nvPr>
        </p:nvSpPr>
        <p:spPr>
          <a:xfrm>
            <a:off x="9142095" y="2608580"/>
            <a:ext cx="2221865" cy="2221865"/>
          </a:xfrm>
          <a:prstGeom prst="roundRect">
            <a:avLst>
              <a:gd name="adj" fmla="val 24082"/>
            </a:avLst>
          </a:prstGeom>
          <a:solidFill>
            <a:srgbClr val="FECEB4"/>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50000"/>
              </a:lnSpc>
            </a:pPr>
            <a:r>
              <a:rPr lang="zh-CN" altLang="en-US" sz="1900">
                <a:solidFill>
                  <a:schemeClr val="tx1"/>
                </a:solidFill>
                <a:effectLst/>
                <a:latin typeface="思源黑体 Normal" panose="020B0400000000000000" charset="-122"/>
                <a:ea typeface="思源黑体 Normal" panose="020B0400000000000000" charset="-122"/>
                <a:sym typeface="思源黑体 CN Medium" panose="020B0600000000000000" pitchFamily="34" charset="-122"/>
              </a:rPr>
              <a:t>侵害应聘学生</a:t>
            </a:r>
            <a:endParaRPr lang="zh-CN" altLang="en-US" sz="1900">
              <a:solidFill>
                <a:schemeClr val="tx1"/>
              </a:solidFill>
              <a:effectLst/>
              <a:latin typeface="思源黑体 Normal" panose="020B0400000000000000" charset="-122"/>
              <a:ea typeface="思源黑体 Normal" panose="020B0400000000000000" charset="-122"/>
              <a:sym typeface="思源黑体 CN Medium" panose="020B0600000000000000" pitchFamily="34" charset="-122"/>
            </a:endParaRPr>
          </a:p>
          <a:p>
            <a:pPr algn="ctr">
              <a:lnSpc>
                <a:spcPct val="150000"/>
              </a:lnSpc>
            </a:pPr>
            <a:r>
              <a:rPr lang="zh-CN" altLang="en-US" sz="1900">
                <a:solidFill>
                  <a:schemeClr val="tx1"/>
                </a:solidFill>
                <a:effectLst/>
                <a:latin typeface="思源黑体 Normal" panose="020B0400000000000000" charset="-122"/>
                <a:ea typeface="思源黑体 Normal" panose="020B0400000000000000" charset="-122"/>
                <a:sym typeface="思源黑体 CN Medium" panose="020B0600000000000000" pitchFamily="34" charset="-122"/>
              </a:rPr>
              <a:t>的隐私权</a:t>
            </a:r>
            <a:endParaRPr lang="zh-CN" altLang="en-US" sz="1900">
              <a:solidFill>
                <a:schemeClr val="tx1"/>
              </a:solidFill>
              <a:effectLst/>
              <a:latin typeface="思源黑体 Normal" panose="020B0400000000000000" charset="-122"/>
              <a:ea typeface="思源黑体 Normal" panose="020B0400000000000000" charset="-122"/>
              <a:sym typeface="思源黑体 CN Medium" panose="020B0600000000000000" pitchFamily="34" charset="-122"/>
            </a:endParaRPr>
          </a:p>
        </p:txBody>
      </p:sp>
      <p:sp>
        <p:nvSpPr>
          <p:cNvPr id="100" name="PA-圆角矩形 11"/>
          <p:cNvSpPr/>
          <p:nvPr>
            <p:custDataLst>
              <p:tags r:id="rId12"/>
            </p:custDataLst>
          </p:nvPr>
        </p:nvSpPr>
        <p:spPr>
          <a:xfrm>
            <a:off x="7874000" y="3981450"/>
            <a:ext cx="1564005" cy="1537970"/>
          </a:xfrm>
          <a:prstGeom prst="roundRect">
            <a:avLst>
              <a:gd name="adj" fmla="val 24082"/>
            </a:avLst>
          </a:prstGeom>
          <a:gradFill flip="none" rotWithShape="1">
            <a:gsLst>
              <a:gs pos="0">
                <a:schemeClr val="accent1"/>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50000"/>
              </a:lnSpc>
            </a:pPr>
            <a:r>
              <a:rPr lang="zh-CN" altLang="en-US">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思源黑体 CN Medium" panose="020B0600000000000000" pitchFamily="34" charset="-122"/>
              </a:rPr>
              <a:t>侵害应聘学生的知情权</a:t>
            </a:r>
            <a:endParaRPr lang="zh-CN" altLang="en-US"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思源黑体 CN Medium" panose="020B0600000000000000" pitchFamily="34" charset="-122"/>
            </a:endParaRPr>
          </a:p>
        </p:txBody>
      </p:sp>
    </p:spTree>
    <p:custDataLst>
      <p:tags r:id="rId13"/>
    </p:custData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91"/>
                                        </p:tgtEl>
                                        <p:attrNameLst>
                                          <p:attrName>style.visibility</p:attrName>
                                        </p:attrNameLst>
                                      </p:cBhvr>
                                      <p:to>
                                        <p:strVal val="visible"/>
                                      </p:to>
                                    </p:set>
                                    <p:anim calcmode="lin" valueType="num">
                                      <p:cBhvr>
                                        <p:cTn id="7" dur="500" fill="hold"/>
                                        <p:tgtEl>
                                          <p:spTgt spid="91"/>
                                        </p:tgtEl>
                                        <p:attrNameLst>
                                          <p:attrName>ppt_w</p:attrName>
                                        </p:attrNameLst>
                                      </p:cBhvr>
                                      <p:tavLst>
                                        <p:tav tm="0">
                                          <p:val>
                                            <p:fltVal val="0"/>
                                          </p:val>
                                        </p:tav>
                                        <p:tav tm="100000">
                                          <p:val>
                                            <p:strVal val="#ppt_w"/>
                                          </p:val>
                                        </p:tav>
                                      </p:tavLst>
                                    </p:anim>
                                    <p:anim calcmode="lin" valueType="num">
                                      <p:cBhvr>
                                        <p:cTn id="8" dur="500" fill="hold"/>
                                        <p:tgtEl>
                                          <p:spTgt spid="9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角矩形 14"/>
          <p:cNvSpPr/>
          <p:nvPr/>
        </p:nvSpPr>
        <p:spPr>
          <a:xfrm>
            <a:off x="1562100" y="1682750"/>
            <a:ext cx="9067800" cy="3776980"/>
          </a:xfrm>
          <a:prstGeom prst="roundRect">
            <a:avLst/>
          </a:prstGeom>
          <a:noFill/>
          <a:ln w="19050">
            <a:solidFill>
              <a:srgbClr val="365D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61590" y="862443"/>
            <a:ext cx="1440000" cy="1440000"/>
          </a:xfrm>
          <a:prstGeom prst="ellipse">
            <a:avLst/>
          </a:prstGeom>
          <a:gradFill>
            <a:gsLst>
              <a:gs pos="100000">
                <a:srgbClr val="D4DDDE"/>
              </a:gs>
              <a:gs pos="0">
                <a:srgbClr val="335B6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 name="文本框 6"/>
          <p:cNvSpPr txBox="1"/>
          <p:nvPr/>
        </p:nvSpPr>
        <p:spPr>
          <a:xfrm>
            <a:off x="5556250" y="1153163"/>
            <a:ext cx="1050877" cy="829945"/>
          </a:xfrm>
          <a:prstGeom prst="rect">
            <a:avLst/>
          </a:prstGeom>
          <a:noFill/>
        </p:spPr>
        <p:txBody>
          <a:bodyPr wrap="square" rtlCol="0">
            <a:spAutoFit/>
          </a:bodyPr>
          <a:lstStyle/>
          <a:p>
            <a:pPr algn="ctr"/>
            <a:r>
              <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rPr>
              <a:t>01</a:t>
            </a:r>
            <a:endPar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endParaRPr>
          </a:p>
        </p:txBody>
      </p:sp>
      <p:sp>
        <p:nvSpPr>
          <p:cNvPr id="25" name="文本框 24"/>
          <p:cNvSpPr txBox="1"/>
          <p:nvPr/>
        </p:nvSpPr>
        <p:spPr>
          <a:xfrm>
            <a:off x="2574925" y="3058160"/>
            <a:ext cx="7039610" cy="737235"/>
          </a:xfrm>
          <a:prstGeom prst="rect">
            <a:avLst/>
          </a:prstGeom>
          <a:noFill/>
        </p:spPr>
        <p:txBody>
          <a:bodyPr wrap="square" rtlCol="0">
            <a:spAutoFit/>
          </a:bodyPr>
          <a:lstStyle/>
          <a:p>
            <a:pPr algn="ctr"/>
            <a:r>
              <a:rPr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rPr>
              <a:t>毕业生就业权益保护</a:t>
            </a:r>
            <a:endParaRPr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endParaRPr>
          </a:p>
        </p:txBody>
      </p:sp>
      <p:grpSp>
        <p:nvGrpSpPr>
          <p:cNvPr id="11" name="组合 10"/>
          <p:cNvGrpSpPr/>
          <p:nvPr/>
        </p:nvGrpSpPr>
        <p:grpSpPr>
          <a:xfrm>
            <a:off x="8888095" y="3656144"/>
            <a:ext cx="2563495" cy="2447382"/>
            <a:chOff x="2238" y="5821"/>
            <a:chExt cx="4738" cy="4522"/>
          </a:xfrm>
        </p:grpSpPr>
        <p:sp>
          <p:nvSpPr>
            <p:cNvPr id="298" name="ísḷiḍe"/>
            <p:cNvSpPr/>
            <p:nvPr/>
          </p:nvSpPr>
          <p:spPr bwMode="auto">
            <a:xfrm>
              <a:off x="6154" y="9852"/>
              <a:ext cx="552" cy="453"/>
            </a:xfrm>
            <a:custGeom>
              <a:avLst/>
              <a:gdLst>
                <a:gd name="T0" fmla="*/ 33 w 197"/>
                <a:gd name="T1" fmla="*/ 147 h 162"/>
                <a:gd name="T2" fmla="*/ 9 w 197"/>
                <a:gd name="T3" fmla="*/ 73 h 162"/>
                <a:gd name="T4" fmla="*/ 46 w 197"/>
                <a:gd name="T5" fmla="*/ 55 h 162"/>
                <a:gd name="T6" fmla="*/ 78 w 197"/>
                <a:gd name="T7" fmla="*/ 34 h 162"/>
                <a:gd name="T8" fmla="*/ 138 w 197"/>
                <a:gd name="T9" fmla="*/ 18 h 162"/>
                <a:gd name="T10" fmla="*/ 153 w 197"/>
                <a:gd name="T11" fmla="*/ 66 h 162"/>
                <a:gd name="T12" fmla="*/ 195 w 197"/>
                <a:gd name="T13" fmla="*/ 115 h 162"/>
                <a:gd name="T14" fmla="*/ 153 w 197"/>
                <a:gd name="T15" fmla="*/ 159 h 162"/>
                <a:gd name="T16" fmla="*/ 33 w 197"/>
                <a:gd name="T17" fmla="*/ 14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62">
                  <a:moveTo>
                    <a:pt x="33" y="147"/>
                  </a:moveTo>
                  <a:cubicBezTo>
                    <a:pt x="33" y="147"/>
                    <a:pt x="0" y="89"/>
                    <a:pt x="9" y="73"/>
                  </a:cubicBezTo>
                  <a:cubicBezTo>
                    <a:pt x="17" y="56"/>
                    <a:pt x="27" y="51"/>
                    <a:pt x="46" y="55"/>
                  </a:cubicBezTo>
                  <a:cubicBezTo>
                    <a:pt x="65" y="60"/>
                    <a:pt x="70" y="50"/>
                    <a:pt x="78" y="34"/>
                  </a:cubicBezTo>
                  <a:cubicBezTo>
                    <a:pt x="85" y="19"/>
                    <a:pt x="110" y="0"/>
                    <a:pt x="138" y="18"/>
                  </a:cubicBezTo>
                  <a:cubicBezTo>
                    <a:pt x="161" y="32"/>
                    <a:pt x="139" y="62"/>
                    <a:pt x="153" y="66"/>
                  </a:cubicBezTo>
                  <a:cubicBezTo>
                    <a:pt x="170" y="70"/>
                    <a:pt x="197" y="84"/>
                    <a:pt x="195" y="115"/>
                  </a:cubicBezTo>
                  <a:cubicBezTo>
                    <a:pt x="193" y="146"/>
                    <a:pt x="165" y="156"/>
                    <a:pt x="153" y="159"/>
                  </a:cubicBezTo>
                  <a:cubicBezTo>
                    <a:pt x="142" y="162"/>
                    <a:pt x="33" y="147"/>
                    <a:pt x="33" y="147"/>
                  </a:cubicBez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ïṥľîḋe"/>
            <p:cNvSpPr/>
            <p:nvPr/>
          </p:nvSpPr>
          <p:spPr bwMode="auto">
            <a:xfrm>
              <a:off x="6178" y="10224"/>
              <a:ext cx="512" cy="110"/>
            </a:xfrm>
            <a:custGeom>
              <a:avLst/>
              <a:gdLst>
                <a:gd name="T0" fmla="*/ 148 w 297"/>
                <a:gd name="T1" fmla="*/ 64 h 64"/>
                <a:gd name="T2" fmla="*/ 284 w 297"/>
                <a:gd name="T3" fmla="*/ 64 h 64"/>
                <a:gd name="T4" fmla="*/ 297 w 297"/>
                <a:gd name="T5" fmla="*/ 0 h 64"/>
                <a:gd name="T6" fmla="*/ 0 w 297"/>
                <a:gd name="T7" fmla="*/ 0 h 64"/>
                <a:gd name="T8" fmla="*/ 12 w 297"/>
                <a:gd name="T9" fmla="*/ 64 h 64"/>
                <a:gd name="T10" fmla="*/ 148 w 297"/>
                <a:gd name="T11" fmla="*/ 64 h 64"/>
                <a:gd name="T12" fmla="*/ 148 w 297"/>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297" h="64">
                  <a:moveTo>
                    <a:pt x="148" y="64"/>
                  </a:moveTo>
                  <a:lnTo>
                    <a:pt x="284" y="64"/>
                  </a:lnTo>
                  <a:lnTo>
                    <a:pt x="297" y="0"/>
                  </a:lnTo>
                  <a:lnTo>
                    <a:pt x="0" y="0"/>
                  </a:lnTo>
                  <a:lnTo>
                    <a:pt x="12" y="64"/>
                  </a:lnTo>
                  <a:lnTo>
                    <a:pt x="148" y="64"/>
                  </a:lnTo>
                  <a:lnTo>
                    <a:pt x="148" y="64"/>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îṣľîḋé"/>
            <p:cNvSpPr/>
            <p:nvPr/>
          </p:nvSpPr>
          <p:spPr bwMode="auto">
            <a:xfrm>
              <a:off x="6030" y="9490"/>
              <a:ext cx="807" cy="853"/>
            </a:xfrm>
            <a:custGeom>
              <a:avLst/>
              <a:gdLst>
                <a:gd name="T0" fmla="*/ 1 w 288"/>
                <a:gd name="T1" fmla="*/ 5 h 305"/>
                <a:gd name="T2" fmla="*/ 20 w 288"/>
                <a:gd name="T3" fmla="*/ 106 h 305"/>
                <a:gd name="T4" fmla="*/ 50 w 288"/>
                <a:gd name="T5" fmla="*/ 266 h 305"/>
                <a:gd name="T6" fmla="*/ 57 w 288"/>
                <a:gd name="T7" fmla="*/ 302 h 305"/>
                <a:gd name="T8" fmla="*/ 60 w 288"/>
                <a:gd name="T9" fmla="*/ 305 h 305"/>
                <a:gd name="T10" fmla="*/ 193 w 288"/>
                <a:gd name="T11" fmla="*/ 305 h 305"/>
                <a:gd name="T12" fmla="*/ 228 w 288"/>
                <a:gd name="T13" fmla="*/ 305 h 305"/>
                <a:gd name="T14" fmla="*/ 231 w 288"/>
                <a:gd name="T15" fmla="*/ 302 h 305"/>
                <a:gd name="T16" fmla="*/ 250 w 288"/>
                <a:gd name="T17" fmla="*/ 202 h 305"/>
                <a:gd name="T18" fmla="*/ 280 w 288"/>
                <a:gd name="T19" fmla="*/ 42 h 305"/>
                <a:gd name="T20" fmla="*/ 287 w 288"/>
                <a:gd name="T21" fmla="*/ 5 h 305"/>
                <a:gd name="T22" fmla="*/ 284 w 288"/>
                <a:gd name="T23" fmla="*/ 2 h 305"/>
                <a:gd name="T24" fmla="*/ 189 w 288"/>
                <a:gd name="T25" fmla="*/ 2 h 305"/>
                <a:gd name="T26" fmla="*/ 39 w 288"/>
                <a:gd name="T27" fmla="*/ 2 h 305"/>
                <a:gd name="T28" fmla="*/ 4 w 288"/>
                <a:gd name="T29" fmla="*/ 2 h 305"/>
                <a:gd name="T30" fmla="*/ 4 w 288"/>
                <a:gd name="T31" fmla="*/ 8 h 305"/>
                <a:gd name="T32" fmla="*/ 99 w 288"/>
                <a:gd name="T33" fmla="*/ 8 h 305"/>
                <a:gd name="T34" fmla="*/ 250 w 288"/>
                <a:gd name="T35" fmla="*/ 8 h 305"/>
                <a:gd name="T36" fmla="*/ 284 w 288"/>
                <a:gd name="T37" fmla="*/ 8 h 305"/>
                <a:gd name="T38" fmla="*/ 281 w 288"/>
                <a:gd name="T39" fmla="*/ 4 h 305"/>
                <a:gd name="T40" fmla="*/ 262 w 288"/>
                <a:gd name="T41" fmla="*/ 104 h 305"/>
                <a:gd name="T42" fmla="*/ 232 w 288"/>
                <a:gd name="T43" fmla="*/ 264 h 305"/>
                <a:gd name="T44" fmla="*/ 225 w 288"/>
                <a:gd name="T45" fmla="*/ 301 h 305"/>
                <a:gd name="T46" fmla="*/ 228 w 288"/>
                <a:gd name="T47" fmla="*/ 299 h 305"/>
                <a:gd name="T48" fmla="*/ 95 w 288"/>
                <a:gd name="T49" fmla="*/ 299 h 305"/>
                <a:gd name="T50" fmla="*/ 60 w 288"/>
                <a:gd name="T51" fmla="*/ 299 h 305"/>
                <a:gd name="T52" fmla="*/ 63 w 288"/>
                <a:gd name="T53" fmla="*/ 301 h 305"/>
                <a:gd name="T54" fmla="*/ 44 w 288"/>
                <a:gd name="T55" fmla="*/ 201 h 305"/>
                <a:gd name="T56" fmla="*/ 14 w 288"/>
                <a:gd name="T57" fmla="*/ 41 h 305"/>
                <a:gd name="T58" fmla="*/ 7 w 288"/>
                <a:gd name="T59" fmla="*/ 4 h 305"/>
                <a:gd name="T60" fmla="*/ 1 w 288"/>
                <a:gd name="T61" fmla="*/ 5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305">
                  <a:moveTo>
                    <a:pt x="1" y="5"/>
                  </a:moveTo>
                  <a:cubicBezTo>
                    <a:pt x="7" y="39"/>
                    <a:pt x="14" y="72"/>
                    <a:pt x="20" y="106"/>
                  </a:cubicBezTo>
                  <a:cubicBezTo>
                    <a:pt x="30" y="159"/>
                    <a:pt x="40" y="212"/>
                    <a:pt x="50" y="266"/>
                  </a:cubicBezTo>
                  <a:cubicBezTo>
                    <a:pt x="53" y="278"/>
                    <a:pt x="55" y="290"/>
                    <a:pt x="57" y="302"/>
                  </a:cubicBezTo>
                  <a:cubicBezTo>
                    <a:pt x="58" y="304"/>
                    <a:pt x="59" y="305"/>
                    <a:pt x="60" y="305"/>
                  </a:cubicBezTo>
                  <a:cubicBezTo>
                    <a:pt x="105" y="305"/>
                    <a:pt x="149" y="305"/>
                    <a:pt x="193" y="305"/>
                  </a:cubicBezTo>
                  <a:cubicBezTo>
                    <a:pt x="205" y="305"/>
                    <a:pt x="216" y="305"/>
                    <a:pt x="228" y="305"/>
                  </a:cubicBezTo>
                  <a:cubicBezTo>
                    <a:pt x="229" y="305"/>
                    <a:pt x="231" y="304"/>
                    <a:pt x="231" y="302"/>
                  </a:cubicBezTo>
                  <a:cubicBezTo>
                    <a:pt x="237" y="269"/>
                    <a:pt x="244" y="236"/>
                    <a:pt x="250" y="202"/>
                  </a:cubicBezTo>
                  <a:cubicBezTo>
                    <a:pt x="260" y="149"/>
                    <a:pt x="270" y="96"/>
                    <a:pt x="280" y="42"/>
                  </a:cubicBezTo>
                  <a:cubicBezTo>
                    <a:pt x="283" y="30"/>
                    <a:pt x="285" y="18"/>
                    <a:pt x="287" y="5"/>
                  </a:cubicBezTo>
                  <a:cubicBezTo>
                    <a:pt x="288" y="4"/>
                    <a:pt x="286" y="2"/>
                    <a:pt x="284" y="2"/>
                  </a:cubicBezTo>
                  <a:cubicBezTo>
                    <a:pt x="253" y="2"/>
                    <a:pt x="221" y="2"/>
                    <a:pt x="189" y="2"/>
                  </a:cubicBezTo>
                  <a:cubicBezTo>
                    <a:pt x="139" y="2"/>
                    <a:pt x="89" y="2"/>
                    <a:pt x="39" y="2"/>
                  </a:cubicBezTo>
                  <a:cubicBezTo>
                    <a:pt x="27" y="2"/>
                    <a:pt x="16" y="2"/>
                    <a:pt x="4" y="2"/>
                  </a:cubicBezTo>
                  <a:cubicBezTo>
                    <a:pt x="0" y="2"/>
                    <a:pt x="0" y="8"/>
                    <a:pt x="4" y="8"/>
                  </a:cubicBezTo>
                  <a:cubicBezTo>
                    <a:pt x="36" y="8"/>
                    <a:pt x="67" y="8"/>
                    <a:pt x="99" y="8"/>
                  </a:cubicBezTo>
                  <a:cubicBezTo>
                    <a:pt x="149" y="8"/>
                    <a:pt x="199" y="8"/>
                    <a:pt x="250" y="8"/>
                  </a:cubicBezTo>
                  <a:cubicBezTo>
                    <a:pt x="261" y="8"/>
                    <a:pt x="273" y="8"/>
                    <a:pt x="284" y="8"/>
                  </a:cubicBezTo>
                  <a:cubicBezTo>
                    <a:pt x="283" y="6"/>
                    <a:pt x="282" y="5"/>
                    <a:pt x="281" y="4"/>
                  </a:cubicBezTo>
                  <a:cubicBezTo>
                    <a:pt x="275" y="37"/>
                    <a:pt x="269" y="71"/>
                    <a:pt x="262" y="104"/>
                  </a:cubicBezTo>
                  <a:cubicBezTo>
                    <a:pt x="252" y="157"/>
                    <a:pt x="242" y="211"/>
                    <a:pt x="232" y="264"/>
                  </a:cubicBezTo>
                  <a:cubicBezTo>
                    <a:pt x="230" y="276"/>
                    <a:pt x="228" y="289"/>
                    <a:pt x="225" y="301"/>
                  </a:cubicBezTo>
                  <a:cubicBezTo>
                    <a:pt x="226" y="300"/>
                    <a:pt x="227" y="299"/>
                    <a:pt x="228" y="299"/>
                  </a:cubicBezTo>
                  <a:cubicBezTo>
                    <a:pt x="184" y="299"/>
                    <a:pt x="139" y="299"/>
                    <a:pt x="95" y="299"/>
                  </a:cubicBezTo>
                  <a:cubicBezTo>
                    <a:pt x="83" y="299"/>
                    <a:pt x="72" y="299"/>
                    <a:pt x="60" y="299"/>
                  </a:cubicBezTo>
                  <a:cubicBezTo>
                    <a:pt x="61" y="299"/>
                    <a:pt x="62" y="300"/>
                    <a:pt x="63" y="301"/>
                  </a:cubicBezTo>
                  <a:cubicBezTo>
                    <a:pt x="57" y="267"/>
                    <a:pt x="50" y="234"/>
                    <a:pt x="44" y="201"/>
                  </a:cubicBezTo>
                  <a:cubicBezTo>
                    <a:pt x="34" y="147"/>
                    <a:pt x="24" y="94"/>
                    <a:pt x="14" y="41"/>
                  </a:cubicBezTo>
                  <a:cubicBezTo>
                    <a:pt x="12" y="28"/>
                    <a:pt x="9" y="16"/>
                    <a:pt x="7"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í$ļiḑé"/>
            <p:cNvSpPr/>
            <p:nvPr/>
          </p:nvSpPr>
          <p:spPr bwMode="auto">
            <a:xfrm>
              <a:off x="6168" y="9490"/>
              <a:ext cx="221" cy="815"/>
            </a:xfrm>
            <a:custGeom>
              <a:avLst/>
              <a:gdLst>
                <a:gd name="T0" fmla="*/ 1 w 79"/>
                <a:gd name="T1" fmla="*/ 5 h 291"/>
                <a:gd name="T2" fmla="*/ 15 w 79"/>
                <a:gd name="T3" fmla="*/ 101 h 291"/>
                <a:gd name="T4" fmla="*/ 37 w 79"/>
                <a:gd name="T5" fmla="*/ 254 h 291"/>
                <a:gd name="T6" fmla="*/ 42 w 79"/>
                <a:gd name="T7" fmla="*/ 289 h 291"/>
                <a:gd name="T8" fmla="*/ 45 w 79"/>
                <a:gd name="T9" fmla="*/ 291 h 291"/>
                <a:gd name="T10" fmla="*/ 76 w 79"/>
                <a:gd name="T11" fmla="*/ 291 h 291"/>
                <a:gd name="T12" fmla="*/ 79 w 79"/>
                <a:gd name="T13" fmla="*/ 288 h 291"/>
                <a:gd name="T14" fmla="*/ 76 w 79"/>
                <a:gd name="T15" fmla="*/ 193 h 291"/>
                <a:gd name="T16" fmla="*/ 70 w 79"/>
                <a:gd name="T17" fmla="*/ 40 h 291"/>
                <a:gd name="T18" fmla="*/ 69 w 79"/>
                <a:gd name="T19" fmla="*/ 5 h 291"/>
                <a:gd name="T20" fmla="*/ 63 w 79"/>
                <a:gd name="T21" fmla="*/ 5 h 291"/>
                <a:gd name="T22" fmla="*/ 66 w 79"/>
                <a:gd name="T23" fmla="*/ 100 h 291"/>
                <a:gd name="T24" fmla="*/ 72 w 79"/>
                <a:gd name="T25" fmla="*/ 253 h 291"/>
                <a:gd name="T26" fmla="*/ 73 w 79"/>
                <a:gd name="T27" fmla="*/ 288 h 291"/>
                <a:gd name="T28" fmla="*/ 76 w 79"/>
                <a:gd name="T29" fmla="*/ 285 h 291"/>
                <a:gd name="T30" fmla="*/ 45 w 79"/>
                <a:gd name="T31" fmla="*/ 285 h 291"/>
                <a:gd name="T32" fmla="*/ 48 w 79"/>
                <a:gd name="T33" fmla="*/ 288 h 291"/>
                <a:gd name="T34" fmla="*/ 34 w 79"/>
                <a:gd name="T35" fmla="*/ 192 h 291"/>
                <a:gd name="T36" fmla="*/ 12 w 79"/>
                <a:gd name="T37" fmla="*/ 39 h 291"/>
                <a:gd name="T38" fmla="*/ 6 w 79"/>
                <a:gd name="T39" fmla="*/ 4 h 291"/>
                <a:gd name="T40" fmla="*/ 1 w 79"/>
                <a:gd name="T41" fmla="*/ 5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291">
                  <a:moveTo>
                    <a:pt x="1" y="5"/>
                  </a:moveTo>
                  <a:cubicBezTo>
                    <a:pt x="5" y="37"/>
                    <a:pt x="10" y="69"/>
                    <a:pt x="15" y="101"/>
                  </a:cubicBezTo>
                  <a:cubicBezTo>
                    <a:pt x="22" y="152"/>
                    <a:pt x="30" y="203"/>
                    <a:pt x="37" y="254"/>
                  </a:cubicBezTo>
                  <a:cubicBezTo>
                    <a:pt x="39" y="266"/>
                    <a:pt x="40" y="277"/>
                    <a:pt x="42" y="289"/>
                  </a:cubicBezTo>
                  <a:cubicBezTo>
                    <a:pt x="42" y="291"/>
                    <a:pt x="44" y="291"/>
                    <a:pt x="45" y="291"/>
                  </a:cubicBezTo>
                  <a:cubicBezTo>
                    <a:pt x="56" y="291"/>
                    <a:pt x="66" y="291"/>
                    <a:pt x="76" y="291"/>
                  </a:cubicBezTo>
                  <a:cubicBezTo>
                    <a:pt x="78" y="291"/>
                    <a:pt x="79" y="290"/>
                    <a:pt x="79" y="288"/>
                  </a:cubicBezTo>
                  <a:cubicBezTo>
                    <a:pt x="78" y="257"/>
                    <a:pt x="77" y="225"/>
                    <a:pt x="76" y="193"/>
                  </a:cubicBezTo>
                  <a:cubicBezTo>
                    <a:pt x="74" y="142"/>
                    <a:pt x="72" y="91"/>
                    <a:pt x="70" y="40"/>
                  </a:cubicBezTo>
                  <a:cubicBezTo>
                    <a:pt x="69" y="28"/>
                    <a:pt x="69" y="16"/>
                    <a:pt x="69" y="5"/>
                  </a:cubicBezTo>
                  <a:cubicBezTo>
                    <a:pt x="68" y="1"/>
                    <a:pt x="62" y="1"/>
                    <a:pt x="63" y="5"/>
                  </a:cubicBezTo>
                  <a:cubicBezTo>
                    <a:pt x="64" y="37"/>
                    <a:pt x="65" y="68"/>
                    <a:pt x="66" y="100"/>
                  </a:cubicBezTo>
                  <a:cubicBezTo>
                    <a:pt x="68" y="151"/>
                    <a:pt x="70" y="202"/>
                    <a:pt x="72" y="253"/>
                  </a:cubicBezTo>
                  <a:cubicBezTo>
                    <a:pt x="73" y="265"/>
                    <a:pt x="73" y="277"/>
                    <a:pt x="73" y="288"/>
                  </a:cubicBezTo>
                  <a:cubicBezTo>
                    <a:pt x="74" y="287"/>
                    <a:pt x="75" y="286"/>
                    <a:pt x="76" y="285"/>
                  </a:cubicBezTo>
                  <a:cubicBezTo>
                    <a:pt x="66" y="285"/>
                    <a:pt x="56" y="285"/>
                    <a:pt x="45" y="285"/>
                  </a:cubicBezTo>
                  <a:cubicBezTo>
                    <a:pt x="46" y="286"/>
                    <a:pt x="47" y="287"/>
                    <a:pt x="48" y="288"/>
                  </a:cubicBezTo>
                  <a:cubicBezTo>
                    <a:pt x="43" y="256"/>
                    <a:pt x="39" y="224"/>
                    <a:pt x="34" y="192"/>
                  </a:cubicBezTo>
                  <a:cubicBezTo>
                    <a:pt x="27" y="141"/>
                    <a:pt x="19" y="90"/>
                    <a:pt x="12" y="39"/>
                  </a:cubicBezTo>
                  <a:cubicBezTo>
                    <a:pt x="10" y="27"/>
                    <a:pt x="8" y="16"/>
                    <a:pt x="6"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i$ḻïďè"/>
            <p:cNvSpPr/>
            <p:nvPr/>
          </p:nvSpPr>
          <p:spPr bwMode="auto">
            <a:xfrm>
              <a:off x="6500" y="9493"/>
              <a:ext cx="198" cy="794"/>
            </a:xfrm>
            <a:custGeom>
              <a:avLst/>
              <a:gdLst>
                <a:gd name="T0" fmla="*/ 5 w 71"/>
                <a:gd name="T1" fmla="*/ 4 h 284"/>
                <a:gd name="T2" fmla="*/ 3 w 71"/>
                <a:gd name="T3" fmla="*/ 96 h 284"/>
                <a:gd name="T4" fmla="*/ 1 w 71"/>
                <a:gd name="T5" fmla="*/ 243 h 284"/>
                <a:gd name="T6" fmla="*/ 0 w 71"/>
                <a:gd name="T7" fmla="*/ 276 h 284"/>
                <a:gd name="T8" fmla="*/ 3 w 71"/>
                <a:gd name="T9" fmla="*/ 279 h 284"/>
                <a:gd name="T10" fmla="*/ 37 w 71"/>
                <a:gd name="T11" fmla="*/ 284 h 284"/>
                <a:gd name="T12" fmla="*/ 40 w 71"/>
                <a:gd name="T13" fmla="*/ 281 h 284"/>
                <a:gd name="T14" fmla="*/ 50 w 71"/>
                <a:gd name="T15" fmla="*/ 187 h 284"/>
                <a:gd name="T16" fmla="*/ 67 w 71"/>
                <a:gd name="T17" fmla="*/ 38 h 284"/>
                <a:gd name="T18" fmla="*/ 71 w 71"/>
                <a:gd name="T19" fmla="*/ 4 h 284"/>
                <a:gd name="T20" fmla="*/ 65 w 71"/>
                <a:gd name="T21" fmla="*/ 4 h 284"/>
                <a:gd name="T22" fmla="*/ 54 w 71"/>
                <a:gd name="T23" fmla="*/ 97 h 284"/>
                <a:gd name="T24" fmla="*/ 38 w 71"/>
                <a:gd name="T25" fmla="*/ 246 h 284"/>
                <a:gd name="T26" fmla="*/ 34 w 71"/>
                <a:gd name="T27" fmla="*/ 281 h 284"/>
                <a:gd name="T28" fmla="*/ 37 w 71"/>
                <a:gd name="T29" fmla="*/ 278 h 284"/>
                <a:gd name="T30" fmla="*/ 3 w 71"/>
                <a:gd name="T31" fmla="*/ 273 h 284"/>
                <a:gd name="T32" fmla="*/ 6 w 71"/>
                <a:gd name="T33" fmla="*/ 276 h 284"/>
                <a:gd name="T34" fmla="*/ 8 w 71"/>
                <a:gd name="T35" fmla="*/ 184 h 284"/>
                <a:gd name="T36" fmla="*/ 10 w 71"/>
                <a:gd name="T37" fmla="*/ 37 h 284"/>
                <a:gd name="T38" fmla="*/ 11 w 71"/>
                <a:gd name="T39" fmla="*/ 4 h 284"/>
                <a:gd name="T40" fmla="*/ 5 w 71"/>
                <a:gd name="T41" fmla="*/ 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284">
                  <a:moveTo>
                    <a:pt x="5" y="4"/>
                  </a:moveTo>
                  <a:cubicBezTo>
                    <a:pt x="4" y="34"/>
                    <a:pt x="4" y="65"/>
                    <a:pt x="3" y="96"/>
                  </a:cubicBezTo>
                  <a:cubicBezTo>
                    <a:pt x="2" y="145"/>
                    <a:pt x="2" y="194"/>
                    <a:pt x="1" y="243"/>
                  </a:cubicBezTo>
                  <a:cubicBezTo>
                    <a:pt x="1" y="254"/>
                    <a:pt x="0" y="265"/>
                    <a:pt x="0" y="276"/>
                  </a:cubicBezTo>
                  <a:cubicBezTo>
                    <a:pt x="0" y="278"/>
                    <a:pt x="2" y="279"/>
                    <a:pt x="3" y="279"/>
                  </a:cubicBezTo>
                  <a:cubicBezTo>
                    <a:pt x="14" y="281"/>
                    <a:pt x="26" y="282"/>
                    <a:pt x="37" y="284"/>
                  </a:cubicBezTo>
                  <a:cubicBezTo>
                    <a:pt x="39" y="284"/>
                    <a:pt x="40" y="282"/>
                    <a:pt x="40" y="281"/>
                  </a:cubicBezTo>
                  <a:cubicBezTo>
                    <a:pt x="43" y="249"/>
                    <a:pt x="47" y="218"/>
                    <a:pt x="50" y="187"/>
                  </a:cubicBezTo>
                  <a:cubicBezTo>
                    <a:pt x="56" y="137"/>
                    <a:pt x="61" y="88"/>
                    <a:pt x="67" y="38"/>
                  </a:cubicBezTo>
                  <a:cubicBezTo>
                    <a:pt x="68" y="27"/>
                    <a:pt x="69" y="15"/>
                    <a:pt x="71" y="4"/>
                  </a:cubicBezTo>
                  <a:cubicBezTo>
                    <a:pt x="71" y="0"/>
                    <a:pt x="65" y="0"/>
                    <a:pt x="65" y="4"/>
                  </a:cubicBezTo>
                  <a:cubicBezTo>
                    <a:pt x="61" y="35"/>
                    <a:pt x="58" y="66"/>
                    <a:pt x="54" y="97"/>
                  </a:cubicBezTo>
                  <a:cubicBezTo>
                    <a:pt x="49" y="147"/>
                    <a:pt x="43" y="197"/>
                    <a:pt x="38" y="246"/>
                  </a:cubicBezTo>
                  <a:cubicBezTo>
                    <a:pt x="36" y="258"/>
                    <a:pt x="35" y="269"/>
                    <a:pt x="34" y="281"/>
                  </a:cubicBezTo>
                  <a:cubicBezTo>
                    <a:pt x="35" y="280"/>
                    <a:pt x="36" y="279"/>
                    <a:pt x="37" y="278"/>
                  </a:cubicBezTo>
                  <a:cubicBezTo>
                    <a:pt x="26" y="276"/>
                    <a:pt x="14" y="275"/>
                    <a:pt x="3" y="273"/>
                  </a:cubicBezTo>
                  <a:cubicBezTo>
                    <a:pt x="4" y="274"/>
                    <a:pt x="5" y="275"/>
                    <a:pt x="6" y="276"/>
                  </a:cubicBezTo>
                  <a:cubicBezTo>
                    <a:pt x="7" y="246"/>
                    <a:pt x="7" y="215"/>
                    <a:pt x="8" y="184"/>
                  </a:cubicBezTo>
                  <a:cubicBezTo>
                    <a:pt x="9" y="135"/>
                    <a:pt x="9" y="86"/>
                    <a:pt x="10" y="37"/>
                  </a:cubicBezTo>
                  <a:cubicBezTo>
                    <a:pt x="11" y="26"/>
                    <a:pt x="11" y="15"/>
                    <a:pt x="11" y="4"/>
                  </a:cubicBezTo>
                  <a:cubicBezTo>
                    <a:pt x="11" y="0"/>
                    <a:pt x="5" y="0"/>
                    <a:pt x="5"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îşḻîdê"/>
            <p:cNvSpPr/>
            <p:nvPr/>
          </p:nvSpPr>
          <p:spPr bwMode="auto">
            <a:xfrm>
              <a:off x="6061" y="9655"/>
              <a:ext cx="736" cy="17"/>
            </a:xfrm>
            <a:custGeom>
              <a:avLst/>
              <a:gdLst>
                <a:gd name="T0" fmla="*/ 4 w 263"/>
                <a:gd name="T1" fmla="*/ 6 h 6"/>
                <a:gd name="T2" fmla="*/ 90 w 263"/>
                <a:gd name="T3" fmla="*/ 6 h 6"/>
                <a:gd name="T4" fmla="*/ 228 w 263"/>
                <a:gd name="T5" fmla="*/ 6 h 6"/>
                <a:gd name="T6" fmla="*/ 259 w 263"/>
                <a:gd name="T7" fmla="*/ 6 h 6"/>
                <a:gd name="T8" fmla="*/ 259 w 263"/>
                <a:gd name="T9" fmla="*/ 0 h 6"/>
                <a:gd name="T10" fmla="*/ 173 w 263"/>
                <a:gd name="T11" fmla="*/ 0 h 6"/>
                <a:gd name="T12" fmla="*/ 35 w 263"/>
                <a:gd name="T13" fmla="*/ 0 h 6"/>
                <a:gd name="T14" fmla="*/ 4 w 263"/>
                <a:gd name="T15" fmla="*/ 0 h 6"/>
                <a:gd name="T16" fmla="*/ 4 w 26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6">
                  <a:moveTo>
                    <a:pt x="4" y="6"/>
                  </a:moveTo>
                  <a:cubicBezTo>
                    <a:pt x="33" y="6"/>
                    <a:pt x="62" y="6"/>
                    <a:pt x="90" y="6"/>
                  </a:cubicBezTo>
                  <a:cubicBezTo>
                    <a:pt x="136" y="6"/>
                    <a:pt x="182" y="6"/>
                    <a:pt x="228" y="6"/>
                  </a:cubicBezTo>
                  <a:cubicBezTo>
                    <a:pt x="239" y="6"/>
                    <a:pt x="249" y="6"/>
                    <a:pt x="259" y="6"/>
                  </a:cubicBezTo>
                  <a:cubicBezTo>
                    <a:pt x="263" y="6"/>
                    <a:pt x="263" y="0"/>
                    <a:pt x="259" y="0"/>
                  </a:cubicBezTo>
                  <a:cubicBezTo>
                    <a:pt x="231" y="0"/>
                    <a:pt x="202" y="0"/>
                    <a:pt x="173" y="0"/>
                  </a:cubicBezTo>
                  <a:cubicBezTo>
                    <a:pt x="127" y="0"/>
                    <a:pt x="81" y="0"/>
                    <a:pt x="35" y="0"/>
                  </a:cubicBezTo>
                  <a:cubicBezTo>
                    <a:pt x="25"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îṩľíḓè"/>
            <p:cNvSpPr/>
            <p:nvPr/>
          </p:nvSpPr>
          <p:spPr bwMode="auto">
            <a:xfrm>
              <a:off x="6088" y="9809"/>
              <a:ext cx="689" cy="17"/>
            </a:xfrm>
            <a:custGeom>
              <a:avLst/>
              <a:gdLst>
                <a:gd name="T0" fmla="*/ 4 w 246"/>
                <a:gd name="T1" fmla="*/ 6 h 6"/>
                <a:gd name="T2" fmla="*/ 85 w 246"/>
                <a:gd name="T3" fmla="*/ 6 h 6"/>
                <a:gd name="T4" fmla="*/ 213 w 246"/>
                <a:gd name="T5" fmla="*/ 6 h 6"/>
                <a:gd name="T6" fmla="*/ 242 w 246"/>
                <a:gd name="T7" fmla="*/ 6 h 6"/>
                <a:gd name="T8" fmla="*/ 242 w 246"/>
                <a:gd name="T9" fmla="*/ 0 h 6"/>
                <a:gd name="T10" fmla="*/ 161 w 246"/>
                <a:gd name="T11" fmla="*/ 0 h 6"/>
                <a:gd name="T12" fmla="*/ 34 w 246"/>
                <a:gd name="T13" fmla="*/ 0 h 6"/>
                <a:gd name="T14" fmla="*/ 4 w 246"/>
                <a:gd name="T15" fmla="*/ 0 h 6"/>
                <a:gd name="T16" fmla="*/ 4 w 24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6">
                  <a:moveTo>
                    <a:pt x="4" y="6"/>
                  </a:moveTo>
                  <a:cubicBezTo>
                    <a:pt x="31" y="6"/>
                    <a:pt x="58" y="6"/>
                    <a:pt x="85" y="6"/>
                  </a:cubicBezTo>
                  <a:cubicBezTo>
                    <a:pt x="127" y="6"/>
                    <a:pt x="170" y="6"/>
                    <a:pt x="213" y="6"/>
                  </a:cubicBezTo>
                  <a:cubicBezTo>
                    <a:pt x="222" y="6"/>
                    <a:pt x="232" y="6"/>
                    <a:pt x="242" y="6"/>
                  </a:cubicBezTo>
                  <a:cubicBezTo>
                    <a:pt x="246" y="6"/>
                    <a:pt x="246" y="0"/>
                    <a:pt x="242" y="0"/>
                  </a:cubicBezTo>
                  <a:cubicBezTo>
                    <a:pt x="215" y="0"/>
                    <a:pt x="188" y="0"/>
                    <a:pt x="161" y="0"/>
                  </a:cubicBezTo>
                  <a:cubicBezTo>
                    <a:pt x="119" y="0"/>
                    <a:pt x="76" y="0"/>
                    <a:pt x="34" y="0"/>
                  </a:cubicBezTo>
                  <a:cubicBezTo>
                    <a:pt x="24"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iṩľîḑê"/>
            <p:cNvSpPr/>
            <p:nvPr/>
          </p:nvSpPr>
          <p:spPr bwMode="auto">
            <a:xfrm>
              <a:off x="6118" y="9955"/>
              <a:ext cx="631" cy="16"/>
            </a:xfrm>
            <a:custGeom>
              <a:avLst/>
              <a:gdLst>
                <a:gd name="T0" fmla="*/ 4 w 226"/>
                <a:gd name="T1" fmla="*/ 6 h 6"/>
                <a:gd name="T2" fmla="*/ 78 w 226"/>
                <a:gd name="T3" fmla="*/ 6 h 6"/>
                <a:gd name="T4" fmla="*/ 195 w 226"/>
                <a:gd name="T5" fmla="*/ 6 h 6"/>
                <a:gd name="T6" fmla="*/ 222 w 226"/>
                <a:gd name="T7" fmla="*/ 6 h 6"/>
                <a:gd name="T8" fmla="*/ 222 w 226"/>
                <a:gd name="T9" fmla="*/ 0 h 6"/>
                <a:gd name="T10" fmla="*/ 148 w 226"/>
                <a:gd name="T11" fmla="*/ 0 h 6"/>
                <a:gd name="T12" fmla="*/ 31 w 226"/>
                <a:gd name="T13" fmla="*/ 0 h 6"/>
                <a:gd name="T14" fmla="*/ 4 w 226"/>
                <a:gd name="T15" fmla="*/ 0 h 6"/>
                <a:gd name="T16" fmla="*/ 4 w 2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 h="6">
                  <a:moveTo>
                    <a:pt x="4" y="6"/>
                  </a:moveTo>
                  <a:cubicBezTo>
                    <a:pt x="29" y="6"/>
                    <a:pt x="53" y="6"/>
                    <a:pt x="78" y="6"/>
                  </a:cubicBezTo>
                  <a:cubicBezTo>
                    <a:pt x="117" y="6"/>
                    <a:pt x="156" y="6"/>
                    <a:pt x="195" y="6"/>
                  </a:cubicBezTo>
                  <a:cubicBezTo>
                    <a:pt x="204" y="6"/>
                    <a:pt x="213" y="6"/>
                    <a:pt x="222" y="6"/>
                  </a:cubicBezTo>
                  <a:cubicBezTo>
                    <a:pt x="226" y="6"/>
                    <a:pt x="226" y="0"/>
                    <a:pt x="222" y="0"/>
                  </a:cubicBezTo>
                  <a:cubicBezTo>
                    <a:pt x="198" y="0"/>
                    <a:pt x="173" y="0"/>
                    <a:pt x="148" y="0"/>
                  </a:cubicBezTo>
                  <a:cubicBezTo>
                    <a:pt x="109" y="0"/>
                    <a:pt x="70" y="0"/>
                    <a:pt x="31" y="0"/>
                  </a:cubicBezTo>
                  <a:cubicBezTo>
                    <a:pt x="22" y="0"/>
                    <a:pt x="13"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ïšľîḍe"/>
            <p:cNvSpPr/>
            <p:nvPr/>
          </p:nvSpPr>
          <p:spPr bwMode="auto">
            <a:xfrm>
              <a:off x="6145" y="10095"/>
              <a:ext cx="579" cy="17"/>
            </a:xfrm>
            <a:custGeom>
              <a:avLst/>
              <a:gdLst>
                <a:gd name="T0" fmla="*/ 3 w 207"/>
                <a:gd name="T1" fmla="*/ 6 h 6"/>
                <a:gd name="T2" fmla="*/ 71 w 207"/>
                <a:gd name="T3" fmla="*/ 6 h 6"/>
                <a:gd name="T4" fmla="*/ 178 w 207"/>
                <a:gd name="T5" fmla="*/ 6 h 6"/>
                <a:gd name="T6" fmla="*/ 203 w 207"/>
                <a:gd name="T7" fmla="*/ 6 h 6"/>
                <a:gd name="T8" fmla="*/ 203 w 207"/>
                <a:gd name="T9" fmla="*/ 0 h 6"/>
                <a:gd name="T10" fmla="*/ 136 w 207"/>
                <a:gd name="T11" fmla="*/ 0 h 6"/>
                <a:gd name="T12" fmla="*/ 28 w 207"/>
                <a:gd name="T13" fmla="*/ 0 h 6"/>
                <a:gd name="T14" fmla="*/ 3 w 207"/>
                <a:gd name="T15" fmla="*/ 0 h 6"/>
                <a:gd name="T16" fmla="*/ 3 w 207"/>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6">
                  <a:moveTo>
                    <a:pt x="3" y="6"/>
                  </a:moveTo>
                  <a:cubicBezTo>
                    <a:pt x="26" y="6"/>
                    <a:pt x="48" y="6"/>
                    <a:pt x="71" y="6"/>
                  </a:cubicBezTo>
                  <a:cubicBezTo>
                    <a:pt x="106" y="6"/>
                    <a:pt x="142" y="6"/>
                    <a:pt x="178" y="6"/>
                  </a:cubicBezTo>
                  <a:cubicBezTo>
                    <a:pt x="186" y="6"/>
                    <a:pt x="195" y="6"/>
                    <a:pt x="203" y="6"/>
                  </a:cubicBezTo>
                  <a:cubicBezTo>
                    <a:pt x="207" y="6"/>
                    <a:pt x="207" y="0"/>
                    <a:pt x="203" y="0"/>
                  </a:cubicBezTo>
                  <a:cubicBezTo>
                    <a:pt x="180" y="0"/>
                    <a:pt x="158" y="0"/>
                    <a:pt x="136" y="0"/>
                  </a:cubicBezTo>
                  <a:cubicBezTo>
                    <a:pt x="100" y="0"/>
                    <a:pt x="64" y="0"/>
                    <a:pt x="28" y="0"/>
                  </a:cubicBezTo>
                  <a:cubicBezTo>
                    <a:pt x="20" y="0"/>
                    <a:pt x="12" y="0"/>
                    <a:pt x="3" y="0"/>
                  </a:cubicBezTo>
                  <a:cubicBezTo>
                    <a:pt x="0" y="0"/>
                    <a:pt x="0" y="6"/>
                    <a:pt x="3"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iśļiďe"/>
            <p:cNvSpPr/>
            <p:nvPr/>
          </p:nvSpPr>
          <p:spPr bwMode="auto">
            <a:xfrm>
              <a:off x="2238" y="8551"/>
              <a:ext cx="427" cy="427"/>
            </a:xfrm>
            <a:custGeom>
              <a:avLst/>
              <a:gdLst>
                <a:gd name="T0" fmla="*/ 105 w 153"/>
                <a:gd name="T1" fmla="*/ 21 h 153"/>
                <a:gd name="T2" fmla="*/ 119 w 153"/>
                <a:gd name="T3" fmla="*/ 30 h 153"/>
                <a:gd name="T4" fmla="*/ 133 w 153"/>
                <a:gd name="T5" fmla="*/ 25 h 153"/>
                <a:gd name="T6" fmla="*/ 147 w 153"/>
                <a:gd name="T7" fmla="*/ 47 h 153"/>
                <a:gd name="T8" fmla="*/ 136 w 153"/>
                <a:gd name="T9" fmla="*/ 57 h 153"/>
                <a:gd name="T10" fmla="*/ 139 w 153"/>
                <a:gd name="T11" fmla="*/ 74 h 153"/>
                <a:gd name="T12" fmla="*/ 153 w 153"/>
                <a:gd name="T13" fmla="*/ 80 h 153"/>
                <a:gd name="T14" fmla="*/ 147 w 153"/>
                <a:gd name="T15" fmla="*/ 105 h 153"/>
                <a:gd name="T16" fmla="*/ 132 w 153"/>
                <a:gd name="T17" fmla="*/ 105 h 153"/>
                <a:gd name="T18" fmla="*/ 122 w 153"/>
                <a:gd name="T19" fmla="*/ 119 h 153"/>
                <a:gd name="T20" fmla="*/ 128 w 153"/>
                <a:gd name="T21" fmla="*/ 133 h 153"/>
                <a:gd name="T22" fmla="*/ 106 w 153"/>
                <a:gd name="T23" fmla="*/ 147 h 153"/>
                <a:gd name="T24" fmla="*/ 95 w 153"/>
                <a:gd name="T25" fmla="*/ 136 h 153"/>
                <a:gd name="T26" fmla="*/ 79 w 153"/>
                <a:gd name="T27" fmla="*/ 139 h 153"/>
                <a:gd name="T28" fmla="*/ 72 w 153"/>
                <a:gd name="T29" fmla="*/ 153 h 153"/>
                <a:gd name="T30" fmla="*/ 47 w 153"/>
                <a:gd name="T31" fmla="*/ 147 h 153"/>
                <a:gd name="T32" fmla="*/ 47 w 153"/>
                <a:gd name="T33" fmla="*/ 132 h 153"/>
                <a:gd name="T34" fmla="*/ 34 w 153"/>
                <a:gd name="T35" fmla="*/ 122 h 153"/>
                <a:gd name="T36" fmla="*/ 19 w 153"/>
                <a:gd name="T37" fmla="*/ 127 h 153"/>
                <a:gd name="T38" fmla="*/ 6 w 153"/>
                <a:gd name="T39" fmla="*/ 106 h 153"/>
                <a:gd name="T40" fmla="*/ 17 w 153"/>
                <a:gd name="T41" fmla="*/ 95 h 153"/>
                <a:gd name="T42" fmla="*/ 14 w 153"/>
                <a:gd name="T43" fmla="*/ 79 h 153"/>
                <a:gd name="T44" fmla="*/ 0 w 153"/>
                <a:gd name="T45" fmla="*/ 72 h 153"/>
                <a:gd name="T46" fmla="*/ 5 w 153"/>
                <a:gd name="T47" fmla="*/ 47 h 153"/>
                <a:gd name="T48" fmla="*/ 21 w 153"/>
                <a:gd name="T49" fmla="*/ 47 h 153"/>
                <a:gd name="T50" fmla="*/ 30 w 153"/>
                <a:gd name="T51" fmla="*/ 34 h 153"/>
                <a:gd name="T52" fmla="*/ 25 w 153"/>
                <a:gd name="T53" fmla="*/ 19 h 153"/>
                <a:gd name="T54" fmla="*/ 47 w 153"/>
                <a:gd name="T55" fmla="*/ 6 h 153"/>
                <a:gd name="T56" fmla="*/ 58 w 153"/>
                <a:gd name="T57" fmla="*/ 16 h 153"/>
                <a:gd name="T58" fmla="*/ 74 w 153"/>
                <a:gd name="T59" fmla="*/ 14 h 153"/>
                <a:gd name="T60" fmla="*/ 80 w 153"/>
                <a:gd name="T61" fmla="*/ 0 h 153"/>
                <a:gd name="T62" fmla="*/ 105 w 153"/>
                <a:gd name="T63" fmla="*/ 5 h 153"/>
                <a:gd name="T64" fmla="*/ 105 w 153"/>
                <a:gd name="T65" fmla="*/ 21 h 153"/>
                <a:gd name="T66" fmla="*/ 83 w 153"/>
                <a:gd name="T67" fmla="*/ 50 h 153"/>
                <a:gd name="T68" fmla="*/ 51 w 153"/>
                <a:gd name="T69" fmla="*/ 71 h 153"/>
                <a:gd name="T70" fmla="*/ 72 w 153"/>
                <a:gd name="T71" fmla="*/ 103 h 153"/>
                <a:gd name="T72" fmla="*/ 104 w 153"/>
                <a:gd name="T73" fmla="*/ 83 h 153"/>
                <a:gd name="T74" fmla="*/ 83 w 153"/>
                <a:gd name="T75" fmla="*/ 5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3" h="153">
                  <a:moveTo>
                    <a:pt x="105" y="21"/>
                  </a:moveTo>
                  <a:cubicBezTo>
                    <a:pt x="110" y="23"/>
                    <a:pt x="115" y="27"/>
                    <a:pt x="119" y="30"/>
                  </a:cubicBezTo>
                  <a:cubicBezTo>
                    <a:pt x="133" y="25"/>
                    <a:pt x="133" y="25"/>
                    <a:pt x="133" y="25"/>
                  </a:cubicBezTo>
                  <a:cubicBezTo>
                    <a:pt x="147" y="47"/>
                    <a:pt x="147" y="47"/>
                    <a:pt x="147" y="47"/>
                  </a:cubicBezTo>
                  <a:cubicBezTo>
                    <a:pt x="136" y="57"/>
                    <a:pt x="136" y="57"/>
                    <a:pt x="136" y="57"/>
                  </a:cubicBezTo>
                  <a:cubicBezTo>
                    <a:pt x="138" y="63"/>
                    <a:pt x="139" y="68"/>
                    <a:pt x="139" y="74"/>
                  </a:cubicBezTo>
                  <a:cubicBezTo>
                    <a:pt x="153" y="80"/>
                    <a:pt x="153" y="80"/>
                    <a:pt x="153" y="80"/>
                  </a:cubicBezTo>
                  <a:cubicBezTo>
                    <a:pt x="147" y="105"/>
                    <a:pt x="147" y="105"/>
                    <a:pt x="147" y="105"/>
                  </a:cubicBezTo>
                  <a:cubicBezTo>
                    <a:pt x="132" y="105"/>
                    <a:pt x="132" y="105"/>
                    <a:pt x="132" y="105"/>
                  </a:cubicBezTo>
                  <a:cubicBezTo>
                    <a:pt x="129" y="110"/>
                    <a:pt x="126" y="115"/>
                    <a:pt x="122" y="119"/>
                  </a:cubicBezTo>
                  <a:cubicBezTo>
                    <a:pt x="128" y="133"/>
                    <a:pt x="128" y="133"/>
                    <a:pt x="128" y="133"/>
                  </a:cubicBezTo>
                  <a:cubicBezTo>
                    <a:pt x="106" y="147"/>
                    <a:pt x="106" y="147"/>
                    <a:pt x="106" y="147"/>
                  </a:cubicBezTo>
                  <a:cubicBezTo>
                    <a:pt x="95" y="136"/>
                    <a:pt x="95" y="136"/>
                    <a:pt x="95" y="136"/>
                  </a:cubicBezTo>
                  <a:cubicBezTo>
                    <a:pt x="90" y="138"/>
                    <a:pt x="84" y="139"/>
                    <a:pt x="79" y="139"/>
                  </a:cubicBezTo>
                  <a:cubicBezTo>
                    <a:pt x="72" y="153"/>
                    <a:pt x="72" y="153"/>
                    <a:pt x="72" y="153"/>
                  </a:cubicBezTo>
                  <a:cubicBezTo>
                    <a:pt x="47" y="147"/>
                    <a:pt x="47" y="147"/>
                    <a:pt x="47" y="147"/>
                  </a:cubicBezTo>
                  <a:cubicBezTo>
                    <a:pt x="47" y="132"/>
                    <a:pt x="47" y="132"/>
                    <a:pt x="47" y="132"/>
                  </a:cubicBezTo>
                  <a:cubicBezTo>
                    <a:pt x="42" y="129"/>
                    <a:pt x="38" y="126"/>
                    <a:pt x="34" y="122"/>
                  </a:cubicBezTo>
                  <a:cubicBezTo>
                    <a:pt x="19" y="127"/>
                    <a:pt x="19" y="127"/>
                    <a:pt x="19" y="127"/>
                  </a:cubicBezTo>
                  <a:cubicBezTo>
                    <a:pt x="6" y="106"/>
                    <a:pt x="6" y="106"/>
                    <a:pt x="6" y="106"/>
                  </a:cubicBezTo>
                  <a:cubicBezTo>
                    <a:pt x="17" y="95"/>
                    <a:pt x="17" y="95"/>
                    <a:pt x="17" y="95"/>
                  </a:cubicBezTo>
                  <a:cubicBezTo>
                    <a:pt x="15" y="90"/>
                    <a:pt x="14" y="84"/>
                    <a:pt x="14" y="79"/>
                  </a:cubicBezTo>
                  <a:cubicBezTo>
                    <a:pt x="0" y="72"/>
                    <a:pt x="0" y="72"/>
                    <a:pt x="0" y="72"/>
                  </a:cubicBezTo>
                  <a:cubicBezTo>
                    <a:pt x="5" y="47"/>
                    <a:pt x="5" y="47"/>
                    <a:pt x="5" y="47"/>
                  </a:cubicBezTo>
                  <a:cubicBezTo>
                    <a:pt x="21" y="47"/>
                    <a:pt x="21" y="47"/>
                    <a:pt x="21" y="47"/>
                  </a:cubicBezTo>
                  <a:cubicBezTo>
                    <a:pt x="23" y="42"/>
                    <a:pt x="27" y="38"/>
                    <a:pt x="30" y="34"/>
                  </a:cubicBezTo>
                  <a:cubicBezTo>
                    <a:pt x="25" y="19"/>
                    <a:pt x="25" y="19"/>
                    <a:pt x="25" y="19"/>
                  </a:cubicBezTo>
                  <a:cubicBezTo>
                    <a:pt x="47" y="6"/>
                    <a:pt x="47" y="6"/>
                    <a:pt x="47" y="6"/>
                  </a:cubicBezTo>
                  <a:cubicBezTo>
                    <a:pt x="58" y="16"/>
                    <a:pt x="58" y="16"/>
                    <a:pt x="58" y="16"/>
                  </a:cubicBezTo>
                  <a:cubicBezTo>
                    <a:pt x="63" y="15"/>
                    <a:pt x="68" y="14"/>
                    <a:pt x="74" y="14"/>
                  </a:cubicBezTo>
                  <a:cubicBezTo>
                    <a:pt x="80" y="0"/>
                    <a:pt x="80" y="0"/>
                    <a:pt x="80" y="0"/>
                  </a:cubicBezTo>
                  <a:cubicBezTo>
                    <a:pt x="105" y="5"/>
                    <a:pt x="105" y="5"/>
                    <a:pt x="105" y="5"/>
                  </a:cubicBezTo>
                  <a:cubicBezTo>
                    <a:pt x="105" y="21"/>
                    <a:pt x="105" y="21"/>
                    <a:pt x="105" y="21"/>
                  </a:cubicBezTo>
                  <a:moveTo>
                    <a:pt x="83" y="50"/>
                  </a:moveTo>
                  <a:cubicBezTo>
                    <a:pt x="69" y="47"/>
                    <a:pt x="54" y="56"/>
                    <a:pt x="51" y="71"/>
                  </a:cubicBezTo>
                  <a:cubicBezTo>
                    <a:pt x="48" y="85"/>
                    <a:pt x="57" y="100"/>
                    <a:pt x="72" y="103"/>
                  </a:cubicBezTo>
                  <a:cubicBezTo>
                    <a:pt x="86" y="106"/>
                    <a:pt x="101" y="97"/>
                    <a:pt x="104" y="83"/>
                  </a:cubicBezTo>
                  <a:cubicBezTo>
                    <a:pt x="107" y="68"/>
                    <a:pt x="98" y="53"/>
                    <a:pt x="83" y="50"/>
                  </a:cubicBezTo>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íşļïďe"/>
            <p:cNvSpPr/>
            <p:nvPr/>
          </p:nvSpPr>
          <p:spPr bwMode="auto">
            <a:xfrm>
              <a:off x="6573" y="8842"/>
              <a:ext cx="384" cy="383"/>
            </a:xfrm>
            <a:custGeom>
              <a:avLst/>
              <a:gdLst>
                <a:gd name="T0" fmla="*/ 95 w 137"/>
                <a:gd name="T1" fmla="*/ 18 h 137"/>
                <a:gd name="T2" fmla="*/ 107 w 137"/>
                <a:gd name="T3" fmla="*/ 27 h 137"/>
                <a:gd name="T4" fmla="*/ 120 w 137"/>
                <a:gd name="T5" fmla="*/ 22 h 137"/>
                <a:gd name="T6" fmla="*/ 132 w 137"/>
                <a:gd name="T7" fmla="*/ 42 h 137"/>
                <a:gd name="T8" fmla="*/ 122 w 137"/>
                <a:gd name="T9" fmla="*/ 51 h 137"/>
                <a:gd name="T10" fmla="*/ 125 w 137"/>
                <a:gd name="T11" fmla="*/ 66 h 137"/>
                <a:gd name="T12" fmla="*/ 137 w 137"/>
                <a:gd name="T13" fmla="*/ 72 h 137"/>
                <a:gd name="T14" fmla="*/ 132 w 137"/>
                <a:gd name="T15" fmla="*/ 94 h 137"/>
                <a:gd name="T16" fmla="*/ 119 w 137"/>
                <a:gd name="T17" fmla="*/ 94 h 137"/>
                <a:gd name="T18" fmla="*/ 110 w 137"/>
                <a:gd name="T19" fmla="*/ 106 h 137"/>
                <a:gd name="T20" fmla="*/ 115 w 137"/>
                <a:gd name="T21" fmla="*/ 119 h 137"/>
                <a:gd name="T22" fmla="*/ 96 w 137"/>
                <a:gd name="T23" fmla="*/ 131 h 137"/>
                <a:gd name="T24" fmla="*/ 86 w 137"/>
                <a:gd name="T25" fmla="*/ 122 h 137"/>
                <a:gd name="T26" fmla="*/ 71 w 137"/>
                <a:gd name="T27" fmla="*/ 124 h 137"/>
                <a:gd name="T28" fmla="*/ 65 w 137"/>
                <a:gd name="T29" fmla="*/ 137 h 137"/>
                <a:gd name="T30" fmla="*/ 43 w 137"/>
                <a:gd name="T31" fmla="*/ 132 h 137"/>
                <a:gd name="T32" fmla="*/ 43 w 137"/>
                <a:gd name="T33" fmla="*/ 118 h 137"/>
                <a:gd name="T34" fmla="*/ 31 w 137"/>
                <a:gd name="T35" fmla="*/ 109 h 137"/>
                <a:gd name="T36" fmla="*/ 18 w 137"/>
                <a:gd name="T37" fmla="*/ 114 h 137"/>
                <a:gd name="T38" fmla="*/ 6 w 137"/>
                <a:gd name="T39" fmla="*/ 95 h 137"/>
                <a:gd name="T40" fmla="*/ 15 w 137"/>
                <a:gd name="T41" fmla="*/ 85 h 137"/>
                <a:gd name="T42" fmla="*/ 13 w 137"/>
                <a:gd name="T43" fmla="*/ 70 h 137"/>
                <a:gd name="T44" fmla="*/ 0 w 137"/>
                <a:gd name="T45" fmla="*/ 64 h 137"/>
                <a:gd name="T46" fmla="*/ 5 w 137"/>
                <a:gd name="T47" fmla="*/ 42 h 137"/>
                <a:gd name="T48" fmla="*/ 19 w 137"/>
                <a:gd name="T49" fmla="*/ 42 h 137"/>
                <a:gd name="T50" fmla="*/ 28 w 137"/>
                <a:gd name="T51" fmla="*/ 30 h 137"/>
                <a:gd name="T52" fmla="*/ 23 w 137"/>
                <a:gd name="T53" fmla="*/ 17 h 137"/>
                <a:gd name="T54" fmla="*/ 42 w 137"/>
                <a:gd name="T55" fmla="*/ 5 h 137"/>
                <a:gd name="T56" fmla="*/ 52 w 137"/>
                <a:gd name="T57" fmla="*/ 15 h 137"/>
                <a:gd name="T58" fmla="*/ 67 w 137"/>
                <a:gd name="T59" fmla="*/ 12 h 137"/>
                <a:gd name="T60" fmla="*/ 73 w 137"/>
                <a:gd name="T61" fmla="*/ 0 h 137"/>
                <a:gd name="T62" fmla="*/ 95 w 137"/>
                <a:gd name="T63" fmla="*/ 5 h 137"/>
                <a:gd name="T64" fmla="*/ 95 w 137"/>
                <a:gd name="T65" fmla="*/ 18 h 137"/>
                <a:gd name="T66" fmla="*/ 75 w 137"/>
                <a:gd name="T67" fmla="*/ 45 h 137"/>
                <a:gd name="T68" fmla="*/ 46 w 137"/>
                <a:gd name="T69" fmla="*/ 63 h 137"/>
                <a:gd name="T70" fmla="*/ 65 w 137"/>
                <a:gd name="T71" fmla="*/ 92 h 137"/>
                <a:gd name="T72" fmla="*/ 94 w 137"/>
                <a:gd name="T73" fmla="*/ 74 h 137"/>
                <a:gd name="T74" fmla="*/ 75 w 137"/>
                <a:gd name="T75" fmla="*/ 4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7" h="137">
                  <a:moveTo>
                    <a:pt x="95" y="18"/>
                  </a:moveTo>
                  <a:cubicBezTo>
                    <a:pt x="99" y="21"/>
                    <a:pt x="103" y="24"/>
                    <a:pt x="107" y="27"/>
                  </a:cubicBezTo>
                  <a:cubicBezTo>
                    <a:pt x="120" y="22"/>
                    <a:pt x="120" y="22"/>
                    <a:pt x="120" y="22"/>
                  </a:cubicBezTo>
                  <a:cubicBezTo>
                    <a:pt x="132" y="42"/>
                    <a:pt x="132" y="42"/>
                    <a:pt x="132" y="42"/>
                  </a:cubicBezTo>
                  <a:cubicBezTo>
                    <a:pt x="122" y="51"/>
                    <a:pt x="122" y="51"/>
                    <a:pt x="122" y="51"/>
                  </a:cubicBezTo>
                  <a:cubicBezTo>
                    <a:pt x="124" y="56"/>
                    <a:pt x="125" y="61"/>
                    <a:pt x="125" y="66"/>
                  </a:cubicBezTo>
                  <a:cubicBezTo>
                    <a:pt x="137" y="72"/>
                    <a:pt x="137" y="72"/>
                    <a:pt x="137" y="72"/>
                  </a:cubicBezTo>
                  <a:cubicBezTo>
                    <a:pt x="132" y="94"/>
                    <a:pt x="132" y="94"/>
                    <a:pt x="132" y="94"/>
                  </a:cubicBezTo>
                  <a:cubicBezTo>
                    <a:pt x="119" y="94"/>
                    <a:pt x="119" y="94"/>
                    <a:pt x="119" y="94"/>
                  </a:cubicBezTo>
                  <a:cubicBezTo>
                    <a:pt x="116" y="99"/>
                    <a:pt x="113" y="103"/>
                    <a:pt x="110" y="106"/>
                  </a:cubicBezTo>
                  <a:cubicBezTo>
                    <a:pt x="115" y="119"/>
                    <a:pt x="115" y="119"/>
                    <a:pt x="115" y="119"/>
                  </a:cubicBezTo>
                  <a:cubicBezTo>
                    <a:pt x="96" y="131"/>
                    <a:pt x="96" y="131"/>
                    <a:pt x="96" y="131"/>
                  </a:cubicBezTo>
                  <a:cubicBezTo>
                    <a:pt x="86" y="122"/>
                    <a:pt x="86" y="122"/>
                    <a:pt x="86" y="122"/>
                  </a:cubicBezTo>
                  <a:cubicBezTo>
                    <a:pt x="81" y="123"/>
                    <a:pt x="76" y="124"/>
                    <a:pt x="71" y="124"/>
                  </a:cubicBezTo>
                  <a:cubicBezTo>
                    <a:pt x="65" y="137"/>
                    <a:pt x="65" y="137"/>
                    <a:pt x="65" y="137"/>
                  </a:cubicBezTo>
                  <a:cubicBezTo>
                    <a:pt x="43" y="132"/>
                    <a:pt x="43" y="132"/>
                    <a:pt x="43" y="132"/>
                  </a:cubicBezTo>
                  <a:cubicBezTo>
                    <a:pt x="43" y="118"/>
                    <a:pt x="43" y="118"/>
                    <a:pt x="43" y="118"/>
                  </a:cubicBezTo>
                  <a:cubicBezTo>
                    <a:pt x="39" y="116"/>
                    <a:pt x="34" y="113"/>
                    <a:pt x="31" y="109"/>
                  </a:cubicBezTo>
                  <a:cubicBezTo>
                    <a:pt x="18" y="114"/>
                    <a:pt x="18" y="114"/>
                    <a:pt x="18" y="114"/>
                  </a:cubicBezTo>
                  <a:cubicBezTo>
                    <a:pt x="6" y="95"/>
                    <a:pt x="6" y="95"/>
                    <a:pt x="6" y="95"/>
                  </a:cubicBezTo>
                  <a:cubicBezTo>
                    <a:pt x="15" y="85"/>
                    <a:pt x="15" y="85"/>
                    <a:pt x="15" y="85"/>
                  </a:cubicBezTo>
                  <a:cubicBezTo>
                    <a:pt x="14" y="80"/>
                    <a:pt x="13" y="75"/>
                    <a:pt x="13" y="70"/>
                  </a:cubicBezTo>
                  <a:cubicBezTo>
                    <a:pt x="0" y="64"/>
                    <a:pt x="0" y="64"/>
                    <a:pt x="0" y="64"/>
                  </a:cubicBezTo>
                  <a:cubicBezTo>
                    <a:pt x="5" y="42"/>
                    <a:pt x="5" y="42"/>
                    <a:pt x="5" y="42"/>
                  </a:cubicBezTo>
                  <a:cubicBezTo>
                    <a:pt x="19" y="42"/>
                    <a:pt x="19" y="42"/>
                    <a:pt x="19" y="42"/>
                  </a:cubicBezTo>
                  <a:cubicBezTo>
                    <a:pt x="22" y="38"/>
                    <a:pt x="24" y="34"/>
                    <a:pt x="28" y="30"/>
                  </a:cubicBezTo>
                  <a:cubicBezTo>
                    <a:pt x="23" y="17"/>
                    <a:pt x="23" y="17"/>
                    <a:pt x="23" y="17"/>
                  </a:cubicBezTo>
                  <a:cubicBezTo>
                    <a:pt x="42" y="5"/>
                    <a:pt x="42" y="5"/>
                    <a:pt x="42" y="5"/>
                  </a:cubicBezTo>
                  <a:cubicBezTo>
                    <a:pt x="52" y="15"/>
                    <a:pt x="52" y="15"/>
                    <a:pt x="52" y="15"/>
                  </a:cubicBezTo>
                  <a:cubicBezTo>
                    <a:pt x="57" y="13"/>
                    <a:pt x="62" y="12"/>
                    <a:pt x="67" y="12"/>
                  </a:cubicBezTo>
                  <a:cubicBezTo>
                    <a:pt x="73" y="0"/>
                    <a:pt x="73" y="0"/>
                    <a:pt x="73" y="0"/>
                  </a:cubicBezTo>
                  <a:cubicBezTo>
                    <a:pt x="95" y="5"/>
                    <a:pt x="95" y="5"/>
                    <a:pt x="95" y="5"/>
                  </a:cubicBezTo>
                  <a:lnTo>
                    <a:pt x="95" y="18"/>
                  </a:lnTo>
                  <a:close/>
                  <a:moveTo>
                    <a:pt x="75" y="45"/>
                  </a:moveTo>
                  <a:cubicBezTo>
                    <a:pt x="62" y="42"/>
                    <a:pt x="49" y="50"/>
                    <a:pt x="46" y="63"/>
                  </a:cubicBezTo>
                  <a:cubicBezTo>
                    <a:pt x="43" y="76"/>
                    <a:pt x="51" y="89"/>
                    <a:pt x="65" y="92"/>
                  </a:cubicBezTo>
                  <a:cubicBezTo>
                    <a:pt x="78" y="95"/>
                    <a:pt x="91" y="87"/>
                    <a:pt x="94" y="74"/>
                  </a:cubicBezTo>
                  <a:cubicBezTo>
                    <a:pt x="97" y="61"/>
                    <a:pt x="88" y="48"/>
                    <a:pt x="75" y="45"/>
                  </a:cubicBez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íSļîďé"/>
            <p:cNvSpPr/>
            <p:nvPr/>
          </p:nvSpPr>
          <p:spPr bwMode="auto">
            <a:xfrm>
              <a:off x="5980" y="5821"/>
              <a:ext cx="822" cy="826"/>
            </a:xfrm>
            <a:custGeom>
              <a:avLst/>
              <a:gdLst>
                <a:gd name="T0" fmla="*/ 226 w 294"/>
                <a:gd name="T1" fmla="*/ 62 h 295"/>
                <a:gd name="T2" fmla="*/ 278 w 294"/>
                <a:gd name="T3" fmla="*/ 91 h 295"/>
                <a:gd name="T4" fmla="*/ 263 w 294"/>
                <a:gd name="T5" fmla="*/ 143 h 295"/>
                <a:gd name="T6" fmla="*/ 280 w 294"/>
                <a:gd name="T7" fmla="*/ 200 h 295"/>
                <a:gd name="T8" fmla="*/ 232 w 294"/>
                <a:gd name="T9" fmla="*/ 227 h 295"/>
                <a:gd name="T10" fmla="*/ 203 w 294"/>
                <a:gd name="T11" fmla="*/ 279 h 295"/>
                <a:gd name="T12" fmla="*/ 151 w 294"/>
                <a:gd name="T13" fmla="*/ 264 h 295"/>
                <a:gd name="T14" fmla="*/ 94 w 294"/>
                <a:gd name="T15" fmla="*/ 280 h 295"/>
                <a:gd name="T16" fmla="*/ 68 w 294"/>
                <a:gd name="T17" fmla="*/ 233 h 295"/>
                <a:gd name="T18" fmla="*/ 16 w 294"/>
                <a:gd name="T19" fmla="*/ 204 h 295"/>
                <a:gd name="T20" fmla="*/ 30 w 294"/>
                <a:gd name="T21" fmla="*/ 152 h 295"/>
                <a:gd name="T22" fmla="*/ 14 w 294"/>
                <a:gd name="T23" fmla="*/ 95 h 295"/>
                <a:gd name="T24" fmla="*/ 61 w 294"/>
                <a:gd name="T25" fmla="*/ 68 h 295"/>
                <a:gd name="T26" fmla="*/ 90 w 294"/>
                <a:gd name="T27" fmla="*/ 16 h 295"/>
                <a:gd name="T28" fmla="*/ 142 w 294"/>
                <a:gd name="T29" fmla="*/ 31 h 295"/>
                <a:gd name="T30" fmla="*/ 200 w 294"/>
                <a:gd name="T31" fmla="*/ 15 h 295"/>
                <a:gd name="T32" fmla="*/ 202 w 294"/>
                <a:gd name="T33" fmla="*/ 42 h 295"/>
                <a:gd name="T34" fmla="*/ 153 w 294"/>
                <a:gd name="T35" fmla="*/ 0 h 295"/>
                <a:gd name="T36" fmla="*/ 142 w 294"/>
                <a:gd name="T37" fmla="*/ 27 h 295"/>
                <a:gd name="T38" fmla="*/ 113 w 294"/>
                <a:gd name="T39" fmla="*/ 33 h 295"/>
                <a:gd name="T40" fmla="*/ 58 w 294"/>
                <a:gd name="T41" fmla="*/ 68 h 295"/>
                <a:gd name="T42" fmla="*/ 40 w 294"/>
                <a:gd name="T43" fmla="*/ 92 h 295"/>
                <a:gd name="T44" fmla="*/ 11 w 294"/>
                <a:gd name="T45" fmla="*/ 91 h 295"/>
                <a:gd name="T46" fmla="*/ 28 w 294"/>
                <a:gd name="T47" fmla="*/ 152 h 295"/>
                <a:gd name="T48" fmla="*/ 34 w 294"/>
                <a:gd name="T49" fmla="*/ 183 h 295"/>
                <a:gd name="T50" fmla="*/ 38 w 294"/>
                <a:gd name="T51" fmla="*/ 247 h 295"/>
                <a:gd name="T52" fmla="*/ 65 w 294"/>
                <a:gd name="T53" fmla="*/ 236 h 295"/>
                <a:gd name="T54" fmla="*/ 90 w 294"/>
                <a:gd name="T55" fmla="*/ 253 h 295"/>
                <a:gd name="T56" fmla="*/ 153 w 294"/>
                <a:gd name="T57" fmla="*/ 267 h 295"/>
                <a:gd name="T58" fmla="*/ 183 w 294"/>
                <a:gd name="T59" fmla="*/ 263 h 295"/>
                <a:gd name="T60" fmla="*/ 203 w 294"/>
                <a:gd name="T61" fmla="*/ 284 h 295"/>
                <a:gd name="T62" fmla="*/ 234 w 294"/>
                <a:gd name="T63" fmla="*/ 228 h 295"/>
                <a:gd name="T64" fmla="*/ 252 w 294"/>
                <a:gd name="T65" fmla="*/ 202 h 295"/>
                <a:gd name="T66" fmla="*/ 294 w 294"/>
                <a:gd name="T67" fmla="*/ 154 h 295"/>
                <a:gd name="T68" fmla="*/ 267 w 294"/>
                <a:gd name="T69" fmla="*/ 143 h 295"/>
                <a:gd name="T70" fmla="*/ 261 w 294"/>
                <a:gd name="T71" fmla="*/ 113 h 295"/>
                <a:gd name="T72" fmla="*/ 227 w 294"/>
                <a:gd name="T73" fmla="*/ 58 h 295"/>
                <a:gd name="T74" fmla="*/ 203 w 294"/>
                <a:gd name="T75" fmla="*/ 40 h 295"/>
                <a:gd name="T76" fmla="*/ 202 w 294"/>
                <a:gd name="T77" fmla="*/ 42 h 295"/>
                <a:gd name="T78" fmla="*/ 149 w 294"/>
                <a:gd name="T79" fmla="*/ 94 h 295"/>
                <a:gd name="T80" fmla="*/ 137 w 294"/>
                <a:gd name="T81" fmla="*/ 200 h 295"/>
                <a:gd name="T82" fmla="*/ 203 w 294"/>
                <a:gd name="T83" fmla="*/ 148 h 295"/>
                <a:gd name="T84" fmla="*/ 160 w 294"/>
                <a:gd name="T85" fmla="*/ 99 h 295"/>
                <a:gd name="T86" fmla="*/ 149 w 294"/>
                <a:gd name="T87" fmla="*/ 198 h 295"/>
                <a:gd name="T88" fmla="*/ 100 w 294"/>
                <a:gd name="T89" fmla="*/ 137 h 295"/>
                <a:gd name="T90" fmla="*/ 160 w 294"/>
                <a:gd name="T91" fmla="*/ 97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295">
                  <a:moveTo>
                    <a:pt x="202" y="42"/>
                  </a:moveTo>
                  <a:cubicBezTo>
                    <a:pt x="201" y="44"/>
                    <a:pt x="201" y="44"/>
                    <a:pt x="201" y="44"/>
                  </a:cubicBezTo>
                  <a:cubicBezTo>
                    <a:pt x="210" y="49"/>
                    <a:pt x="218" y="55"/>
                    <a:pt x="226" y="62"/>
                  </a:cubicBezTo>
                  <a:cubicBezTo>
                    <a:pt x="227" y="63"/>
                    <a:pt x="227" y="63"/>
                    <a:pt x="227" y="63"/>
                  </a:cubicBezTo>
                  <a:cubicBezTo>
                    <a:pt x="254" y="53"/>
                    <a:pt x="254" y="53"/>
                    <a:pt x="254" y="53"/>
                  </a:cubicBezTo>
                  <a:cubicBezTo>
                    <a:pt x="278" y="91"/>
                    <a:pt x="278" y="91"/>
                    <a:pt x="278" y="91"/>
                  </a:cubicBezTo>
                  <a:cubicBezTo>
                    <a:pt x="258" y="111"/>
                    <a:pt x="258" y="111"/>
                    <a:pt x="258" y="111"/>
                  </a:cubicBezTo>
                  <a:cubicBezTo>
                    <a:pt x="258" y="112"/>
                    <a:pt x="258" y="112"/>
                    <a:pt x="258" y="112"/>
                  </a:cubicBezTo>
                  <a:cubicBezTo>
                    <a:pt x="261" y="122"/>
                    <a:pt x="263" y="132"/>
                    <a:pt x="263" y="143"/>
                  </a:cubicBezTo>
                  <a:cubicBezTo>
                    <a:pt x="263" y="144"/>
                    <a:pt x="263" y="144"/>
                    <a:pt x="263" y="144"/>
                  </a:cubicBezTo>
                  <a:cubicBezTo>
                    <a:pt x="289" y="156"/>
                    <a:pt x="289" y="156"/>
                    <a:pt x="289" y="156"/>
                  </a:cubicBezTo>
                  <a:cubicBezTo>
                    <a:pt x="280" y="200"/>
                    <a:pt x="280" y="200"/>
                    <a:pt x="280" y="200"/>
                  </a:cubicBezTo>
                  <a:cubicBezTo>
                    <a:pt x="251" y="200"/>
                    <a:pt x="251" y="200"/>
                    <a:pt x="251" y="200"/>
                  </a:cubicBezTo>
                  <a:cubicBezTo>
                    <a:pt x="250" y="201"/>
                    <a:pt x="250" y="201"/>
                    <a:pt x="250" y="201"/>
                  </a:cubicBezTo>
                  <a:cubicBezTo>
                    <a:pt x="245" y="211"/>
                    <a:pt x="239" y="219"/>
                    <a:pt x="232" y="227"/>
                  </a:cubicBezTo>
                  <a:cubicBezTo>
                    <a:pt x="232" y="227"/>
                    <a:pt x="232" y="227"/>
                    <a:pt x="232" y="227"/>
                  </a:cubicBezTo>
                  <a:cubicBezTo>
                    <a:pt x="241" y="255"/>
                    <a:pt x="241" y="255"/>
                    <a:pt x="241" y="255"/>
                  </a:cubicBezTo>
                  <a:cubicBezTo>
                    <a:pt x="203" y="279"/>
                    <a:pt x="203" y="279"/>
                    <a:pt x="203" y="279"/>
                  </a:cubicBezTo>
                  <a:cubicBezTo>
                    <a:pt x="183" y="258"/>
                    <a:pt x="183" y="258"/>
                    <a:pt x="183" y="258"/>
                  </a:cubicBezTo>
                  <a:cubicBezTo>
                    <a:pt x="182" y="259"/>
                    <a:pt x="182" y="259"/>
                    <a:pt x="182" y="259"/>
                  </a:cubicBezTo>
                  <a:cubicBezTo>
                    <a:pt x="172" y="262"/>
                    <a:pt x="162" y="264"/>
                    <a:pt x="151" y="264"/>
                  </a:cubicBezTo>
                  <a:cubicBezTo>
                    <a:pt x="150" y="264"/>
                    <a:pt x="150" y="264"/>
                    <a:pt x="150" y="264"/>
                  </a:cubicBezTo>
                  <a:cubicBezTo>
                    <a:pt x="138" y="290"/>
                    <a:pt x="138" y="290"/>
                    <a:pt x="138" y="290"/>
                  </a:cubicBezTo>
                  <a:cubicBezTo>
                    <a:pt x="94" y="280"/>
                    <a:pt x="94" y="280"/>
                    <a:pt x="94" y="280"/>
                  </a:cubicBezTo>
                  <a:cubicBezTo>
                    <a:pt x="94" y="251"/>
                    <a:pt x="94" y="251"/>
                    <a:pt x="94" y="251"/>
                  </a:cubicBezTo>
                  <a:cubicBezTo>
                    <a:pt x="93" y="251"/>
                    <a:pt x="93" y="251"/>
                    <a:pt x="93" y="251"/>
                  </a:cubicBezTo>
                  <a:cubicBezTo>
                    <a:pt x="84" y="246"/>
                    <a:pt x="75" y="240"/>
                    <a:pt x="68" y="233"/>
                  </a:cubicBezTo>
                  <a:cubicBezTo>
                    <a:pt x="67" y="232"/>
                    <a:pt x="67" y="232"/>
                    <a:pt x="67" y="232"/>
                  </a:cubicBezTo>
                  <a:cubicBezTo>
                    <a:pt x="40" y="242"/>
                    <a:pt x="40" y="242"/>
                    <a:pt x="40" y="242"/>
                  </a:cubicBezTo>
                  <a:cubicBezTo>
                    <a:pt x="16" y="204"/>
                    <a:pt x="16" y="204"/>
                    <a:pt x="16" y="204"/>
                  </a:cubicBezTo>
                  <a:cubicBezTo>
                    <a:pt x="36" y="184"/>
                    <a:pt x="36" y="184"/>
                    <a:pt x="36" y="184"/>
                  </a:cubicBezTo>
                  <a:cubicBezTo>
                    <a:pt x="35" y="182"/>
                    <a:pt x="35" y="182"/>
                    <a:pt x="35" y="182"/>
                  </a:cubicBezTo>
                  <a:cubicBezTo>
                    <a:pt x="32" y="173"/>
                    <a:pt x="31" y="162"/>
                    <a:pt x="30" y="152"/>
                  </a:cubicBezTo>
                  <a:cubicBezTo>
                    <a:pt x="30" y="151"/>
                    <a:pt x="30" y="151"/>
                    <a:pt x="30" y="151"/>
                  </a:cubicBezTo>
                  <a:cubicBezTo>
                    <a:pt x="4" y="138"/>
                    <a:pt x="4" y="138"/>
                    <a:pt x="4" y="138"/>
                  </a:cubicBezTo>
                  <a:cubicBezTo>
                    <a:pt x="14" y="95"/>
                    <a:pt x="14" y="95"/>
                    <a:pt x="14" y="95"/>
                  </a:cubicBezTo>
                  <a:cubicBezTo>
                    <a:pt x="43" y="95"/>
                    <a:pt x="43" y="95"/>
                    <a:pt x="43" y="95"/>
                  </a:cubicBezTo>
                  <a:cubicBezTo>
                    <a:pt x="43" y="93"/>
                    <a:pt x="43" y="93"/>
                    <a:pt x="43" y="93"/>
                  </a:cubicBezTo>
                  <a:cubicBezTo>
                    <a:pt x="48" y="84"/>
                    <a:pt x="54" y="76"/>
                    <a:pt x="61" y="68"/>
                  </a:cubicBezTo>
                  <a:cubicBezTo>
                    <a:pt x="62" y="67"/>
                    <a:pt x="62" y="67"/>
                    <a:pt x="62" y="67"/>
                  </a:cubicBezTo>
                  <a:cubicBezTo>
                    <a:pt x="52" y="40"/>
                    <a:pt x="52" y="40"/>
                    <a:pt x="52" y="40"/>
                  </a:cubicBezTo>
                  <a:cubicBezTo>
                    <a:pt x="90" y="16"/>
                    <a:pt x="90" y="16"/>
                    <a:pt x="90" y="16"/>
                  </a:cubicBezTo>
                  <a:cubicBezTo>
                    <a:pt x="111" y="36"/>
                    <a:pt x="111" y="36"/>
                    <a:pt x="111" y="36"/>
                  </a:cubicBezTo>
                  <a:cubicBezTo>
                    <a:pt x="112" y="36"/>
                    <a:pt x="112" y="36"/>
                    <a:pt x="112" y="36"/>
                  </a:cubicBezTo>
                  <a:cubicBezTo>
                    <a:pt x="122" y="33"/>
                    <a:pt x="132" y="31"/>
                    <a:pt x="142" y="31"/>
                  </a:cubicBezTo>
                  <a:cubicBezTo>
                    <a:pt x="143" y="31"/>
                    <a:pt x="143" y="31"/>
                    <a:pt x="143" y="31"/>
                  </a:cubicBezTo>
                  <a:cubicBezTo>
                    <a:pt x="156" y="5"/>
                    <a:pt x="156" y="5"/>
                    <a:pt x="156" y="5"/>
                  </a:cubicBezTo>
                  <a:cubicBezTo>
                    <a:pt x="200" y="15"/>
                    <a:pt x="200" y="15"/>
                    <a:pt x="200" y="15"/>
                  </a:cubicBezTo>
                  <a:cubicBezTo>
                    <a:pt x="200" y="43"/>
                    <a:pt x="200" y="43"/>
                    <a:pt x="200" y="43"/>
                  </a:cubicBezTo>
                  <a:cubicBezTo>
                    <a:pt x="201" y="44"/>
                    <a:pt x="201" y="44"/>
                    <a:pt x="201" y="44"/>
                  </a:cubicBezTo>
                  <a:cubicBezTo>
                    <a:pt x="202" y="42"/>
                    <a:pt x="202" y="42"/>
                    <a:pt x="202" y="42"/>
                  </a:cubicBezTo>
                  <a:cubicBezTo>
                    <a:pt x="204" y="42"/>
                    <a:pt x="204" y="42"/>
                    <a:pt x="204" y="42"/>
                  </a:cubicBezTo>
                  <a:cubicBezTo>
                    <a:pt x="204" y="11"/>
                    <a:pt x="204" y="11"/>
                    <a:pt x="204" y="11"/>
                  </a:cubicBezTo>
                  <a:cubicBezTo>
                    <a:pt x="153" y="0"/>
                    <a:pt x="153" y="0"/>
                    <a:pt x="153" y="0"/>
                  </a:cubicBezTo>
                  <a:cubicBezTo>
                    <a:pt x="140" y="28"/>
                    <a:pt x="140" y="28"/>
                    <a:pt x="140" y="28"/>
                  </a:cubicBezTo>
                  <a:cubicBezTo>
                    <a:pt x="142" y="29"/>
                    <a:pt x="142" y="29"/>
                    <a:pt x="142" y="29"/>
                  </a:cubicBezTo>
                  <a:cubicBezTo>
                    <a:pt x="142" y="27"/>
                    <a:pt x="142" y="27"/>
                    <a:pt x="142" y="27"/>
                  </a:cubicBezTo>
                  <a:cubicBezTo>
                    <a:pt x="131" y="27"/>
                    <a:pt x="121" y="29"/>
                    <a:pt x="111" y="32"/>
                  </a:cubicBezTo>
                  <a:cubicBezTo>
                    <a:pt x="111" y="34"/>
                    <a:pt x="111" y="34"/>
                    <a:pt x="111" y="34"/>
                  </a:cubicBezTo>
                  <a:cubicBezTo>
                    <a:pt x="113" y="33"/>
                    <a:pt x="113" y="33"/>
                    <a:pt x="113" y="33"/>
                  </a:cubicBezTo>
                  <a:cubicBezTo>
                    <a:pt x="91" y="11"/>
                    <a:pt x="91" y="11"/>
                    <a:pt x="91" y="11"/>
                  </a:cubicBezTo>
                  <a:cubicBezTo>
                    <a:pt x="47" y="39"/>
                    <a:pt x="47" y="39"/>
                    <a:pt x="47" y="39"/>
                  </a:cubicBezTo>
                  <a:cubicBezTo>
                    <a:pt x="58" y="68"/>
                    <a:pt x="58" y="68"/>
                    <a:pt x="58" y="68"/>
                  </a:cubicBezTo>
                  <a:cubicBezTo>
                    <a:pt x="60" y="67"/>
                    <a:pt x="60" y="67"/>
                    <a:pt x="60" y="67"/>
                  </a:cubicBezTo>
                  <a:cubicBezTo>
                    <a:pt x="58" y="65"/>
                    <a:pt x="58" y="65"/>
                    <a:pt x="58" y="65"/>
                  </a:cubicBezTo>
                  <a:cubicBezTo>
                    <a:pt x="51" y="73"/>
                    <a:pt x="45" y="82"/>
                    <a:pt x="40" y="92"/>
                  </a:cubicBezTo>
                  <a:cubicBezTo>
                    <a:pt x="42" y="93"/>
                    <a:pt x="42" y="93"/>
                    <a:pt x="42" y="93"/>
                  </a:cubicBezTo>
                  <a:cubicBezTo>
                    <a:pt x="42" y="91"/>
                    <a:pt x="42" y="91"/>
                    <a:pt x="42" y="91"/>
                  </a:cubicBezTo>
                  <a:cubicBezTo>
                    <a:pt x="11" y="91"/>
                    <a:pt x="11" y="91"/>
                    <a:pt x="11" y="91"/>
                  </a:cubicBezTo>
                  <a:cubicBezTo>
                    <a:pt x="0" y="141"/>
                    <a:pt x="0" y="141"/>
                    <a:pt x="0" y="141"/>
                  </a:cubicBezTo>
                  <a:cubicBezTo>
                    <a:pt x="27" y="154"/>
                    <a:pt x="27" y="154"/>
                    <a:pt x="27" y="154"/>
                  </a:cubicBezTo>
                  <a:cubicBezTo>
                    <a:pt x="28" y="152"/>
                    <a:pt x="28" y="152"/>
                    <a:pt x="28" y="152"/>
                  </a:cubicBezTo>
                  <a:cubicBezTo>
                    <a:pt x="26" y="152"/>
                    <a:pt x="26" y="152"/>
                    <a:pt x="26" y="152"/>
                  </a:cubicBezTo>
                  <a:cubicBezTo>
                    <a:pt x="27" y="163"/>
                    <a:pt x="28" y="174"/>
                    <a:pt x="32" y="184"/>
                  </a:cubicBezTo>
                  <a:cubicBezTo>
                    <a:pt x="34" y="183"/>
                    <a:pt x="34" y="183"/>
                    <a:pt x="34" y="183"/>
                  </a:cubicBezTo>
                  <a:cubicBezTo>
                    <a:pt x="32" y="182"/>
                    <a:pt x="32" y="182"/>
                    <a:pt x="32" y="182"/>
                  </a:cubicBezTo>
                  <a:cubicBezTo>
                    <a:pt x="10" y="203"/>
                    <a:pt x="10" y="203"/>
                    <a:pt x="10" y="203"/>
                  </a:cubicBezTo>
                  <a:cubicBezTo>
                    <a:pt x="38" y="247"/>
                    <a:pt x="38" y="247"/>
                    <a:pt x="38" y="247"/>
                  </a:cubicBezTo>
                  <a:cubicBezTo>
                    <a:pt x="67" y="236"/>
                    <a:pt x="67" y="236"/>
                    <a:pt x="67" y="236"/>
                  </a:cubicBezTo>
                  <a:cubicBezTo>
                    <a:pt x="66" y="235"/>
                    <a:pt x="66" y="235"/>
                    <a:pt x="66" y="235"/>
                  </a:cubicBezTo>
                  <a:cubicBezTo>
                    <a:pt x="65" y="236"/>
                    <a:pt x="65" y="236"/>
                    <a:pt x="65" y="236"/>
                  </a:cubicBezTo>
                  <a:cubicBezTo>
                    <a:pt x="73" y="243"/>
                    <a:pt x="81" y="249"/>
                    <a:pt x="91" y="254"/>
                  </a:cubicBezTo>
                  <a:cubicBezTo>
                    <a:pt x="92" y="253"/>
                    <a:pt x="92" y="253"/>
                    <a:pt x="92" y="253"/>
                  </a:cubicBezTo>
                  <a:cubicBezTo>
                    <a:pt x="90" y="253"/>
                    <a:pt x="90" y="253"/>
                    <a:pt x="90" y="253"/>
                  </a:cubicBezTo>
                  <a:cubicBezTo>
                    <a:pt x="90" y="283"/>
                    <a:pt x="90" y="283"/>
                    <a:pt x="90" y="283"/>
                  </a:cubicBezTo>
                  <a:cubicBezTo>
                    <a:pt x="140" y="295"/>
                    <a:pt x="140" y="295"/>
                    <a:pt x="140" y="295"/>
                  </a:cubicBezTo>
                  <a:cubicBezTo>
                    <a:pt x="153" y="267"/>
                    <a:pt x="153" y="267"/>
                    <a:pt x="153" y="267"/>
                  </a:cubicBezTo>
                  <a:cubicBezTo>
                    <a:pt x="151" y="266"/>
                    <a:pt x="151" y="266"/>
                    <a:pt x="151" y="266"/>
                  </a:cubicBezTo>
                  <a:cubicBezTo>
                    <a:pt x="152" y="268"/>
                    <a:pt x="152" y="268"/>
                    <a:pt x="152" y="268"/>
                  </a:cubicBezTo>
                  <a:cubicBezTo>
                    <a:pt x="162" y="268"/>
                    <a:pt x="173" y="266"/>
                    <a:pt x="183" y="263"/>
                  </a:cubicBezTo>
                  <a:cubicBezTo>
                    <a:pt x="182" y="261"/>
                    <a:pt x="182" y="261"/>
                    <a:pt x="182" y="261"/>
                  </a:cubicBezTo>
                  <a:cubicBezTo>
                    <a:pt x="181" y="262"/>
                    <a:pt x="181" y="262"/>
                    <a:pt x="181" y="262"/>
                  </a:cubicBezTo>
                  <a:cubicBezTo>
                    <a:pt x="203" y="284"/>
                    <a:pt x="203" y="284"/>
                    <a:pt x="203" y="284"/>
                  </a:cubicBezTo>
                  <a:cubicBezTo>
                    <a:pt x="246" y="256"/>
                    <a:pt x="246" y="256"/>
                    <a:pt x="246" y="256"/>
                  </a:cubicBezTo>
                  <a:cubicBezTo>
                    <a:pt x="236" y="227"/>
                    <a:pt x="236" y="227"/>
                    <a:pt x="236" y="227"/>
                  </a:cubicBezTo>
                  <a:cubicBezTo>
                    <a:pt x="234" y="228"/>
                    <a:pt x="234" y="228"/>
                    <a:pt x="234" y="228"/>
                  </a:cubicBezTo>
                  <a:cubicBezTo>
                    <a:pt x="235" y="229"/>
                    <a:pt x="235" y="229"/>
                    <a:pt x="235" y="229"/>
                  </a:cubicBezTo>
                  <a:cubicBezTo>
                    <a:pt x="243" y="222"/>
                    <a:pt x="249" y="213"/>
                    <a:pt x="254" y="203"/>
                  </a:cubicBezTo>
                  <a:cubicBezTo>
                    <a:pt x="252" y="202"/>
                    <a:pt x="252" y="202"/>
                    <a:pt x="252" y="202"/>
                  </a:cubicBezTo>
                  <a:cubicBezTo>
                    <a:pt x="252" y="204"/>
                    <a:pt x="252" y="204"/>
                    <a:pt x="252" y="204"/>
                  </a:cubicBezTo>
                  <a:cubicBezTo>
                    <a:pt x="283" y="204"/>
                    <a:pt x="283" y="204"/>
                    <a:pt x="283" y="204"/>
                  </a:cubicBezTo>
                  <a:cubicBezTo>
                    <a:pt x="294" y="154"/>
                    <a:pt x="294" y="154"/>
                    <a:pt x="294" y="154"/>
                  </a:cubicBezTo>
                  <a:cubicBezTo>
                    <a:pt x="266" y="141"/>
                    <a:pt x="266" y="141"/>
                    <a:pt x="266" y="141"/>
                  </a:cubicBezTo>
                  <a:cubicBezTo>
                    <a:pt x="265" y="143"/>
                    <a:pt x="265" y="143"/>
                    <a:pt x="265" y="143"/>
                  </a:cubicBezTo>
                  <a:cubicBezTo>
                    <a:pt x="267" y="143"/>
                    <a:pt x="267" y="143"/>
                    <a:pt x="267" y="143"/>
                  </a:cubicBezTo>
                  <a:cubicBezTo>
                    <a:pt x="267" y="132"/>
                    <a:pt x="265" y="121"/>
                    <a:pt x="262" y="111"/>
                  </a:cubicBezTo>
                  <a:cubicBezTo>
                    <a:pt x="260" y="112"/>
                    <a:pt x="260" y="112"/>
                    <a:pt x="260" y="112"/>
                  </a:cubicBezTo>
                  <a:cubicBezTo>
                    <a:pt x="261" y="113"/>
                    <a:pt x="261" y="113"/>
                    <a:pt x="261" y="113"/>
                  </a:cubicBezTo>
                  <a:cubicBezTo>
                    <a:pt x="283" y="91"/>
                    <a:pt x="283" y="91"/>
                    <a:pt x="283" y="91"/>
                  </a:cubicBezTo>
                  <a:cubicBezTo>
                    <a:pt x="256" y="48"/>
                    <a:pt x="256" y="48"/>
                    <a:pt x="256" y="48"/>
                  </a:cubicBezTo>
                  <a:cubicBezTo>
                    <a:pt x="227" y="58"/>
                    <a:pt x="227" y="58"/>
                    <a:pt x="227" y="58"/>
                  </a:cubicBezTo>
                  <a:cubicBezTo>
                    <a:pt x="227" y="60"/>
                    <a:pt x="227" y="60"/>
                    <a:pt x="227" y="60"/>
                  </a:cubicBezTo>
                  <a:cubicBezTo>
                    <a:pt x="229" y="59"/>
                    <a:pt x="229" y="59"/>
                    <a:pt x="229" y="59"/>
                  </a:cubicBezTo>
                  <a:cubicBezTo>
                    <a:pt x="221" y="52"/>
                    <a:pt x="212" y="45"/>
                    <a:pt x="203" y="40"/>
                  </a:cubicBezTo>
                  <a:cubicBezTo>
                    <a:pt x="202" y="42"/>
                    <a:pt x="202" y="42"/>
                    <a:pt x="202" y="42"/>
                  </a:cubicBezTo>
                  <a:cubicBezTo>
                    <a:pt x="204" y="42"/>
                    <a:pt x="204" y="42"/>
                    <a:pt x="204" y="42"/>
                  </a:cubicBezTo>
                  <a:lnTo>
                    <a:pt x="202" y="42"/>
                  </a:lnTo>
                  <a:close/>
                  <a:moveTo>
                    <a:pt x="160" y="97"/>
                  </a:moveTo>
                  <a:cubicBezTo>
                    <a:pt x="161" y="95"/>
                    <a:pt x="161" y="95"/>
                    <a:pt x="161" y="95"/>
                  </a:cubicBezTo>
                  <a:cubicBezTo>
                    <a:pt x="157" y="95"/>
                    <a:pt x="153" y="94"/>
                    <a:pt x="149" y="94"/>
                  </a:cubicBezTo>
                  <a:cubicBezTo>
                    <a:pt x="124" y="94"/>
                    <a:pt x="102" y="111"/>
                    <a:pt x="97" y="136"/>
                  </a:cubicBezTo>
                  <a:cubicBezTo>
                    <a:pt x="96" y="140"/>
                    <a:pt x="95" y="144"/>
                    <a:pt x="95" y="148"/>
                  </a:cubicBezTo>
                  <a:cubicBezTo>
                    <a:pt x="95" y="172"/>
                    <a:pt x="112" y="195"/>
                    <a:pt x="137" y="200"/>
                  </a:cubicBezTo>
                  <a:cubicBezTo>
                    <a:pt x="141" y="201"/>
                    <a:pt x="145" y="202"/>
                    <a:pt x="149" y="202"/>
                  </a:cubicBezTo>
                  <a:cubicBezTo>
                    <a:pt x="174" y="202"/>
                    <a:pt x="196" y="185"/>
                    <a:pt x="201" y="160"/>
                  </a:cubicBezTo>
                  <a:cubicBezTo>
                    <a:pt x="202" y="156"/>
                    <a:pt x="203" y="152"/>
                    <a:pt x="203" y="148"/>
                  </a:cubicBezTo>
                  <a:cubicBezTo>
                    <a:pt x="203" y="123"/>
                    <a:pt x="186" y="101"/>
                    <a:pt x="161" y="95"/>
                  </a:cubicBezTo>
                  <a:cubicBezTo>
                    <a:pt x="160" y="97"/>
                    <a:pt x="160" y="97"/>
                    <a:pt x="160" y="97"/>
                  </a:cubicBezTo>
                  <a:cubicBezTo>
                    <a:pt x="160" y="99"/>
                    <a:pt x="160" y="99"/>
                    <a:pt x="160" y="99"/>
                  </a:cubicBezTo>
                  <a:cubicBezTo>
                    <a:pt x="183" y="105"/>
                    <a:pt x="199" y="125"/>
                    <a:pt x="199" y="148"/>
                  </a:cubicBezTo>
                  <a:cubicBezTo>
                    <a:pt x="199" y="151"/>
                    <a:pt x="198" y="155"/>
                    <a:pt x="197" y="159"/>
                  </a:cubicBezTo>
                  <a:cubicBezTo>
                    <a:pt x="192" y="182"/>
                    <a:pt x="172" y="198"/>
                    <a:pt x="149" y="198"/>
                  </a:cubicBezTo>
                  <a:cubicBezTo>
                    <a:pt x="145" y="198"/>
                    <a:pt x="142" y="197"/>
                    <a:pt x="138" y="196"/>
                  </a:cubicBezTo>
                  <a:cubicBezTo>
                    <a:pt x="115" y="191"/>
                    <a:pt x="99" y="171"/>
                    <a:pt x="99" y="148"/>
                  </a:cubicBezTo>
                  <a:cubicBezTo>
                    <a:pt x="99" y="144"/>
                    <a:pt x="100" y="141"/>
                    <a:pt x="100" y="137"/>
                  </a:cubicBezTo>
                  <a:cubicBezTo>
                    <a:pt x="106" y="114"/>
                    <a:pt x="126" y="98"/>
                    <a:pt x="149" y="98"/>
                  </a:cubicBezTo>
                  <a:cubicBezTo>
                    <a:pt x="152" y="98"/>
                    <a:pt x="156" y="99"/>
                    <a:pt x="160" y="99"/>
                  </a:cubicBezTo>
                  <a:lnTo>
                    <a:pt x="160" y="97"/>
                  </a:ln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i$ľiďe"/>
            <p:cNvSpPr/>
            <p:nvPr/>
          </p:nvSpPr>
          <p:spPr bwMode="auto">
            <a:xfrm>
              <a:off x="6459" y="6884"/>
              <a:ext cx="512" cy="408"/>
            </a:xfrm>
            <a:custGeom>
              <a:avLst/>
              <a:gdLst>
                <a:gd name="T0" fmla="*/ 154 w 183"/>
                <a:gd name="T1" fmla="*/ 0 h 146"/>
                <a:gd name="T2" fmla="*/ 29 w 183"/>
                <a:gd name="T3" fmla="*/ 0 h 146"/>
                <a:gd name="T4" fmla="*/ 0 w 183"/>
                <a:gd name="T5" fmla="*/ 28 h 146"/>
                <a:gd name="T6" fmla="*/ 0 w 183"/>
                <a:gd name="T7" fmla="*/ 76 h 146"/>
                <a:gd name="T8" fmla="*/ 0 w 183"/>
                <a:gd name="T9" fmla="*/ 93 h 146"/>
                <a:gd name="T10" fmla="*/ 0 w 183"/>
                <a:gd name="T11" fmla="*/ 146 h 146"/>
                <a:gd name="T12" fmla="*/ 30 w 183"/>
                <a:gd name="T13" fmla="*/ 120 h 146"/>
                <a:gd name="T14" fmla="*/ 154 w 183"/>
                <a:gd name="T15" fmla="*/ 120 h 146"/>
                <a:gd name="T16" fmla="*/ 183 w 183"/>
                <a:gd name="T17" fmla="*/ 93 h 146"/>
                <a:gd name="T18" fmla="*/ 183 w 183"/>
                <a:gd name="T19" fmla="*/ 28 h 146"/>
                <a:gd name="T20" fmla="*/ 154 w 183"/>
                <a:gd name="T21"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46">
                  <a:moveTo>
                    <a:pt x="154" y="0"/>
                  </a:moveTo>
                  <a:cubicBezTo>
                    <a:pt x="29" y="0"/>
                    <a:pt x="29" y="0"/>
                    <a:pt x="29" y="0"/>
                  </a:cubicBezTo>
                  <a:cubicBezTo>
                    <a:pt x="13" y="0"/>
                    <a:pt x="0" y="12"/>
                    <a:pt x="0" y="28"/>
                  </a:cubicBezTo>
                  <a:cubicBezTo>
                    <a:pt x="0" y="76"/>
                    <a:pt x="0" y="76"/>
                    <a:pt x="0" y="76"/>
                  </a:cubicBezTo>
                  <a:cubicBezTo>
                    <a:pt x="0" y="93"/>
                    <a:pt x="0" y="93"/>
                    <a:pt x="0" y="93"/>
                  </a:cubicBezTo>
                  <a:cubicBezTo>
                    <a:pt x="0" y="146"/>
                    <a:pt x="0" y="146"/>
                    <a:pt x="0" y="146"/>
                  </a:cubicBezTo>
                  <a:cubicBezTo>
                    <a:pt x="30" y="120"/>
                    <a:pt x="30" y="120"/>
                    <a:pt x="30" y="120"/>
                  </a:cubicBezTo>
                  <a:cubicBezTo>
                    <a:pt x="154" y="120"/>
                    <a:pt x="154" y="120"/>
                    <a:pt x="154" y="120"/>
                  </a:cubicBezTo>
                  <a:cubicBezTo>
                    <a:pt x="170" y="120"/>
                    <a:pt x="183" y="108"/>
                    <a:pt x="183" y="93"/>
                  </a:cubicBezTo>
                  <a:cubicBezTo>
                    <a:pt x="183" y="28"/>
                    <a:pt x="183" y="28"/>
                    <a:pt x="183" y="28"/>
                  </a:cubicBezTo>
                  <a:cubicBezTo>
                    <a:pt x="183" y="12"/>
                    <a:pt x="170" y="0"/>
                    <a:pt x="15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iṣļide"/>
            <p:cNvSpPr/>
            <p:nvPr/>
          </p:nvSpPr>
          <p:spPr bwMode="auto">
            <a:xfrm>
              <a:off x="6452" y="6877"/>
              <a:ext cx="524" cy="426"/>
            </a:xfrm>
            <a:custGeom>
              <a:avLst/>
              <a:gdLst>
                <a:gd name="T0" fmla="*/ 156 w 187"/>
                <a:gd name="T1" fmla="*/ 2 h 152"/>
                <a:gd name="T2" fmla="*/ 156 w 187"/>
                <a:gd name="T3" fmla="*/ 0 h 152"/>
                <a:gd name="T4" fmla="*/ 31 w 187"/>
                <a:gd name="T5" fmla="*/ 0 h 152"/>
                <a:gd name="T6" fmla="*/ 9 w 187"/>
                <a:gd name="T7" fmla="*/ 9 h 152"/>
                <a:gd name="T8" fmla="*/ 0 w 187"/>
                <a:gd name="T9" fmla="*/ 30 h 152"/>
                <a:gd name="T10" fmla="*/ 0 w 187"/>
                <a:gd name="T11" fmla="*/ 78 h 152"/>
                <a:gd name="T12" fmla="*/ 0 w 187"/>
                <a:gd name="T13" fmla="*/ 95 h 152"/>
                <a:gd name="T14" fmla="*/ 0 w 187"/>
                <a:gd name="T15" fmla="*/ 152 h 152"/>
                <a:gd name="T16" fmla="*/ 32 w 187"/>
                <a:gd name="T17" fmla="*/ 124 h 152"/>
                <a:gd name="T18" fmla="*/ 156 w 187"/>
                <a:gd name="T19" fmla="*/ 124 h 152"/>
                <a:gd name="T20" fmla="*/ 178 w 187"/>
                <a:gd name="T21" fmla="*/ 116 h 152"/>
                <a:gd name="T22" fmla="*/ 187 w 187"/>
                <a:gd name="T23" fmla="*/ 95 h 152"/>
                <a:gd name="T24" fmla="*/ 187 w 187"/>
                <a:gd name="T25" fmla="*/ 30 h 152"/>
                <a:gd name="T26" fmla="*/ 178 w 187"/>
                <a:gd name="T27" fmla="*/ 9 h 152"/>
                <a:gd name="T28" fmla="*/ 156 w 187"/>
                <a:gd name="T29" fmla="*/ 0 h 152"/>
                <a:gd name="T30" fmla="*/ 156 w 187"/>
                <a:gd name="T31" fmla="*/ 2 h 152"/>
                <a:gd name="T32" fmla="*/ 156 w 187"/>
                <a:gd name="T33" fmla="*/ 4 h 152"/>
                <a:gd name="T34" fmla="*/ 175 w 187"/>
                <a:gd name="T35" fmla="*/ 12 h 152"/>
                <a:gd name="T36" fmla="*/ 183 w 187"/>
                <a:gd name="T37" fmla="*/ 30 h 152"/>
                <a:gd name="T38" fmla="*/ 183 w 187"/>
                <a:gd name="T39" fmla="*/ 95 h 152"/>
                <a:gd name="T40" fmla="*/ 175 w 187"/>
                <a:gd name="T41" fmla="*/ 113 h 152"/>
                <a:gd name="T42" fmla="*/ 156 w 187"/>
                <a:gd name="T43" fmla="*/ 120 h 152"/>
                <a:gd name="T44" fmla="*/ 31 w 187"/>
                <a:gd name="T45" fmla="*/ 120 h 152"/>
                <a:gd name="T46" fmla="*/ 4 w 187"/>
                <a:gd name="T47" fmla="*/ 144 h 152"/>
                <a:gd name="T48" fmla="*/ 4 w 187"/>
                <a:gd name="T49" fmla="*/ 95 h 152"/>
                <a:gd name="T50" fmla="*/ 4 w 187"/>
                <a:gd name="T51" fmla="*/ 78 h 152"/>
                <a:gd name="T52" fmla="*/ 4 w 187"/>
                <a:gd name="T53" fmla="*/ 30 h 152"/>
                <a:gd name="T54" fmla="*/ 12 w 187"/>
                <a:gd name="T55" fmla="*/ 12 h 152"/>
                <a:gd name="T56" fmla="*/ 31 w 187"/>
                <a:gd name="T57" fmla="*/ 4 h 152"/>
                <a:gd name="T58" fmla="*/ 156 w 187"/>
                <a:gd name="T59" fmla="*/ 4 h 152"/>
                <a:gd name="T60" fmla="*/ 156 w 187"/>
                <a:gd name="T61" fmla="*/ 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7" h="152">
                  <a:moveTo>
                    <a:pt x="156" y="2"/>
                  </a:moveTo>
                  <a:cubicBezTo>
                    <a:pt x="156" y="0"/>
                    <a:pt x="156" y="0"/>
                    <a:pt x="156" y="0"/>
                  </a:cubicBezTo>
                  <a:cubicBezTo>
                    <a:pt x="31" y="0"/>
                    <a:pt x="31" y="0"/>
                    <a:pt x="31" y="0"/>
                  </a:cubicBezTo>
                  <a:cubicBezTo>
                    <a:pt x="23" y="0"/>
                    <a:pt x="15" y="3"/>
                    <a:pt x="9" y="9"/>
                  </a:cubicBezTo>
                  <a:cubicBezTo>
                    <a:pt x="4" y="14"/>
                    <a:pt x="0" y="21"/>
                    <a:pt x="0" y="30"/>
                  </a:cubicBezTo>
                  <a:cubicBezTo>
                    <a:pt x="0" y="78"/>
                    <a:pt x="0" y="78"/>
                    <a:pt x="0" y="78"/>
                  </a:cubicBezTo>
                  <a:cubicBezTo>
                    <a:pt x="0" y="95"/>
                    <a:pt x="0" y="95"/>
                    <a:pt x="0" y="95"/>
                  </a:cubicBezTo>
                  <a:cubicBezTo>
                    <a:pt x="0" y="152"/>
                    <a:pt x="0" y="152"/>
                    <a:pt x="0" y="152"/>
                  </a:cubicBezTo>
                  <a:cubicBezTo>
                    <a:pt x="32" y="124"/>
                    <a:pt x="32" y="124"/>
                    <a:pt x="32" y="124"/>
                  </a:cubicBezTo>
                  <a:cubicBezTo>
                    <a:pt x="156" y="124"/>
                    <a:pt x="156" y="124"/>
                    <a:pt x="156" y="124"/>
                  </a:cubicBezTo>
                  <a:cubicBezTo>
                    <a:pt x="165" y="124"/>
                    <a:pt x="172" y="121"/>
                    <a:pt x="178" y="116"/>
                  </a:cubicBezTo>
                  <a:cubicBezTo>
                    <a:pt x="184" y="111"/>
                    <a:pt x="187" y="103"/>
                    <a:pt x="187" y="95"/>
                  </a:cubicBezTo>
                  <a:cubicBezTo>
                    <a:pt x="187" y="30"/>
                    <a:pt x="187" y="30"/>
                    <a:pt x="187" y="30"/>
                  </a:cubicBezTo>
                  <a:cubicBezTo>
                    <a:pt x="187" y="21"/>
                    <a:pt x="184" y="14"/>
                    <a:pt x="178" y="9"/>
                  </a:cubicBezTo>
                  <a:cubicBezTo>
                    <a:pt x="172" y="3"/>
                    <a:pt x="165" y="0"/>
                    <a:pt x="156" y="0"/>
                  </a:cubicBezTo>
                  <a:cubicBezTo>
                    <a:pt x="156" y="2"/>
                    <a:pt x="156" y="2"/>
                    <a:pt x="156" y="2"/>
                  </a:cubicBezTo>
                  <a:cubicBezTo>
                    <a:pt x="156" y="4"/>
                    <a:pt x="156" y="4"/>
                    <a:pt x="156" y="4"/>
                  </a:cubicBezTo>
                  <a:cubicBezTo>
                    <a:pt x="164" y="4"/>
                    <a:pt x="170" y="7"/>
                    <a:pt x="175" y="12"/>
                  </a:cubicBezTo>
                  <a:cubicBezTo>
                    <a:pt x="180" y="16"/>
                    <a:pt x="183" y="23"/>
                    <a:pt x="183" y="30"/>
                  </a:cubicBezTo>
                  <a:cubicBezTo>
                    <a:pt x="183" y="95"/>
                    <a:pt x="183" y="95"/>
                    <a:pt x="183" y="95"/>
                  </a:cubicBezTo>
                  <a:cubicBezTo>
                    <a:pt x="183" y="102"/>
                    <a:pt x="180" y="108"/>
                    <a:pt x="175" y="113"/>
                  </a:cubicBezTo>
                  <a:cubicBezTo>
                    <a:pt x="170" y="118"/>
                    <a:pt x="164" y="120"/>
                    <a:pt x="156" y="120"/>
                  </a:cubicBezTo>
                  <a:cubicBezTo>
                    <a:pt x="31" y="120"/>
                    <a:pt x="31" y="120"/>
                    <a:pt x="31" y="120"/>
                  </a:cubicBezTo>
                  <a:cubicBezTo>
                    <a:pt x="4" y="144"/>
                    <a:pt x="4" y="144"/>
                    <a:pt x="4" y="144"/>
                  </a:cubicBezTo>
                  <a:cubicBezTo>
                    <a:pt x="4" y="95"/>
                    <a:pt x="4" y="95"/>
                    <a:pt x="4" y="95"/>
                  </a:cubicBezTo>
                  <a:cubicBezTo>
                    <a:pt x="4" y="78"/>
                    <a:pt x="4" y="78"/>
                    <a:pt x="4" y="78"/>
                  </a:cubicBezTo>
                  <a:cubicBezTo>
                    <a:pt x="4" y="30"/>
                    <a:pt x="4" y="30"/>
                    <a:pt x="4" y="30"/>
                  </a:cubicBezTo>
                  <a:cubicBezTo>
                    <a:pt x="4" y="23"/>
                    <a:pt x="7" y="16"/>
                    <a:pt x="12" y="12"/>
                  </a:cubicBezTo>
                  <a:cubicBezTo>
                    <a:pt x="17" y="7"/>
                    <a:pt x="24" y="4"/>
                    <a:pt x="31" y="4"/>
                  </a:cubicBezTo>
                  <a:cubicBezTo>
                    <a:pt x="156" y="4"/>
                    <a:pt x="156" y="4"/>
                    <a:pt x="156" y="4"/>
                  </a:cubicBezTo>
                  <a:lnTo>
                    <a:pt x="156" y="2"/>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ïşļîḍê"/>
            <p:cNvSpPr/>
            <p:nvPr/>
          </p:nvSpPr>
          <p:spPr bwMode="auto">
            <a:xfrm>
              <a:off x="6576" y="6958"/>
              <a:ext cx="305" cy="188"/>
            </a:xfrm>
            <a:custGeom>
              <a:avLst/>
              <a:gdLst>
                <a:gd name="T0" fmla="*/ 98 w 109"/>
                <a:gd name="T1" fmla="*/ 67 h 67"/>
                <a:gd name="T2" fmla="*/ 11 w 109"/>
                <a:gd name="T3" fmla="*/ 67 h 67"/>
                <a:gd name="T4" fmla="*/ 0 w 109"/>
                <a:gd name="T5" fmla="*/ 56 h 67"/>
                <a:gd name="T6" fmla="*/ 0 w 109"/>
                <a:gd name="T7" fmla="*/ 11 h 67"/>
                <a:gd name="T8" fmla="*/ 11 w 109"/>
                <a:gd name="T9" fmla="*/ 0 h 67"/>
                <a:gd name="T10" fmla="*/ 98 w 109"/>
                <a:gd name="T11" fmla="*/ 0 h 67"/>
                <a:gd name="T12" fmla="*/ 109 w 109"/>
                <a:gd name="T13" fmla="*/ 11 h 67"/>
                <a:gd name="T14" fmla="*/ 109 w 109"/>
                <a:gd name="T15" fmla="*/ 56 h 67"/>
                <a:gd name="T16" fmla="*/ 98 w 109"/>
                <a:gd name="T17"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67">
                  <a:moveTo>
                    <a:pt x="98" y="67"/>
                  </a:moveTo>
                  <a:cubicBezTo>
                    <a:pt x="11" y="67"/>
                    <a:pt x="11" y="67"/>
                    <a:pt x="11" y="67"/>
                  </a:cubicBezTo>
                  <a:cubicBezTo>
                    <a:pt x="5" y="67"/>
                    <a:pt x="0" y="62"/>
                    <a:pt x="0" y="56"/>
                  </a:cubicBezTo>
                  <a:cubicBezTo>
                    <a:pt x="0" y="11"/>
                    <a:pt x="0" y="11"/>
                    <a:pt x="0" y="11"/>
                  </a:cubicBezTo>
                  <a:cubicBezTo>
                    <a:pt x="0" y="5"/>
                    <a:pt x="5" y="0"/>
                    <a:pt x="11" y="0"/>
                  </a:cubicBezTo>
                  <a:cubicBezTo>
                    <a:pt x="98" y="0"/>
                    <a:pt x="98" y="0"/>
                    <a:pt x="98" y="0"/>
                  </a:cubicBezTo>
                  <a:cubicBezTo>
                    <a:pt x="104" y="0"/>
                    <a:pt x="109" y="5"/>
                    <a:pt x="109" y="11"/>
                  </a:cubicBezTo>
                  <a:cubicBezTo>
                    <a:pt x="109" y="56"/>
                    <a:pt x="109" y="56"/>
                    <a:pt x="109" y="56"/>
                  </a:cubicBezTo>
                  <a:cubicBezTo>
                    <a:pt x="109" y="62"/>
                    <a:pt x="104" y="67"/>
                    <a:pt x="98" y="6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íŝļíďê"/>
            <p:cNvSpPr/>
            <p:nvPr/>
          </p:nvSpPr>
          <p:spPr bwMode="auto">
            <a:xfrm>
              <a:off x="6593" y="6958"/>
              <a:ext cx="271" cy="102"/>
            </a:xfrm>
            <a:custGeom>
              <a:avLst/>
              <a:gdLst>
                <a:gd name="T0" fmla="*/ 97 w 97"/>
                <a:gd name="T1" fmla="*/ 1 h 36"/>
                <a:gd name="T2" fmla="*/ 95 w 97"/>
                <a:gd name="T3" fmla="*/ 0 h 36"/>
                <a:gd name="T4" fmla="*/ 48 w 97"/>
                <a:gd name="T5" fmla="*/ 34 h 36"/>
                <a:gd name="T6" fmla="*/ 2 w 97"/>
                <a:gd name="T7" fmla="*/ 0 h 36"/>
                <a:gd name="T8" fmla="*/ 0 w 97"/>
                <a:gd name="T9" fmla="*/ 1 h 36"/>
                <a:gd name="T10" fmla="*/ 48 w 97"/>
                <a:gd name="T11" fmla="*/ 36 h 36"/>
                <a:gd name="T12" fmla="*/ 97 w 97"/>
                <a:gd name="T13" fmla="*/ 1 h 36"/>
              </a:gdLst>
              <a:ahLst/>
              <a:cxnLst>
                <a:cxn ang="0">
                  <a:pos x="T0" y="T1"/>
                </a:cxn>
                <a:cxn ang="0">
                  <a:pos x="T2" y="T3"/>
                </a:cxn>
                <a:cxn ang="0">
                  <a:pos x="T4" y="T5"/>
                </a:cxn>
                <a:cxn ang="0">
                  <a:pos x="T6" y="T7"/>
                </a:cxn>
                <a:cxn ang="0">
                  <a:pos x="T8" y="T9"/>
                </a:cxn>
                <a:cxn ang="0">
                  <a:pos x="T10" y="T11"/>
                </a:cxn>
                <a:cxn ang="0">
                  <a:pos x="T12" y="T13"/>
                </a:cxn>
              </a:cxnLst>
              <a:rect l="0" t="0" r="r" b="b"/>
              <a:pathLst>
                <a:path w="97" h="36">
                  <a:moveTo>
                    <a:pt x="97" y="1"/>
                  </a:moveTo>
                  <a:cubicBezTo>
                    <a:pt x="96" y="1"/>
                    <a:pt x="95" y="1"/>
                    <a:pt x="95" y="0"/>
                  </a:cubicBezTo>
                  <a:cubicBezTo>
                    <a:pt x="48" y="34"/>
                    <a:pt x="48" y="34"/>
                    <a:pt x="48" y="34"/>
                  </a:cubicBezTo>
                  <a:cubicBezTo>
                    <a:pt x="2" y="0"/>
                    <a:pt x="2" y="0"/>
                    <a:pt x="2" y="0"/>
                  </a:cubicBezTo>
                  <a:cubicBezTo>
                    <a:pt x="1" y="1"/>
                    <a:pt x="0" y="1"/>
                    <a:pt x="0" y="1"/>
                  </a:cubicBezTo>
                  <a:cubicBezTo>
                    <a:pt x="48" y="36"/>
                    <a:pt x="48" y="36"/>
                    <a:pt x="48" y="36"/>
                  </a:cubicBezTo>
                  <a:lnTo>
                    <a:pt x="97"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í$ļíḋè"/>
            <p:cNvSpPr/>
            <p:nvPr/>
          </p:nvSpPr>
          <p:spPr bwMode="auto">
            <a:xfrm>
              <a:off x="2615" y="7293"/>
              <a:ext cx="314" cy="312"/>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 name="išļîḋè"/>
            <p:cNvSpPr/>
            <p:nvPr/>
          </p:nvSpPr>
          <p:spPr bwMode="auto">
            <a:xfrm>
              <a:off x="4523" y="6707"/>
              <a:ext cx="315" cy="314"/>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3" name="ïŝľîdè"/>
            <p:cNvSpPr/>
            <p:nvPr/>
          </p:nvSpPr>
          <p:spPr bwMode="auto">
            <a:xfrm>
              <a:off x="5197" y="7119"/>
              <a:ext cx="314" cy="315"/>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4" name="íṡľíḋê"/>
            <p:cNvSpPr/>
            <p:nvPr/>
          </p:nvSpPr>
          <p:spPr bwMode="auto">
            <a:xfrm>
              <a:off x="5197" y="7119"/>
              <a:ext cx="314"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7" name="iṣļiḑê"/>
            <p:cNvSpPr/>
            <p:nvPr/>
          </p:nvSpPr>
          <p:spPr bwMode="auto">
            <a:xfrm>
              <a:off x="5082" y="7299"/>
              <a:ext cx="314" cy="314"/>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8" name="îŝļïdè"/>
            <p:cNvSpPr/>
            <p:nvPr/>
          </p:nvSpPr>
          <p:spPr bwMode="auto">
            <a:xfrm>
              <a:off x="5082" y="7299"/>
              <a:ext cx="314" cy="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9" name="iŝľïḋé"/>
            <p:cNvSpPr/>
            <p:nvPr/>
          </p:nvSpPr>
          <p:spPr bwMode="auto">
            <a:xfrm>
              <a:off x="2498" y="7443"/>
              <a:ext cx="657" cy="1296"/>
            </a:xfrm>
            <a:custGeom>
              <a:avLst/>
              <a:gdLst>
                <a:gd name="T0" fmla="*/ 186 w 235"/>
                <a:gd name="T1" fmla="*/ 463 h 463"/>
                <a:gd name="T2" fmla="*/ 58 w 235"/>
                <a:gd name="T3" fmla="*/ 215 h 463"/>
                <a:gd name="T4" fmla="*/ 167 w 235"/>
                <a:gd name="T5" fmla="*/ 21 h 463"/>
                <a:gd name="T6" fmla="*/ 224 w 235"/>
                <a:gd name="T7" fmla="*/ 308 h 463"/>
                <a:gd name="T8" fmla="*/ 186 w 235"/>
                <a:gd name="T9" fmla="*/ 463 h 463"/>
              </a:gdLst>
              <a:ahLst/>
              <a:cxnLst>
                <a:cxn ang="0">
                  <a:pos x="T0" y="T1"/>
                </a:cxn>
                <a:cxn ang="0">
                  <a:pos x="T2" y="T3"/>
                </a:cxn>
                <a:cxn ang="0">
                  <a:pos x="T4" y="T5"/>
                </a:cxn>
                <a:cxn ang="0">
                  <a:pos x="T6" y="T7"/>
                </a:cxn>
                <a:cxn ang="0">
                  <a:pos x="T8" y="T9"/>
                </a:cxn>
              </a:cxnLst>
              <a:rect l="0" t="0" r="r" b="b"/>
              <a:pathLst>
                <a:path w="235" h="463">
                  <a:moveTo>
                    <a:pt x="186" y="463"/>
                  </a:moveTo>
                  <a:cubicBezTo>
                    <a:pt x="186" y="463"/>
                    <a:pt x="116" y="405"/>
                    <a:pt x="58" y="215"/>
                  </a:cubicBezTo>
                  <a:cubicBezTo>
                    <a:pt x="0" y="24"/>
                    <a:pt x="123" y="0"/>
                    <a:pt x="167" y="21"/>
                  </a:cubicBezTo>
                  <a:cubicBezTo>
                    <a:pt x="235" y="53"/>
                    <a:pt x="230" y="190"/>
                    <a:pt x="224" y="308"/>
                  </a:cubicBezTo>
                  <a:cubicBezTo>
                    <a:pt x="218" y="427"/>
                    <a:pt x="196" y="463"/>
                    <a:pt x="186" y="46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ïśľïḓe"/>
            <p:cNvSpPr/>
            <p:nvPr/>
          </p:nvSpPr>
          <p:spPr bwMode="auto">
            <a:xfrm>
              <a:off x="2615" y="7486"/>
              <a:ext cx="517" cy="1253"/>
            </a:xfrm>
            <a:custGeom>
              <a:avLst/>
              <a:gdLst>
                <a:gd name="T0" fmla="*/ 94 w 185"/>
                <a:gd name="T1" fmla="*/ 0 h 448"/>
                <a:gd name="T2" fmla="*/ 1 w 185"/>
                <a:gd name="T3" fmla="*/ 111 h 448"/>
                <a:gd name="T4" fmla="*/ 16 w 185"/>
                <a:gd name="T5" fmla="*/ 200 h 448"/>
                <a:gd name="T6" fmla="*/ 144 w 185"/>
                <a:gd name="T7" fmla="*/ 448 h 448"/>
                <a:gd name="T8" fmla="*/ 182 w 185"/>
                <a:gd name="T9" fmla="*/ 293 h 448"/>
                <a:gd name="T10" fmla="*/ 185 w 185"/>
                <a:gd name="T11" fmla="*/ 194 h 448"/>
                <a:gd name="T12" fmla="*/ 185 w 185"/>
                <a:gd name="T13" fmla="*/ 165 h 448"/>
                <a:gd name="T14" fmla="*/ 185 w 185"/>
                <a:gd name="T15" fmla="*/ 161 h 448"/>
                <a:gd name="T16" fmla="*/ 181 w 185"/>
                <a:gd name="T17" fmla="*/ 112 h 448"/>
                <a:gd name="T18" fmla="*/ 175 w 185"/>
                <a:gd name="T19" fmla="*/ 80 h 448"/>
                <a:gd name="T20" fmla="*/ 125 w 185"/>
                <a:gd name="T21" fmla="*/ 6 h 448"/>
                <a:gd name="T22" fmla="*/ 94 w 185"/>
                <a:gd name="T23"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5" h="448">
                  <a:moveTo>
                    <a:pt x="94" y="0"/>
                  </a:moveTo>
                  <a:cubicBezTo>
                    <a:pt x="54" y="0"/>
                    <a:pt x="0" y="27"/>
                    <a:pt x="1" y="111"/>
                  </a:cubicBezTo>
                  <a:cubicBezTo>
                    <a:pt x="1" y="135"/>
                    <a:pt x="5" y="165"/>
                    <a:pt x="16" y="200"/>
                  </a:cubicBezTo>
                  <a:cubicBezTo>
                    <a:pt x="74" y="390"/>
                    <a:pt x="144" y="448"/>
                    <a:pt x="144" y="448"/>
                  </a:cubicBezTo>
                  <a:cubicBezTo>
                    <a:pt x="154" y="448"/>
                    <a:pt x="176" y="412"/>
                    <a:pt x="182" y="293"/>
                  </a:cubicBezTo>
                  <a:cubicBezTo>
                    <a:pt x="184" y="261"/>
                    <a:pt x="185" y="227"/>
                    <a:pt x="185" y="194"/>
                  </a:cubicBezTo>
                  <a:cubicBezTo>
                    <a:pt x="185" y="184"/>
                    <a:pt x="185" y="175"/>
                    <a:pt x="185" y="165"/>
                  </a:cubicBezTo>
                  <a:cubicBezTo>
                    <a:pt x="185" y="164"/>
                    <a:pt x="185" y="163"/>
                    <a:pt x="185" y="161"/>
                  </a:cubicBezTo>
                  <a:cubicBezTo>
                    <a:pt x="184" y="144"/>
                    <a:pt x="183" y="127"/>
                    <a:pt x="181" y="112"/>
                  </a:cubicBezTo>
                  <a:cubicBezTo>
                    <a:pt x="179" y="100"/>
                    <a:pt x="177" y="90"/>
                    <a:pt x="175" y="80"/>
                  </a:cubicBezTo>
                  <a:cubicBezTo>
                    <a:pt x="166" y="45"/>
                    <a:pt x="151" y="18"/>
                    <a:pt x="125" y="6"/>
                  </a:cubicBezTo>
                  <a:cubicBezTo>
                    <a:pt x="117" y="2"/>
                    <a:pt x="106" y="0"/>
                    <a:pt x="94"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isḻïḋé"/>
            <p:cNvSpPr/>
            <p:nvPr/>
          </p:nvSpPr>
          <p:spPr bwMode="auto">
            <a:xfrm>
              <a:off x="2926" y="7804"/>
              <a:ext cx="112" cy="2153"/>
            </a:xfrm>
            <a:custGeom>
              <a:avLst/>
              <a:gdLst>
                <a:gd name="T0" fmla="*/ 0 w 40"/>
                <a:gd name="T1" fmla="*/ 1 h 770"/>
                <a:gd name="T2" fmla="*/ 1 w 40"/>
                <a:gd name="T3" fmla="*/ 2 h 770"/>
                <a:gd name="T4" fmla="*/ 31 w 40"/>
                <a:gd name="T5" fmla="*/ 355 h 770"/>
                <a:gd name="T6" fmla="*/ 36 w 40"/>
                <a:gd name="T7" fmla="*/ 622 h 770"/>
                <a:gd name="T8" fmla="*/ 35 w 40"/>
                <a:gd name="T9" fmla="*/ 732 h 770"/>
                <a:gd name="T10" fmla="*/ 34 w 40"/>
                <a:gd name="T11" fmla="*/ 760 h 770"/>
                <a:gd name="T12" fmla="*/ 34 w 40"/>
                <a:gd name="T13" fmla="*/ 770 h 770"/>
                <a:gd name="T14" fmla="*/ 38 w 40"/>
                <a:gd name="T15" fmla="*/ 770 h 770"/>
                <a:gd name="T16" fmla="*/ 40 w 40"/>
                <a:gd name="T17" fmla="*/ 622 h 770"/>
                <a:gd name="T18" fmla="*/ 35 w 40"/>
                <a:gd name="T19" fmla="*/ 355 h 770"/>
                <a:gd name="T20" fmla="*/ 4 w 40"/>
                <a:gd name="T21" fmla="*/ 0 h 770"/>
                <a:gd name="T22" fmla="*/ 0 w 40"/>
                <a:gd name="T23" fmla="*/ 1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 h="770">
                  <a:moveTo>
                    <a:pt x="0" y="1"/>
                  </a:moveTo>
                  <a:cubicBezTo>
                    <a:pt x="0" y="1"/>
                    <a:pt x="0" y="2"/>
                    <a:pt x="1" y="2"/>
                  </a:cubicBezTo>
                  <a:cubicBezTo>
                    <a:pt x="3" y="14"/>
                    <a:pt x="23" y="114"/>
                    <a:pt x="31" y="355"/>
                  </a:cubicBezTo>
                  <a:cubicBezTo>
                    <a:pt x="35" y="464"/>
                    <a:pt x="36" y="554"/>
                    <a:pt x="36" y="622"/>
                  </a:cubicBezTo>
                  <a:cubicBezTo>
                    <a:pt x="36" y="670"/>
                    <a:pt x="35" y="707"/>
                    <a:pt x="35" y="732"/>
                  </a:cubicBezTo>
                  <a:cubicBezTo>
                    <a:pt x="35" y="744"/>
                    <a:pt x="34" y="754"/>
                    <a:pt x="34" y="760"/>
                  </a:cubicBezTo>
                  <a:cubicBezTo>
                    <a:pt x="34" y="766"/>
                    <a:pt x="34" y="770"/>
                    <a:pt x="34" y="770"/>
                  </a:cubicBezTo>
                  <a:cubicBezTo>
                    <a:pt x="38" y="770"/>
                    <a:pt x="38" y="770"/>
                    <a:pt x="38" y="770"/>
                  </a:cubicBezTo>
                  <a:cubicBezTo>
                    <a:pt x="38" y="770"/>
                    <a:pt x="40" y="717"/>
                    <a:pt x="40" y="622"/>
                  </a:cubicBezTo>
                  <a:cubicBezTo>
                    <a:pt x="40" y="554"/>
                    <a:pt x="39" y="464"/>
                    <a:pt x="35" y="355"/>
                  </a:cubicBezTo>
                  <a:cubicBezTo>
                    <a:pt x="26" y="98"/>
                    <a:pt x="4" y="1"/>
                    <a:pt x="4" y="0"/>
                  </a:cubicBezTo>
                  <a:cubicBezTo>
                    <a:pt x="0" y="1"/>
                    <a:pt x="0" y="1"/>
                    <a:pt x="0"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iṧḷïḑê"/>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îṡlîdé"/>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ïSlíḍé"/>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išļîde"/>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î$ľiḑe"/>
            <p:cNvSpPr/>
            <p:nvPr/>
          </p:nvSpPr>
          <p:spPr bwMode="auto">
            <a:xfrm>
              <a:off x="3088" y="7901"/>
              <a:ext cx="629" cy="1105"/>
            </a:xfrm>
            <a:custGeom>
              <a:avLst/>
              <a:gdLst>
                <a:gd name="T0" fmla="*/ 23 w 225"/>
                <a:gd name="T1" fmla="*/ 391 h 395"/>
                <a:gd name="T2" fmla="*/ 41 w 225"/>
                <a:gd name="T3" fmla="*/ 161 h 395"/>
                <a:gd name="T4" fmla="*/ 194 w 225"/>
                <a:gd name="T5" fmla="*/ 60 h 395"/>
                <a:gd name="T6" fmla="*/ 112 w 225"/>
                <a:gd name="T7" fmla="*/ 292 h 395"/>
                <a:gd name="T8" fmla="*/ 23 w 225"/>
                <a:gd name="T9" fmla="*/ 391 h 395"/>
              </a:gdLst>
              <a:ahLst/>
              <a:cxnLst>
                <a:cxn ang="0">
                  <a:pos x="T0" y="T1"/>
                </a:cxn>
                <a:cxn ang="0">
                  <a:pos x="T2" y="T3"/>
                </a:cxn>
                <a:cxn ang="0">
                  <a:pos x="T4" y="T5"/>
                </a:cxn>
                <a:cxn ang="0">
                  <a:pos x="T6" y="T7"/>
                </a:cxn>
                <a:cxn ang="0">
                  <a:pos x="T8" y="T9"/>
                </a:cxn>
              </a:cxnLst>
              <a:rect l="0" t="0" r="r" b="b"/>
              <a:pathLst>
                <a:path w="225" h="395">
                  <a:moveTo>
                    <a:pt x="23" y="391"/>
                  </a:moveTo>
                  <a:cubicBezTo>
                    <a:pt x="23" y="391"/>
                    <a:pt x="0" y="323"/>
                    <a:pt x="41" y="161"/>
                  </a:cubicBezTo>
                  <a:cubicBezTo>
                    <a:pt x="82" y="0"/>
                    <a:pt x="173" y="28"/>
                    <a:pt x="194" y="60"/>
                  </a:cubicBezTo>
                  <a:cubicBezTo>
                    <a:pt x="225" y="108"/>
                    <a:pt x="165" y="207"/>
                    <a:pt x="112" y="292"/>
                  </a:cubicBezTo>
                  <a:cubicBezTo>
                    <a:pt x="59" y="377"/>
                    <a:pt x="29" y="395"/>
                    <a:pt x="23" y="39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iṡlíḑé"/>
            <p:cNvSpPr/>
            <p:nvPr/>
          </p:nvSpPr>
          <p:spPr bwMode="auto">
            <a:xfrm>
              <a:off x="3133" y="7999"/>
              <a:ext cx="521" cy="1000"/>
            </a:xfrm>
            <a:custGeom>
              <a:avLst/>
              <a:gdLst>
                <a:gd name="T0" fmla="*/ 128 w 186"/>
                <a:gd name="T1" fmla="*/ 0 h 357"/>
                <a:gd name="T2" fmla="*/ 25 w 186"/>
                <a:gd name="T3" fmla="*/ 126 h 357"/>
                <a:gd name="T4" fmla="*/ 0 w 186"/>
                <a:gd name="T5" fmla="*/ 296 h 357"/>
                <a:gd name="T6" fmla="*/ 7 w 186"/>
                <a:gd name="T7" fmla="*/ 356 h 357"/>
                <a:gd name="T8" fmla="*/ 9 w 186"/>
                <a:gd name="T9" fmla="*/ 357 h 357"/>
                <a:gd name="T10" fmla="*/ 96 w 186"/>
                <a:gd name="T11" fmla="*/ 257 h 357"/>
                <a:gd name="T12" fmla="*/ 186 w 186"/>
                <a:gd name="T13" fmla="*/ 58 h 357"/>
                <a:gd name="T14" fmla="*/ 178 w 186"/>
                <a:gd name="T15" fmla="*/ 25 h 357"/>
                <a:gd name="T16" fmla="*/ 128 w 18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 h="357">
                  <a:moveTo>
                    <a:pt x="128" y="0"/>
                  </a:moveTo>
                  <a:cubicBezTo>
                    <a:pt x="93" y="0"/>
                    <a:pt x="50" y="29"/>
                    <a:pt x="25" y="126"/>
                  </a:cubicBezTo>
                  <a:cubicBezTo>
                    <a:pt x="5" y="203"/>
                    <a:pt x="0" y="259"/>
                    <a:pt x="0" y="296"/>
                  </a:cubicBezTo>
                  <a:cubicBezTo>
                    <a:pt x="0" y="337"/>
                    <a:pt x="7" y="356"/>
                    <a:pt x="7" y="356"/>
                  </a:cubicBezTo>
                  <a:cubicBezTo>
                    <a:pt x="7" y="356"/>
                    <a:pt x="8" y="357"/>
                    <a:pt x="9" y="357"/>
                  </a:cubicBezTo>
                  <a:cubicBezTo>
                    <a:pt x="18" y="357"/>
                    <a:pt x="47" y="335"/>
                    <a:pt x="96" y="257"/>
                  </a:cubicBezTo>
                  <a:cubicBezTo>
                    <a:pt x="139" y="189"/>
                    <a:pt x="186" y="111"/>
                    <a:pt x="186" y="58"/>
                  </a:cubicBezTo>
                  <a:cubicBezTo>
                    <a:pt x="186" y="45"/>
                    <a:pt x="184" y="34"/>
                    <a:pt x="178" y="25"/>
                  </a:cubicBezTo>
                  <a:cubicBezTo>
                    <a:pt x="170" y="12"/>
                    <a:pt x="150" y="0"/>
                    <a:pt x="128"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îṡ1îḍê"/>
            <p:cNvSpPr/>
            <p:nvPr/>
          </p:nvSpPr>
          <p:spPr bwMode="auto">
            <a:xfrm>
              <a:off x="3043" y="8237"/>
              <a:ext cx="408" cy="1586"/>
            </a:xfrm>
            <a:custGeom>
              <a:avLst/>
              <a:gdLst>
                <a:gd name="T0" fmla="*/ 4 w 146"/>
                <a:gd name="T1" fmla="*/ 567 h 567"/>
                <a:gd name="T2" fmla="*/ 4 w 146"/>
                <a:gd name="T3" fmla="*/ 558 h 567"/>
                <a:gd name="T4" fmla="*/ 59 w 146"/>
                <a:gd name="T5" fmla="*/ 215 h 567"/>
                <a:gd name="T6" fmla="*/ 120 w 146"/>
                <a:gd name="T7" fmla="*/ 59 h 567"/>
                <a:gd name="T8" fmla="*/ 139 w 146"/>
                <a:gd name="T9" fmla="*/ 17 h 567"/>
                <a:gd name="T10" fmla="*/ 144 w 146"/>
                <a:gd name="T11" fmla="*/ 6 h 567"/>
                <a:gd name="T12" fmla="*/ 146 w 146"/>
                <a:gd name="T13" fmla="*/ 2 h 567"/>
                <a:gd name="T14" fmla="*/ 143 w 146"/>
                <a:gd name="T15" fmla="*/ 0 h 567"/>
                <a:gd name="T16" fmla="*/ 55 w 146"/>
                <a:gd name="T17" fmla="*/ 214 h 567"/>
                <a:gd name="T18" fmla="*/ 10 w 146"/>
                <a:gd name="T19" fmla="*/ 441 h 567"/>
                <a:gd name="T20" fmla="*/ 0 w 146"/>
                <a:gd name="T21" fmla="*/ 567 h 567"/>
                <a:gd name="T22" fmla="*/ 4 w 146"/>
                <a:gd name="T23" fmla="*/ 567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567">
                  <a:moveTo>
                    <a:pt x="4" y="567"/>
                  </a:moveTo>
                  <a:cubicBezTo>
                    <a:pt x="4" y="567"/>
                    <a:pt x="4" y="564"/>
                    <a:pt x="4" y="558"/>
                  </a:cubicBezTo>
                  <a:cubicBezTo>
                    <a:pt x="6" y="514"/>
                    <a:pt x="18" y="331"/>
                    <a:pt x="59" y="215"/>
                  </a:cubicBezTo>
                  <a:cubicBezTo>
                    <a:pt x="82" y="149"/>
                    <a:pt x="104" y="95"/>
                    <a:pt x="120" y="59"/>
                  </a:cubicBezTo>
                  <a:cubicBezTo>
                    <a:pt x="128" y="40"/>
                    <a:pt x="134" y="26"/>
                    <a:pt x="139" y="17"/>
                  </a:cubicBezTo>
                  <a:cubicBezTo>
                    <a:pt x="141" y="12"/>
                    <a:pt x="143" y="8"/>
                    <a:pt x="144" y="6"/>
                  </a:cubicBezTo>
                  <a:cubicBezTo>
                    <a:pt x="146" y="3"/>
                    <a:pt x="146" y="2"/>
                    <a:pt x="146" y="2"/>
                  </a:cubicBezTo>
                  <a:cubicBezTo>
                    <a:pt x="143" y="0"/>
                    <a:pt x="143" y="0"/>
                    <a:pt x="143" y="0"/>
                  </a:cubicBezTo>
                  <a:cubicBezTo>
                    <a:pt x="143" y="0"/>
                    <a:pt x="101" y="81"/>
                    <a:pt x="55" y="214"/>
                  </a:cubicBezTo>
                  <a:cubicBezTo>
                    <a:pt x="32" y="281"/>
                    <a:pt x="18" y="369"/>
                    <a:pt x="10" y="441"/>
                  </a:cubicBezTo>
                  <a:cubicBezTo>
                    <a:pt x="2" y="512"/>
                    <a:pt x="0" y="567"/>
                    <a:pt x="0" y="567"/>
                  </a:cubicBezTo>
                  <a:cubicBezTo>
                    <a:pt x="4" y="567"/>
                    <a:pt x="4" y="567"/>
                    <a:pt x="4" y="56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íṡlïďé"/>
            <p:cNvSpPr/>
            <p:nvPr/>
          </p:nvSpPr>
          <p:spPr bwMode="auto">
            <a:xfrm>
              <a:off x="3186" y="8897"/>
              <a:ext cx="498" cy="719"/>
            </a:xfrm>
            <a:custGeom>
              <a:avLst/>
              <a:gdLst>
                <a:gd name="T0" fmla="*/ 6 w 178"/>
                <a:gd name="T1" fmla="*/ 254 h 257"/>
                <a:gd name="T2" fmla="*/ 48 w 178"/>
                <a:gd name="T3" fmla="*/ 103 h 257"/>
                <a:gd name="T4" fmla="*/ 163 w 178"/>
                <a:gd name="T5" fmla="*/ 55 h 257"/>
                <a:gd name="T6" fmla="*/ 79 w 178"/>
                <a:gd name="T7" fmla="*/ 199 h 257"/>
                <a:gd name="T8" fmla="*/ 6 w 178"/>
                <a:gd name="T9" fmla="*/ 254 h 257"/>
              </a:gdLst>
              <a:ahLst/>
              <a:cxnLst>
                <a:cxn ang="0">
                  <a:pos x="T0" y="T1"/>
                </a:cxn>
                <a:cxn ang="0">
                  <a:pos x="T2" y="T3"/>
                </a:cxn>
                <a:cxn ang="0">
                  <a:pos x="T4" y="T5"/>
                </a:cxn>
                <a:cxn ang="0">
                  <a:pos x="T6" y="T7"/>
                </a:cxn>
                <a:cxn ang="0">
                  <a:pos x="T8" y="T9"/>
                </a:cxn>
              </a:cxnLst>
              <a:rect l="0" t="0" r="r" b="b"/>
              <a:pathLst>
                <a:path w="178" h="257">
                  <a:moveTo>
                    <a:pt x="6" y="254"/>
                  </a:moveTo>
                  <a:cubicBezTo>
                    <a:pt x="6" y="254"/>
                    <a:pt x="0" y="205"/>
                    <a:pt x="48" y="103"/>
                  </a:cubicBezTo>
                  <a:cubicBezTo>
                    <a:pt x="97" y="0"/>
                    <a:pt x="154" y="32"/>
                    <a:pt x="163" y="55"/>
                  </a:cubicBezTo>
                  <a:cubicBezTo>
                    <a:pt x="178" y="92"/>
                    <a:pt x="125" y="150"/>
                    <a:pt x="79" y="199"/>
                  </a:cubicBezTo>
                  <a:cubicBezTo>
                    <a:pt x="32" y="249"/>
                    <a:pt x="10" y="257"/>
                    <a:pt x="6" y="254"/>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îṧḷíḓè"/>
            <p:cNvSpPr/>
            <p:nvPr/>
          </p:nvSpPr>
          <p:spPr bwMode="auto">
            <a:xfrm>
              <a:off x="3203" y="8987"/>
              <a:ext cx="446" cy="620"/>
            </a:xfrm>
            <a:custGeom>
              <a:avLst/>
              <a:gdLst>
                <a:gd name="T0" fmla="*/ 119 w 160"/>
                <a:gd name="T1" fmla="*/ 0 h 222"/>
                <a:gd name="T2" fmla="*/ 42 w 160"/>
                <a:gd name="T3" fmla="*/ 71 h 222"/>
                <a:gd name="T4" fmla="*/ 0 w 160"/>
                <a:gd name="T5" fmla="*/ 216 h 222"/>
                <a:gd name="T6" fmla="*/ 0 w 160"/>
                <a:gd name="T7" fmla="*/ 222 h 222"/>
                <a:gd name="T8" fmla="*/ 2 w 160"/>
                <a:gd name="T9" fmla="*/ 222 h 222"/>
                <a:gd name="T10" fmla="*/ 73 w 160"/>
                <a:gd name="T11" fmla="*/ 167 h 222"/>
                <a:gd name="T12" fmla="*/ 160 w 160"/>
                <a:gd name="T13" fmla="*/ 37 h 222"/>
                <a:gd name="T14" fmla="*/ 157 w 160"/>
                <a:gd name="T15" fmla="*/ 23 h 222"/>
                <a:gd name="T16" fmla="*/ 119 w 160"/>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222">
                  <a:moveTo>
                    <a:pt x="119" y="0"/>
                  </a:moveTo>
                  <a:cubicBezTo>
                    <a:pt x="96" y="0"/>
                    <a:pt x="68" y="16"/>
                    <a:pt x="42" y="71"/>
                  </a:cubicBezTo>
                  <a:cubicBezTo>
                    <a:pt x="3" y="153"/>
                    <a:pt x="0" y="200"/>
                    <a:pt x="0" y="216"/>
                  </a:cubicBezTo>
                  <a:cubicBezTo>
                    <a:pt x="0" y="220"/>
                    <a:pt x="0" y="222"/>
                    <a:pt x="0" y="222"/>
                  </a:cubicBezTo>
                  <a:cubicBezTo>
                    <a:pt x="0" y="222"/>
                    <a:pt x="1" y="222"/>
                    <a:pt x="2" y="222"/>
                  </a:cubicBezTo>
                  <a:cubicBezTo>
                    <a:pt x="10" y="222"/>
                    <a:pt x="32" y="211"/>
                    <a:pt x="73" y="167"/>
                  </a:cubicBezTo>
                  <a:cubicBezTo>
                    <a:pt x="114" y="123"/>
                    <a:pt x="160" y="73"/>
                    <a:pt x="160" y="37"/>
                  </a:cubicBezTo>
                  <a:cubicBezTo>
                    <a:pt x="160" y="32"/>
                    <a:pt x="159" y="28"/>
                    <a:pt x="157" y="23"/>
                  </a:cubicBezTo>
                  <a:cubicBezTo>
                    <a:pt x="153" y="12"/>
                    <a:pt x="138" y="0"/>
                    <a:pt x="119" y="0"/>
                  </a:cubicBezTo>
                </a:path>
              </a:pathLst>
            </a:custGeom>
            <a:solidFill>
              <a:srgbClr val="AD66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iṥḷídè"/>
            <p:cNvSpPr/>
            <p:nvPr/>
          </p:nvSpPr>
          <p:spPr bwMode="auto">
            <a:xfrm>
              <a:off x="3043" y="9094"/>
              <a:ext cx="493" cy="827"/>
            </a:xfrm>
            <a:custGeom>
              <a:avLst/>
              <a:gdLst>
                <a:gd name="T0" fmla="*/ 3 w 176"/>
                <a:gd name="T1" fmla="*/ 296 h 296"/>
                <a:gd name="T2" fmla="*/ 8 w 176"/>
                <a:gd name="T3" fmla="*/ 286 h 296"/>
                <a:gd name="T4" fmla="*/ 82 w 176"/>
                <a:gd name="T5" fmla="*/ 150 h 296"/>
                <a:gd name="T6" fmla="*/ 176 w 176"/>
                <a:gd name="T7" fmla="*/ 2 h 296"/>
                <a:gd name="T8" fmla="*/ 173 w 176"/>
                <a:gd name="T9" fmla="*/ 0 h 296"/>
                <a:gd name="T10" fmla="*/ 65 w 176"/>
                <a:gd name="T11" fmla="*/ 173 h 296"/>
                <a:gd name="T12" fmla="*/ 0 w 176"/>
                <a:gd name="T13" fmla="*/ 294 h 296"/>
                <a:gd name="T14" fmla="*/ 3 w 176"/>
                <a:gd name="T15" fmla="*/ 296 h 2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6" h="296">
                  <a:moveTo>
                    <a:pt x="3" y="296"/>
                  </a:moveTo>
                  <a:cubicBezTo>
                    <a:pt x="3" y="296"/>
                    <a:pt x="5" y="293"/>
                    <a:pt x="8" y="286"/>
                  </a:cubicBezTo>
                  <a:cubicBezTo>
                    <a:pt x="20" y="264"/>
                    <a:pt x="49" y="208"/>
                    <a:pt x="82" y="150"/>
                  </a:cubicBezTo>
                  <a:cubicBezTo>
                    <a:pt x="115" y="92"/>
                    <a:pt x="151" y="32"/>
                    <a:pt x="176" y="2"/>
                  </a:cubicBezTo>
                  <a:cubicBezTo>
                    <a:pt x="173" y="0"/>
                    <a:pt x="173" y="0"/>
                    <a:pt x="173" y="0"/>
                  </a:cubicBezTo>
                  <a:cubicBezTo>
                    <a:pt x="144" y="34"/>
                    <a:pt x="101" y="108"/>
                    <a:pt x="65" y="173"/>
                  </a:cubicBezTo>
                  <a:cubicBezTo>
                    <a:pt x="29" y="238"/>
                    <a:pt x="0" y="294"/>
                    <a:pt x="0" y="294"/>
                  </a:cubicBezTo>
                  <a:cubicBezTo>
                    <a:pt x="3" y="296"/>
                    <a:pt x="3" y="296"/>
                    <a:pt x="3" y="29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íṥḷiḑé"/>
            <p:cNvSpPr/>
            <p:nvPr/>
          </p:nvSpPr>
          <p:spPr bwMode="auto">
            <a:xfrm>
              <a:off x="2386" y="8399"/>
              <a:ext cx="517" cy="793"/>
            </a:xfrm>
            <a:custGeom>
              <a:avLst/>
              <a:gdLst>
                <a:gd name="T0" fmla="*/ 173 w 185"/>
                <a:gd name="T1" fmla="*/ 283 h 283"/>
                <a:gd name="T2" fmla="*/ 62 w 185"/>
                <a:gd name="T3" fmla="*/ 144 h 283"/>
                <a:gd name="T4" fmla="*/ 94 w 185"/>
                <a:gd name="T5" fmla="*/ 7 h 283"/>
                <a:gd name="T6" fmla="*/ 171 w 185"/>
                <a:gd name="T7" fmla="*/ 180 h 283"/>
                <a:gd name="T8" fmla="*/ 173 w 185"/>
                <a:gd name="T9" fmla="*/ 283 h 283"/>
              </a:gdLst>
              <a:ahLst/>
              <a:cxnLst>
                <a:cxn ang="0">
                  <a:pos x="T0" y="T1"/>
                </a:cxn>
                <a:cxn ang="0">
                  <a:pos x="T2" y="T3"/>
                </a:cxn>
                <a:cxn ang="0">
                  <a:pos x="T4" y="T5"/>
                </a:cxn>
                <a:cxn ang="0">
                  <a:pos x="T6" y="T7"/>
                </a:cxn>
                <a:cxn ang="0">
                  <a:pos x="T8" y="T9"/>
                </a:cxn>
              </a:cxnLst>
              <a:rect l="0" t="0" r="r" b="b"/>
              <a:pathLst>
                <a:path w="185" h="283">
                  <a:moveTo>
                    <a:pt x="173" y="283"/>
                  </a:moveTo>
                  <a:cubicBezTo>
                    <a:pt x="173" y="283"/>
                    <a:pt x="124" y="256"/>
                    <a:pt x="62" y="144"/>
                  </a:cubicBezTo>
                  <a:cubicBezTo>
                    <a:pt x="0" y="32"/>
                    <a:pt x="66" y="0"/>
                    <a:pt x="94" y="7"/>
                  </a:cubicBezTo>
                  <a:cubicBezTo>
                    <a:pt x="138" y="17"/>
                    <a:pt x="156" y="104"/>
                    <a:pt x="171" y="180"/>
                  </a:cubicBezTo>
                  <a:cubicBezTo>
                    <a:pt x="185" y="255"/>
                    <a:pt x="178" y="281"/>
                    <a:pt x="173" y="28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íṥľîḑê"/>
            <p:cNvSpPr/>
            <p:nvPr/>
          </p:nvSpPr>
          <p:spPr bwMode="auto">
            <a:xfrm>
              <a:off x="2486" y="8416"/>
              <a:ext cx="400" cy="776"/>
            </a:xfrm>
            <a:custGeom>
              <a:avLst/>
              <a:gdLst>
                <a:gd name="T0" fmla="*/ 50 w 143"/>
                <a:gd name="T1" fmla="*/ 0 h 277"/>
                <a:gd name="T2" fmla="*/ 1 w 143"/>
                <a:gd name="T3" fmla="*/ 50 h 277"/>
                <a:gd name="T4" fmla="*/ 0 w 143"/>
                <a:gd name="T5" fmla="*/ 57 h 277"/>
                <a:gd name="T6" fmla="*/ 26 w 143"/>
                <a:gd name="T7" fmla="*/ 138 h 277"/>
                <a:gd name="T8" fmla="*/ 137 w 143"/>
                <a:gd name="T9" fmla="*/ 277 h 277"/>
                <a:gd name="T10" fmla="*/ 143 w 143"/>
                <a:gd name="T11" fmla="*/ 247 h 277"/>
                <a:gd name="T12" fmla="*/ 135 w 143"/>
                <a:gd name="T13" fmla="*/ 174 h 277"/>
                <a:gd name="T14" fmla="*/ 58 w 143"/>
                <a:gd name="T15" fmla="*/ 1 h 277"/>
                <a:gd name="T16" fmla="*/ 50 w 143"/>
                <a:gd name="T17" fmla="*/ 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77">
                  <a:moveTo>
                    <a:pt x="50" y="0"/>
                  </a:moveTo>
                  <a:cubicBezTo>
                    <a:pt x="31" y="0"/>
                    <a:pt x="4" y="14"/>
                    <a:pt x="1" y="50"/>
                  </a:cubicBezTo>
                  <a:cubicBezTo>
                    <a:pt x="0" y="52"/>
                    <a:pt x="0" y="55"/>
                    <a:pt x="0" y="57"/>
                  </a:cubicBezTo>
                  <a:cubicBezTo>
                    <a:pt x="0" y="78"/>
                    <a:pt x="7" y="104"/>
                    <a:pt x="26" y="138"/>
                  </a:cubicBezTo>
                  <a:cubicBezTo>
                    <a:pt x="88" y="250"/>
                    <a:pt x="137" y="277"/>
                    <a:pt x="137" y="277"/>
                  </a:cubicBezTo>
                  <a:cubicBezTo>
                    <a:pt x="140" y="276"/>
                    <a:pt x="143" y="267"/>
                    <a:pt x="143" y="247"/>
                  </a:cubicBezTo>
                  <a:cubicBezTo>
                    <a:pt x="143" y="231"/>
                    <a:pt x="141" y="207"/>
                    <a:pt x="135" y="174"/>
                  </a:cubicBezTo>
                  <a:cubicBezTo>
                    <a:pt x="120" y="98"/>
                    <a:pt x="102" y="11"/>
                    <a:pt x="58" y="1"/>
                  </a:cubicBezTo>
                  <a:cubicBezTo>
                    <a:pt x="56" y="0"/>
                    <a:pt x="53" y="0"/>
                    <a:pt x="50" y="0"/>
                  </a:cubicBezTo>
                </a:path>
              </a:pathLst>
            </a:custGeom>
            <a:solidFill>
              <a:srgbClr val="9759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íṡľïḋé"/>
            <p:cNvSpPr/>
            <p:nvPr/>
          </p:nvSpPr>
          <p:spPr bwMode="auto">
            <a:xfrm>
              <a:off x="2638" y="8609"/>
              <a:ext cx="417" cy="1360"/>
            </a:xfrm>
            <a:custGeom>
              <a:avLst/>
              <a:gdLst>
                <a:gd name="T0" fmla="*/ 0 w 149"/>
                <a:gd name="T1" fmla="*/ 2 h 486"/>
                <a:gd name="T2" fmla="*/ 1 w 149"/>
                <a:gd name="T3" fmla="*/ 4 h 486"/>
                <a:gd name="T4" fmla="*/ 145 w 149"/>
                <a:gd name="T5" fmla="*/ 486 h 486"/>
                <a:gd name="T6" fmla="*/ 149 w 149"/>
                <a:gd name="T7" fmla="*/ 486 h 486"/>
                <a:gd name="T8" fmla="*/ 3 w 149"/>
                <a:gd name="T9" fmla="*/ 0 h 486"/>
                <a:gd name="T10" fmla="*/ 0 w 149"/>
                <a:gd name="T11" fmla="*/ 2 h 486"/>
              </a:gdLst>
              <a:ahLst/>
              <a:cxnLst>
                <a:cxn ang="0">
                  <a:pos x="T0" y="T1"/>
                </a:cxn>
                <a:cxn ang="0">
                  <a:pos x="T2" y="T3"/>
                </a:cxn>
                <a:cxn ang="0">
                  <a:pos x="T4" y="T5"/>
                </a:cxn>
                <a:cxn ang="0">
                  <a:pos x="T6" y="T7"/>
                </a:cxn>
                <a:cxn ang="0">
                  <a:pos x="T8" y="T9"/>
                </a:cxn>
                <a:cxn ang="0">
                  <a:pos x="T10" y="T11"/>
                </a:cxn>
              </a:cxnLst>
              <a:rect l="0" t="0" r="r" b="b"/>
              <a:pathLst>
                <a:path w="149" h="486">
                  <a:moveTo>
                    <a:pt x="0" y="2"/>
                  </a:moveTo>
                  <a:cubicBezTo>
                    <a:pt x="0" y="2"/>
                    <a:pt x="0" y="2"/>
                    <a:pt x="1" y="4"/>
                  </a:cubicBezTo>
                  <a:cubicBezTo>
                    <a:pt x="11" y="21"/>
                    <a:pt x="99" y="173"/>
                    <a:pt x="145" y="486"/>
                  </a:cubicBezTo>
                  <a:cubicBezTo>
                    <a:pt x="149" y="486"/>
                    <a:pt x="149" y="486"/>
                    <a:pt x="149" y="486"/>
                  </a:cubicBezTo>
                  <a:cubicBezTo>
                    <a:pt x="99" y="151"/>
                    <a:pt x="3" y="0"/>
                    <a:pt x="3" y="0"/>
                  </a:cubicBezTo>
                  <a:cubicBezTo>
                    <a:pt x="0" y="2"/>
                    <a:pt x="0" y="2"/>
                    <a:pt x="0"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ïşlîḋê"/>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 name="T8" fmla="*/ 0 w 86"/>
                <a:gd name="T9" fmla="*/ 5 h 38"/>
              </a:gdLst>
              <a:ahLst/>
              <a:cxnLst>
                <a:cxn ang="0">
                  <a:pos x="T0" y="T1"/>
                </a:cxn>
                <a:cxn ang="0">
                  <a:pos x="T2" y="T3"/>
                </a:cxn>
                <a:cxn ang="0">
                  <a:pos x="T4" y="T5"/>
                </a:cxn>
                <a:cxn ang="0">
                  <a:pos x="T6" y="T7"/>
                </a:cxn>
                <a:cxn ang="0">
                  <a:pos x="T8" y="T9"/>
                </a:cxn>
              </a:cxnLst>
              <a:rect l="0" t="0" r="r" b="b"/>
              <a:pathLst>
                <a:path w="86" h="38">
                  <a:moveTo>
                    <a:pt x="0" y="5"/>
                  </a:moveTo>
                  <a:lnTo>
                    <a:pt x="82" y="38"/>
                  </a:lnTo>
                  <a:lnTo>
                    <a:pt x="86" y="31"/>
                  </a:lnTo>
                  <a:lnTo>
                    <a:pt x="3"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íṧļïḋe"/>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Lst>
              <a:ahLst/>
              <a:cxnLst>
                <a:cxn ang="0">
                  <a:pos x="T0" y="T1"/>
                </a:cxn>
                <a:cxn ang="0">
                  <a:pos x="T2" y="T3"/>
                </a:cxn>
                <a:cxn ang="0">
                  <a:pos x="T4" y="T5"/>
                </a:cxn>
                <a:cxn ang="0">
                  <a:pos x="T6" y="T7"/>
                </a:cxn>
              </a:cxnLst>
              <a:rect l="0" t="0" r="r" b="b"/>
              <a:pathLst>
                <a:path w="86" h="38">
                  <a:moveTo>
                    <a:pt x="0" y="5"/>
                  </a:moveTo>
                  <a:lnTo>
                    <a:pt x="82" y="38"/>
                  </a:lnTo>
                  <a:lnTo>
                    <a:pt x="86" y="31"/>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ïśľîḋê"/>
            <p:cNvSpPr/>
            <p:nvPr/>
          </p:nvSpPr>
          <p:spPr bwMode="auto">
            <a:xfrm>
              <a:off x="2383" y="9193"/>
              <a:ext cx="495" cy="448"/>
            </a:xfrm>
            <a:custGeom>
              <a:avLst/>
              <a:gdLst>
                <a:gd name="T0" fmla="*/ 174 w 177"/>
                <a:gd name="T1" fmla="*/ 160 h 160"/>
                <a:gd name="T2" fmla="*/ 68 w 177"/>
                <a:gd name="T3" fmla="*/ 100 h 160"/>
                <a:gd name="T4" fmla="*/ 54 w 177"/>
                <a:gd name="T5" fmla="*/ 4 h 160"/>
                <a:gd name="T6" fmla="*/ 147 w 177"/>
                <a:gd name="T7" fmla="*/ 95 h 160"/>
                <a:gd name="T8" fmla="*/ 174 w 177"/>
                <a:gd name="T9" fmla="*/ 160 h 160"/>
              </a:gdLst>
              <a:ahLst/>
              <a:cxnLst>
                <a:cxn ang="0">
                  <a:pos x="T0" y="T1"/>
                </a:cxn>
                <a:cxn ang="0">
                  <a:pos x="T2" y="T3"/>
                </a:cxn>
                <a:cxn ang="0">
                  <a:pos x="T4" y="T5"/>
                </a:cxn>
                <a:cxn ang="0">
                  <a:pos x="T6" y="T7"/>
                </a:cxn>
                <a:cxn ang="0">
                  <a:pos x="T8" y="T9"/>
                </a:cxn>
              </a:cxnLst>
              <a:rect l="0" t="0" r="r" b="b"/>
              <a:pathLst>
                <a:path w="177" h="160">
                  <a:moveTo>
                    <a:pt x="174" y="160"/>
                  </a:moveTo>
                  <a:cubicBezTo>
                    <a:pt x="174" y="160"/>
                    <a:pt x="137" y="155"/>
                    <a:pt x="68" y="100"/>
                  </a:cubicBezTo>
                  <a:cubicBezTo>
                    <a:pt x="0" y="45"/>
                    <a:pt x="34" y="7"/>
                    <a:pt x="54" y="4"/>
                  </a:cubicBezTo>
                  <a:cubicBezTo>
                    <a:pt x="84" y="0"/>
                    <a:pt x="118" y="51"/>
                    <a:pt x="147" y="95"/>
                  </a:cubicBezTo>
                  <a:cubicBezTo>
                    <a:pt x="175" y="139"/>
                    <a:pt x="177" y="157"/>
                    <a:pt x="174" y="160"/>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i$ḻíḍè"/>
            <p:cNvSpPr/>
            <p:nvPr/>
          </p:nvSpPr>
          <p:spPr bwMode="auto">
            <a:xfrm>
              <a:off x="2462" y="9206"/>
              <a:ext cx="410" cy="436"/>
            </a:xfrm>
            <a:custGeom>
              <a:avLst/>
              <a:gdLst>
                <a:gd name="T0" fmla="*/ 29 w 147"/>
                <a:gd name="T1" fmla="*/ 0 h 156"/>
                <a:gd name="T2" fmla="*/ 26 w 147"/>
                <a:gd name="T3" fmla="*/ 0 h 156"/>
                <a:gd name="T4" fmla="*/ 0 w 147"/>
                <a:gd name="T5" fmla="*/ 34 h 156"/>
                <a:gd name="T6" fmla="*/ 40 w 147"/>
                <a:gd name="T7" fmla="*/ 96 h 156"/>
                <a:gd name="T8" fmla="*/ 146 w 147"/>
                <a:gd name="T9" fmla="*/ 156 h 156"/>
                <a:gd name="T10" fmla="*/ 147 w 147"/>
                <a:gd name="T11" fmla="*/ 152 h 156"/>
                <a:gd name="T12" fmla="*/ 119 w 147"/>
                <a:gd name="T13" fmla="*/ 91 h 156"/>
                <a:gd name="T14" fmla="*/ 29 w 147"/>
                <a:gd name="T15" fmla="*/ 0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156">
                  <a:moveTo>
                    <a:pt x="29" y="0"/>
                  </a:moveTo>
                  <a:cubicBezTo>
                    <a:pt x="28" y="0"/>
                    <a:pt x="27" y="0"/>
                    <a:pt x="26" y="0"/>
                  </a:cubicBezTo>
                  <a:cubicBezTo>
                    <a:pt x="15" y="2"/>
                    <a:pt x="0" y="14"/>
                    <a:pt x="0" y="34"/>
                  </a:cubicBezTo>
                  <a:cubicBezTo>
                    <a:pt x="0" y="50"/>
                    <a:pt x="10" y="71"/>
                    <a:pt x="40" y="96"/>
                  </a:cubicBezTo>
                  <a:cubicBezTo>
                    <a:pt x="109" y="151"/>
                    <a:pt x="146" y="156"/>
                    <a:pt x="146" y="156"/>
                  </a:cubicBezTo>
                  <a:cubicBezTo>
                    <a:pt x="147" y="155"/>
                    <a:pt x="147" y="154"/>
                    <a:pt x="147" y="152"/>
                  </a:cubicBezTo>
                  <a:cubicBezTo>
                    <a:pt x="147" y="144"/>
                    <a:pt x="141" y="126"/>
                    <a:pt x="119" y="91"/>
                  </a:cubicBezTo>
                  <a:cubicBezTo>
                    <a:pt x="91" y="48"/>
                    <a:pt x="59" y="0"/>
                    <a:pt x="29"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íşlîďè"/>
            <p:cNvSpPr/>
            <p:nvPr/>
          </p:nvSpPr>
          <p:spPr bwMode="auto">
            <a:xfrm>
              <a:off x="2638" y="9387"/>
              <a:ext cx="360" cy="426"/>
            </a:xfrm>
            <a:custGeom>
              <a:avLst/>
              <a:gdLst>
                <a:gd name="T0" fmla="*/ 0 w 129"/>
                <a:gd name="T1" fmla="*/ 3 h 152"/>
                <a:gd name="T2" fmla="*/ 3 w 129"/>
                <a:gd name="T3" fmla="*/ 6 h 152"/>
                <a:gd name="T4" fmla="*/ 125 w 129"/>
                <a:gd name="T5" fmla="*/ 152 h 152"/>
                <a:gd name="T6" fmla="*/ 129 w 129"/>
                <a:gd name="T7" fmla="*/ 150 h 152"/>
                <a:gd name="T8" fmla="*/ 3 w 129"/>
                <a:gd name="T9" fmla="*/ 0 h 152"/>
                <a:gd name="T10" fmla="*/ 0 w 129"/>
                <a:gd name="T11" fmla="*/ 3 h 152"/>
              </a:gdLst>
              <a:ahLst/>
              <a:cxnLst>
                <a:cxn ang="0">
                  <a:pos x="T0" y="T1"/>
                </a:cxn>
                <a:cxn ang="0">
                  <a:pos x="T2" y="T3"/>
                </a:cxn>
                <a:cxn ang="0">
                  <a:pos x="T4" y="T5"/>
                </a:cxn>
                <a:cxn ang="0">
                  <a:pos x="T6" y="T7"/>
                </a:cxn>
                <a:cxn ang="0">
                  <a:pos x="T8" y="T9"/>
                </a:cxn>
                <a:cxn ang="0">
                  <a:pos x="T10" y="T11"/>
                </a:cxn>
              </a:cxnLst>
              <a:rect l="0" t="0" r="r" b="b"/>
              <a:pathLst>
                <a:path w="129" h="152">
                  <a:moveTo>
                    <a:pt x="0" y="3"/>
                  </a:moveTo>
                  <a:cubicBezTo>
                    <a:pt x="0" y="3"/>
                    <a:pt x="1" y="4"/>
                    <a:pt x="3" y="6"/>
                  </a:cubicBezTo>
                  <a:cubicBezTo>
                    <a:pt x="19" y="21"/>
                    <a:pt x="83" y="87"/>
                    <a:pt x="125" y="152"/>
                  </a:cubicBezTo>
                  <a:cubicBezTo>
                    <a:pt x="129" y="150"/>
                    <a:pt x="129" y="150"/>
                    <a:pt x="129" y="150"/>
                  </a:cubicBezTo>
                  <a:cubicBezTo>
                    <a:pt x="80" y="75"/>
                    <a:pt x="3" y="0"/>
                    <a:pt x="3" y="0"/>
                  </a:cubicBezTo>
                  <a:cubicBezTo>
                    <a:pt x="0" y="3"/>
                    <a:pt x="0" y="3"/>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ïśľiḍe"/>
            <p:cNvSpPr/>
            <p:nvPr/>
          </p:nvSpPr>
          <p:spPr bwMode="auto">
            <a:xfrm>
              <a:off x="2715" y="9771"/>
              <a:ext cx="555" cy="550"/>
            </a:xfrm>
            <a:prstGeom prst="rect">
              <a:avLst/>
            </a:prstGeom>
            <a:solidFill>
              <a:srgbClr val="4D5A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1" name="íŝlïḓê"/>
            <p:cNvSpPr/>
            <p:nvPr/>
          </p:nvSpPr>
          <p:spPr bwMode="auto">
            <a:xfrm>
              <a:off x="2715" y="9771"/>
              <a:ext cx="246" cy="195"/>
            </a:xfrm>
            <a:custGeom>
              <a:avLst/>
              <a:gdLst>
                <a:gd name="T0" fmla="*/ 0 w 88"/>
                <a:gd name="T1" fmla="*/ 70 h 70"/>
                <a:gd name="T2" fmla="*/ 88 w 88"/>
                <a:gd name="T3" fmla="*/ 0 h 70"/>
                <a:gd name="T4" fmla="*/ 79 w 88"/>
                <a:gd name="T5" fmla="*/ 0 h 70"/>
                <a:gd name="T6" fmla="*/ 0 w 88"/>
                <a:gd name="T7" fmla="*/ 64 h 70"/>
                <a:gd name="T8" fmla="*/ 0 w 88"/>
                <a:gd name="T9" fmla="*/ 70 h 70"/>
              </a:gdLst>
              <a:ahLst/>
              <a:cxnLst>
                <a:cxn ang="0">
                  <a:pos x="T0" y="T1"/>
                </a:cxn>
                <a:cxn ang="0">
                  <a:pos x="T2" y="T3"/>
                </a:cxn>
                <a:cxn ang="0">
                  <a:pos x="T4" y="T5"/>
                </a:cxn>
                <a:cxn ang="0">
                  <a:pos x="T6" y="T7"/>
                </a:cxn>
                <a:cxn ang="0">
                  <a:pos x="T8" y="T9"/>
                </a:cxn>
              </a:cxnLst>
              <a:rect l="0" t="0" r="r" b="b"/>
              <a:pathLst>
                <a:path w="88" h="70">
                  <a:moveTo>
                    <a:pt x="0" y="70"/>
                  </a:moveTo>
                  <a:cubicBezTo>
                    <a:pt x="19" y="50"/>
                    <a:pt x="51" y="18"/>
                    <a:pt x="88" y="0"/>
                  </a:cubicBezTo>
                  <a:cubicBezTo>
                    <a:pt x="79" y="0"/>
                    <a:pt x="79" y="0"/>
                    <a:pt x="79" y="0"/>
                  </a:cubicBezTo>
                  <a:cubicBezTo>
                    <a:pt x="46" y="18"/>
                    <a:pt x="18" y="45"/>
                    <a:pt x="0" y="64"/>
                  </a:cubicBezTo>
                  <a:lnTo>
                    <a:pt x="0" y="70"/>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iṩlíďè"/>
            <p:cNvSpPr/>
            <p:nvPr/>
          </p:nvSpPr>
          <p:spPr bwMode="auto">
            <a:xfrm>
              <a:off x="2931" y="9771"/>
              <a:ext cx="340" cy="283"/>
            </a:xfrm>
            <a:custGeom>
              <a:avLst/>
              <a:gdLst>
                <a:gd name="T0" fmla="*/ 71 w 121"/>
                <a:gd name="T1" fmla="*/ 0 h 101"/>
                <a:gd name="T2" fmla="*/ 67 w 121"/>
                <a:gd name="T3" fmla="*/ 0 h 101"/>
                <a:gd name="T4" fmla="*/ 38 w 121"/>
                <a:gd name="T5" fmla="*/ 34 h 101"/>
                <a:gd name="T6" fmla="*/ 2 w 121"/>
                <a:gd name="T7" fmla="*/ 88 h 101"/>
                <a:gd name="T8" fmla="*/ 8 w 121"/>
                <a:gd name="T9" fmla="*/ 94 h 101"/>
                <a:gd name="T10" fmla="*/ 67 w 121"/>
                <a:gd name="T11" fmla="*/ 69 h 101"/>
                <a:gd name="T12" fmla="*/ 121 w 121"/>
                <a:gd name="T13" fmla="*/ 42 h 101"/>
                <a:gd name="T14" fmla="*/ 121 w 121"/>
                <a:gd name="T15" fmla="*/ 38 h 101"/>
                <a:gd name="T16" fmla="*/ 65 w 121"/>
                <a:gd name="T17" fmla="*/ 66 h 101"/>
                <a:gd name="T18" fmla="*/ 9 w 121"/>
                <a:gd name="T19" fmla="*/ 91 h 101"/>
                <a:gd name="T20" fmla="*/ 6 w 121"/>
                <a:gd name="T21" fmla="*/ 87 h 101"/>
                <a:gd name="T22" fmla="*/ 41 w 121"/>
                <a:gd name="T23" fmla="*/ 37 h 101"/>
                <a:gd name="T24" fmla="*/ 71 w 121"/>
                <a:gd name="T2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01">
                  <a:moveTo>
                    <a:pt x="71" y="0"/>
                  </a:moveTo>
                  <a:cubicBezTo>
                    <a:pt x="67" y="0"/>
                    <a:pt x="67" y="0"/>
                    <a:pt x="67" y="0"/>
                  </a:cubicBezTo>
                  <a:cubicBezTo>
                    <a:pt x="61" y="9"/>
                    <a:pt x="49" y="22"/>
                    <a:pt x="38" y="34"/>
                  </a:cubicBezTo>
                  <a:cubicBezTo>
                    <a:pt x="19" y="56"/>
                    <a:pt x="0" y="76"/>
                    <a:pt x="2" y="88"/>
                  </a:cubicBezTo>
                  <a:cubicBezTo>
                    <a:pt x="3" y="91"/>
                    <a:pt x="5" y="93"/>
                    <a:pt x="8" y="94"/>
                  </a:cubicBezTo>
                  <a:cubicBezTo>
                    <a:pt x="23" y="101"/>
                    <a:pt x="44" y="86"/>
                    <a:pt x="67" y="69"/>
                  </a:cubicBezTo>
                  <a:cubicBezTo>
                    <a:pt x="87" y="55"/>
                    <a:pt x="107" y="41"/>
                    <a:pt x="121" y="42"/>
                  </a:cubicBezTo>
                  <a:cubicBezTo>
                    <a:pt x="121" y="38"/>
                    <a:pt x="121" y="38"/>
                    <a:pt x="121" y="38"/>
                  </a:cubicBezTo>
                  <a:cubicBezTo>
                    <a:pt x="105" y="37"/>
                    <a:pt x="85" y="51"/>
                    <a:pt x="65" y="66"/>
                  </a:cubicBezTo>
                  <a:cubicBezTo>
                    <a:pt x="44" y="81"/>
                    <a:pt x="22" y="97"/>
                    <a:pt x="9" y="91"/>
                  </a:cubicBezTo>
                  <a:cubicBezTo>
                    <a:pt x="8" y="90"/>
                    <a:pt x="7" y="89"/>
                    <a:pt x="6" y="87"/>
                  </a:cubicBezTo>
                  <a:cubicBezTo>
                    <a:pt x="4" y="77"/>
                    <a:pt x="24" y="56"/>
                    <a:pt x="41" y="37"/>
                  </a:cubicBezTo>
                  <a:cubicBezTo>
                    <a:pt x="54" y="23"/>
                    <a:pt x="66" y="10"/>
                    <a:pt x="71" y="0"/>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îṧ1íḓê"/>
            <p:cNvSpPr/>
            <p:nvPr/>
          </p:nvSpPr>
          <p:spPr bwMode="auto">
            <a:xfrm>
              <a:off x="3133" y="10234"/>
              <a:ext cx="138" cy="86"/>
            </a:xfrm>
            <a:custGeom>
              <a:avLst/>
              <a:gdLst>
                <a:gd name="T0" fmla="*/ 49 w 49"/>
                <a:gd name="T1" fmla="*/ 4 h 31"/>
                <a:gd name="T2" fmla="*/ 49 w 49"/>
                <a:gd name="T3" fmla="*/ 0 h 31"/>
                <a:gd name="T4" fmla="*/ 5 w 49"/>
                <a:gd name="T5" fmla="*/ 28 h 31"/>
                <a:gd name="T6" fmla="*/ 0 w 49"/>
                <a:gd name="T7" fmla="*/ 31 h 31"/>
                <a:gd name="T8" fmla="*/ 8 w 49"/>
                <a:gd name="T9" fmla="*/ 31 h 31"/>
                <a:gd name="T10" fmla="*/ 49 w 49"/>
                <a:gd name="T11" fmla="*/ 4 h 31"/>
              </a:gdLst>
              <a:ahLst/>
              <a:cxnLst>
                <a:cxn ang="0">
                  <a:pos x="T0" y="T1"/>
                </a:cxn>
                <a:cxn ang="0">
                  <a:pos x="T2" y="T3"/>
                </a:cxn>
                <a:cxn ang="0">
                  <a:pos x="T4" y="T5"/>
                </a:cxn>
                <a:cxn ang="0">
                  <a:pos x="T6" y="T7"/>
                </a:cxn>
                <a:cxn ang="0">
                  <a:pos x="T8" y="T9"/>
                </a:cxn>
                <a:cxn ang="0">
                  <a:pos x="T10" y="T11"/>
                </a:cxn>
              </a:cxnLst>
              <a:rect l="0" t="0" r="r" b="b"/>
              <a:pathLst>
                <a:path w="49" h="31">
                  <a:moveTo>
                    <a:pt x="49" y="4"/>
                  </a:moveTo>
                  <a:cubicBezTo>
                    <a:pt x="49" y="0"/>
                    <a:pt x="49" y="0"/>
                    <a:pt x="49" y="0"/>
                  </a:cubicBezTo>
                  <a:cubicBezTo>
                    <a:pt x="36" y="7"/>
                    <a:pt x="21" y="17"/>
                    <a:pt x="5" y="28"/>
                  </a:cubicBezTo>
                  <a:cubicBezTo>
                    <a:pt x="4" y="29"/>
                    <a:pt x="2" y="30"/>
                    <a:pt x="0" y="31"/>
                  </a:cubicBezTo>
                  <a:cubicBezTo>
                    <a:pt x="8" y="31"/>
                    <a:pt x="8" y="31"/>
                    <a:pt x="8" y="31"/>
                  </a:cubicBezTo>
                  <a:cubicBezTo>
                    <a:pt x="22" y="21"/>
                    <a:pt x="37" y="12"/>
                    <a:pt x="49"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ïṥļïḍè"/>
            <p:cNvSpPr/>
            <p:nvPr/>
          </p:nvSpPr>
          <p:spPr bwMode="auto">
            <a:xfrm>
              <a:off x="2824" y="9988"/>
              <a:ext cx="446" cy="333"/>
            </a:xfrm>
            <a:custGeom>
              <a:avLst/>
              <a:gdLst>
                <a:gd name="T0" fmla="*/ 90 w 159"/>
                <a:gd name="T1" fmla="*/ 57 h 119"/>
                <a:gd name="T2" fmla="*/ 159 w 159"/>
                <a:gd name="T3" fmla="*/ 6 h 119"/>
                <a:gd name="T4" fmla="*/ 159 w 159"/>
                <a:gd name="T5" fmla="*/ 0 h 119"/>
                <a:gd name="T6" fmla="*/ 88 w 159"/>
                <a:gd name="T7" fmla="*/ 53 h 119"/>
                <a:gd name="T8" fmla="*/ 0 w 159"/>
                <a:gd name="T9" fmla="*/ 119 h 119"/>
                <a:gd name="T10" fmla="*/ 6 w 159"/>
                <a:gd name="T11" fmla="*/ 119 h 119"/>
                <a:gd name="T12" fmla="*/ 90 w 159"/>
                <a:gd name="T13" fmla="*/ 57 h 119"/>
              </a:gdLst>
              <a:ahLst/>
              <a:cxnLst>
                <a:cxn ang="0">
                  <a:pos x="T0" y="T1"/>
                </a:cxn>
                <a:cxn ang="0">
                  <a:pos x="T2" y="T3"/>
                </a:cxn>
                <a:cxn ang="0">
                  <a:pos x="T4" y="T5"/>
                </a:cxn>
                <a:cxn ang="0">
                  <a:pos x="T6" y="T7"/>
                </a:cxn>
                <a:cxn ang="0">
                  <a:pos x="T8" y="T9"/>
                </a:cxn>
                <a:cxn ang="0">
                  <a:pos x="T10" y="T11"/>
                </a:cxn>
                <a:cxn ang="0">
                  <a:pos x="T12" y="T13"/>
                </a:cxn>
              </a:cxnLst>
              <a:rect l="0" t="0" r="r" b="b"/>
              <a:pathLst>
                <a:path w="159" h="119">
                  <a:moveTo>
                    <a:pt x="90" y="57"/>
                  </a:moveTo>
                  <a:cubicBezTo>
                    <a:pt x="117" y="38"/>
                    <a:pt x="143" y="21"/>
                    <a:pt x="159" y="6"/>
                  </a:cubicBezTo>
                  <a:cubicBezTo>
                    <a:pt x="159" y="0"/>
                    <a:pt x="159" y="0"/>
                    <a:pt x="159" y="0"/>
                  </a:cubicBezTo>
                  <a:cubicBezTo>
                    <a:pt x="143" y="16"/>
                    <a:pt x="116" y="34"/>
                    <a:pt x="88" y="53"/>
                  </a:cubicBezTo>
                  <a:cubicBezTo>
                    <a:pt x="55" y="76"/>
                    <a:pt x="22" y="98"/>
                    <a:pt x="0" y="119"/>
                  </a:cubicBezTo>
                  <a:cubicBezTo>
                    <a:pt x="6" y="119"/>
                    <a:pt x="6" y="119"/>
                    <a:pt x="6" y="119"/>
                  </a:cubicBezTo>
                  <a:cubicBezTo>
                    <a:pt x="28" y="99"/>
                    <a:pt x="60" y="77"/>
                    <a:pt x="90" y="5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îṧḷiďe"/>
            <p:cNvSpPr/>
            <p:nvPr/>
          </p:nvSpPr>
          <p:spPr bwMode="auto">
            <a:xfrm>
              <a:off x="5728" y="8987"/>
              <a:ext cx="98" cy="808"/>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6" name="îŝḷiḋé"/>
            <p:cNvSpPr/>
            <p:nvPr/>
          </p:nvSpPr>
          <p:spPr bwMode="auto">
            <a:xfrm>
              <a:off x="5701" y="9362"/>
              <a:ext cx="153" cy="693"/>
            </a:xfrm>
            <a:custGeom>
              <a:avLst/>
              <a:gdLst>
                <a:gd name="T0" fmla="*/ 38 w 55"/>
                <a:gd name="T1" fmla="*/ 248 h 248"/>
                <a:gd name="T2" fmla="*/ 17 w 55"/>
                <a:gd name="T3" fmla="*/ 248 h 248"/>
                <a:gd name="T4" fmla="*/ 0 w 55"/>
                <a:gd name="T5" fmla="*/ 230 h 248"/>
                <a:gd name="T6" fmla="*/ 0 w 55"/>
                <a:gd name="T7" fmla="*/ 17 h 248"/>
                <a:gd name="T8" fmla="*/ 17 w 55"/>
                <a:gd name="T9" fmla="*/ 0 h 248"/>
                <a:gd name="T10" fmla="*/ 38 w 55"/>
                <a:gd name="T11" fmla="*/ 0 h 248"/>
                <a:gd name="T12" fmla="*/ 55 w 55"/>
                <a:gd name="T13" fmla="*/ 17 h 248"/>
                <a:gd name="T14" fmla="*/ 55 w 55"/>
                <a:gd name="T15" fmla="*/ 230 h 248"/>
                <a:gd name="T16" fmla="*/ 38 w 55"/>
                <a:gd name="T17"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248">
                  <a:moveTo>
                    <a:pt x="38" y="248"/>
                  </a:moveTo>
                  <a:cubicBezTo>
                    <a:pt x="17" y="248"/>
                    <a:pt x="17" y="248"/>
                    <a:pt x="17" y="248"/>
                  </a:cubicBezTo>
                  <a:cubicBezTo>
                    <a:pt x="8" y="248"/>
                    <a:pt x="0" y="240"/>
                    <a:pt x="0" y="230"/>
                  </a:cubicBezTo>
                  <a:cubicBezTo>
                    <a:pt x="0" y="17"/>
                    <a:pt x="0" y="17"/>
                    <a:pt x="0" y="17"/>
                  </a:cubicBezTo>
                  <a:cubicBezTo>
                    <a:pt x="0" y="8"/>
                    <a:pt x="8" y="0"/>
                    <a:pt x="17" y="0"/>
                  </a:cubicBezTo>
                  <a:cubicBezTo>
                    <a:pt x="38" y="0"/>
                    <a:pt x="38" y="0"/>
                    <a:pt x="38" y="0"/>
                  </a:cubicBezTo>
                  <a:cubicBezTo>
                    <a:pt x="47" y="0"/>
                    <a:pt x="55" y="8"/>
                    <a:pt x="55" y="17"/>
                  </a:cubicBezTo>
                  <a:cubicBezTo>
                    <a:pt x="55" y="230"/>
                    <a:pt x="55" y="230"/>
                    <a:pt x="55" y="230"/>
                  </a:cubicBezTo>
                  <a:cubicBezTo>
                    <a:pt x="55" y="240"/>
                    <a:pt x="47" y="248"/>
                    <a:pt x="38" y="248"/>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îsļiḋe"/>
            <p:cNvSpPr/>
            <p:nvPr/>
          </p:nvSpPr>
          <p:spPr bwMode="auto">
            <a:xfrm>
              <a:off x="5354" y="9997"/>
              <a:ext cx="846" cy="176"/>
            </a:xfrm>
            <a:custGeom>
              <a:avLst/>
              <a:gdLst>
                <a:gd name="T0" fmla="*/ 472 w 491"/>
                <a:gd name="T1" fmla="*/ 0 h 102"/>
                <a:gd name="T2" fmla="*/ 457 w 491"/>
                <a:gd name="T3" fmla="*/ 0 h 102"/>
                <a:gd name="T4" fmla="*/ 32 w 491"/>
                <a:gd name="T5" fmla="*/ 0 h 102"/>
                <a:gd name="T6" fmla="*/ 0 w 491"/>
                <a:gd name="T7" fmla="*/ 0 h 102"/>
                <a:gd name="T8" fmla="*/ 0 w 491"/>
                <a:gd name="T9" fmla="*/ 49 h 102"/>
                <a:gd name="T10" fmla="*/ 0 w 491"/>
                <a:gd name="T11" fmla="*/ 102 h 102"/>
                <a:gd name="T12" fmla="*/ 32 w 491"/>
                <a:gd name="T13" fmla="*/ 102 h 102"/>
                <a:gd name="T14" fmla="*/ 32 w 491"/>
                <a:gd name="T15" fmla="*/ 49 h 102"/>
                <a:gd name="T16" fmla="*/ 457 w 491"/>
                <a:gd name="T17" fmla="*/ 49 h 102"/>
                <a:gd name="T18" fmla="*/ 457 w 491"/>
                <a:gd name="T19" fmla="*/ 102 h 102"/>
                <a:gd name="T20" fmla="*/ 491 w 491"/>
                <a:gd name="T21" fmla="*/ 102 h 102"/>
                <a:gd name="T22" fmla="*/ 491 w 491"/>
                <a:gd name="T23" fmla="*/ 49 h 102"/>
                <a:gd name="T24" fmla="*/ 491 w 491"/>
                <a:gd name="T25" fmla="*/ 0 h 102"/>
                <a:gd name="T26" fmla="*/ 472 w 491"/>
                <a:gd name="T2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1" h="102">
                  <a:moveTo>
                    <a:pt x="472" y="0"/>
                  </a:moveTo>
                  <a:lnTo>
                    <a:pt x="457" y="0"/>
                  </a:lnTo>
                  <a:lnTo>
                    <a:pt x="32" y="0"/>
                  </a:lnTo>
                  <a:lnTo>
                    <a:pt x="0" y="0"/>
                  </a:lnTo>
                  <a:lnTo>
                    <a:pt x="0" y="49"/>
                  </a:lnTo>
                  <a:lnTo>
                    <a:pt x="0" y="102"/>
                  </a:lnTo>
                  <a:lnTo>
                    <a:pt x="32" y="102"/>
                  </a:lnTo>
                  <a:lnTo>
                    <a:pt x="32" y="49"/>
                  </a:lnTo>
                  <a:lnTo>
                    <a:pt x="457" y="49"/>
                  </a:lnTo>
                  <a:lnTo>
                    <a:pt x="457" y="102"/>
                  </a:lnTo>
                  <a:lnTo>
                    <a:pt x="491" y="102"/>
                  </a:lnTo>
                  <a:lnTo>
                    <a:pt x="491" y="49"/>
                  </a:lnTo>
                  <a:lnTo>
                    <a:pt x="491" y="0"/>
                  </a:lnTo>
                  <a:lnTo>
                    <a:pt x="47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iş1ïde"/>
            <p:cNvSpPr/>
            <p:nvPr/>
          </p:nvSpPr>
          <p:spPr bwMode="auto">
            <a:xfrm>
              <a:off x="6059" y="10109"/>
              <a:ext cx="222"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iṩļíḋê"/>
            <p:cNvSpPr/>
            <p:nvPr/>
          </p:nvSpPr>
          <p:spPr bwMode="auto">
            <a:xfrm>
              <a:off x="6128" y="10179"/>
              <a:ext cx="84"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îṥlïḋê"/>
            <p:cNvSpPr/>
            <p:nvPr/>
          </p:nvSpPr>
          <p:spPr bwMode="auto">
            <a:xfrm>
              <a:off x="5270" y="10109"/>
              <a:ext cx="224"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ïşľíḑe"/>
            <p:cNvSpPr/>
            <p:nvPr/>
          </p:nvSpPr>
          <p:spPr bwMode="auto">
            <a:xfrm>
              <a:off x="5337" y="10179"/>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2" name="îṩľîḓé"/>
            <p:cNvSpPr/>
            <p:nvPr/>
          </p:nvSpPr>
          <p:spPr bwMode="auto">
            <a:xfrm>
              <a:off x="4990" y="7393"/>
              <a:ext cx="1630" cy="1873"/>
            </a:xfrm>
            <a:custGeom>
              <a:avLst/>
              <a:gdLst>
                <a:gd name="T0" fmla="*/ 471 w 583"/>
                <a:gd name="T1" fmla="*/ 565 h 670"/>
                <a:gd name="T2" fmla="*/ 564 w 583"/>
                <a:gd name="T3" fmla="*/ 411 h 670"/>
                <a:gd name="T4" fmla="*/ 496 w 583"/>
                <a:gd name="T5" fmla="*/ 75 h 670"/>
                <a:gd name="T6" fmla="*/ 308 w 583"/>
                <a:gd name="T7" fmla="*/ 97 h 670"/>
                <a:gd name="T8" fmla="*/ 162 w 583"/>
                <a:gd name="T9" fmla="*/ 434 h 670"/>
                <a:gd name="T10" fmla="*/ 10 w 583"/>
                <a:gd name="T11" fmla="*/ 555 h 670"/>
                <a:gd name="T12" fmla="*/ 471 w 583"/>
                <a:gd name="T13" fmla="*/ 565 h 670"/>
              </a:gdLst>
              <a:ahLst/>
              <a:cxnLst>
                <a:cxn ang="0">
                  <a:pos x="T0" y="T1"/>
                </a:cxn>
                <a:cxn ang="0">
                  <a:pos x="T2" y="T3"/>
                </a:cxn>
                <a:cxn ang="0">
                  <a:pos x="T4" y="T5"/>
                </a:cxn>
                <a:cxn ang="0">
                  <a:pos x="T6" y="T7"/>
                </a:cxn>
                <a:cxn ang="0">
                  <a:pos x="T8" y="T9"/>
                </a:cxn>
                <a:cxn ang="0">
                  <a:pos x="T10" y="T11"/>
                </a:cxn>
                <a:cxn ang="0">
                  <a:pos x="T12" y="T13"/>
                </a:cxn>
              </a:cxnLst>
              <a:rect l="0" t="0" r="r" b="b"/>
              <a:pathLst>
                <a:path w="583" h="670">
                  <a:moveTo>
                    <a:pt x="471" y="565"/>
                  </a:moveTo>
                  <a:cubicBezTo>
                    <a:pt x="471" y="565"/>
                    <a:pt x="545" y="517"/>
                    <a:pt x="564" y="411"/>
                  </a:cubicBezTo>
                  <a:cubicBezTo>
                    <a:pt x="583" y="304"/>
                    <a:pt x="544" y="149"/>
                    <a:pt x="496" y="75"/>
                  </a:cubicBezTo>
                  <a:cubicBezTo>
                    <a:pt x="449" y="0"/>
                    <a:pt x="321" y="6"/>
                    <a:pt x="308" y="97"/>
                  </a:cubicBezTo>
                  <a:cubicBezTo>
                    <a:pt x="295" y="189"/>
                    <a:pt x="261" y="411"/>
                    <a:pt x="162" y="434"/>
                  </a:cubicBezTo>
                  <a:cubicBezTo>
                    <a:pt x="63" y="456"/>
                    <a:pt x="0" y="479"/>
                    <a:pt x="10" y="555"/>
                  </a:cubicBezTo>
                  <a:cubicBezTo>
                    <a:pt x="19" y="631"/>
                    <a:pt x="392" y="670"/>
                    <a:pt x="471" y="565"/>
                  </a:cubicBezTo>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íṧlîḓè"/>
            <p:cNvSpPr/>
            <p:nvPr/>
          </p:nvSpPr>
          <p:spPr bwMode="auto">
            <a:xfrm>
              <a:off x="4168" y="8227"/>
              <a:ext cx="438" cy="179"/>
            </a:xfrm>
            <a:custGeom>
              <a:avLst/>
              <a:gdLst>
                <a:gd name="T0" fmla="*/ 156 w 157"/>
                <a:gd name="T1" fmla="*/ 5 h 64"/>
                <a:gd name="T2" fmla="*/ 97 w 157"/>
                <a:gd name="T3" fmla="*/ 1 h 64"/>
                <a:gd name="T4" fmla="*/ 0 w 157"/>
                <a:gd name="T5" fmla="*/ 46 h 64"/>
                <a:gd name="T6" fmla="*/ 157 w 157"/>
                <a:gd name="T7" fmla="*/ 64 h 64"/>
                <a:gd name="T8" fmla="*/ 157 w 157"/>
                <a:gd name="T9" fmla="*/ 56 h 64"/>
                <a:gd name="T10" fmla="*/ 156 w 157"/>
                <a:gd name="T11" fmla="*/ 5 h 64"/>
              </a:gdLst>
              <a:ahLst/>
              <a:cxnLst>
                <a:cxn ang="0">
                  <a:pos x="T0" y="T1"/>
                </a:cxn>
                <a:cxn ang="0">
                  <a:pos x="T2" y="T3"/>
                </a:cxn>
                <a:cxn ang="0">
                  <a:pos x="T4" y="T5"/>
                </a:cxn>
                <a:cxn ang="0">
                  <a:pos x="T6" y="T7"/>
                </a:cxn>
                <a:cxn ang="0">
                  <a:pos x="T8" y="T9"/>
                </a:cxn>
                <a:cxn ang="0">
                  <a:pos x="T10" y="T11"/>
                </a:cxn>
              </a:cxnLst>
              <a:rect l="0" t="0" r="r" b="b"/>
              <a:pathLst>
                <a:path w="157" h="64">
                  <a:moveTo>
                    <a:pt x="156" y="5"/>
                  </a:moveTo>
                  <a:cubicBezTo>
                    <a:pt x="156" y="5"/>
                    <a:pt x="120" y="0"/>
                    <a:pt x="97" y="1"/>
                  </a:cubicBezTo>
                  <a:cubicBezTo>
                    <a:pt x="75" y="3"/>
                    <a:pt x="1" y="35"/>
                    <a:pt x="0" y="46"/>
                  </a:cubicBezTo>
                  <a:cubicBezTo>
                    <a:pt x="0" y="57"/>
                    <a:pt x="157" y="64"/>
                    <a:pt x="157" y="64"/>
                  </a:cubicBezTo>
                  <a:cubicBezTo>
                    <a:pt x="157" y="56"/>
                    <a:pt x="157" y="56"/>
                    <a:pt x="157" y="56"/>
                  </a:cubicBezTo>
                  <a:lnTo>
                    <a:pt x="156"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íṧḷîďè"/>
            <p:cNvSpPr/>
            <p:nvPr/>
          </p:nvSpPr>
          <p:spPr bwMode="auto">
            <a:xfrm>
              <a:off x="4165" y="8227"/>
              <a:ext cx="445" cy="181"/>
            </a:xfrm>
            <a:custGeom>
              <a:avLst/>
              <a:gdLst>
                <a:gd name="T0" fmla="*/ 157 w 159"/>
                <a:gd name="T1" fmla="*/ 5 h 65"/>
                <a:gd name="T2" fmla="*/ 157 w 159"/>
                <a:gd name="T3" fmla="*/ 3 h 65"/>
                <a:gd name="T4" fmla="*/ 107 w 159"/>
                <a:gd name="T5" fmla="*/ 0 h 65"/>
                <a:gd name="T6" fmla="*/ 98 w 159"/>
                <a:gd name="T7" fmla="*/ 0 h 65"/>
                <a:gd name="T8" fmla="*/ 73 w 159"/>
                <a:gd name="T9" fmla="*/ 6 h 65"/>
                <a:gd name="T10" fmla="*/ 25 w 159"/>
                <a:gd name="T11" fmla="*/ 26 h 65"/>
                <a:gd name="T12" fmla="*/ 7 w 159"/>
                <a:gd name="T13" fmla="*/ 37 h 65"/>
                <a:gd name="T14" fmla="*/ 2 w 159"/>
                <a:gd name="T15" fmla="*/ 41 h 65"/>
                <a:gd name="T16" fmla="*/ 0 w 159"/>
                <a:gd name="T17" fmla="*/ 46 h 65"/>
                <a:gd name="T18" fmla="*/ 0 w 159"/>
                <a:gd name="T19" fmla="*/ 46 h 65"/>
                <a:gd name="T20" fmla="*/ 1 w 159"/>
                <a:gd name="T21" fmla="*/ 48 h 65"/>
                <a:gd name="T22" fmla="*/ 4 w 159"/>
                <a:gd name="T23" fmla="*/ 50 h 65"/>
                <a:gd name="T24" fmla="*/ 39 w 159"/>
                <a:gd name="T25" fmla="*/ 56 h 65"/>
                <a:gd name="T26" fmla="*/ 158 w 159"/>
                <a:gd name="T27" fmla="*/ 65 h 65"/>
                <a:gd name="T28" fmla="*/ 159 w 159"/>
                <a:gd name="T29" fmla="*/ 65 h 65"/>
                <a:gd name="T30" fmla="*/ 159 w 159"/>
                <a:gd name="T31" fmla="*/ 56 h 65"/>
                <a:gd name="T32" fmla="*/ 158 w 159"/>
                <a:gd name="T33" fmla="*/ 4 h 65"/>
                <a:gd name="T34" fmla="*/ 157 w 159"/>
                <a:gd name="T35" fmla="*/ 3 h 65"/>
                <a:gd name="T36" fmla="*/ 157 w 159"/>
                <a:gd name="T37" fmla="*/ 5 h 65"/>
                <a:gd name="T38" fmla="*/ 155 w 159"/>
                <a:gd name="T39" fmla="*/ 5 h 65"/>
                <a:gd name="T40" fmla="*/ 156 w 159"/>
                <a:gd name="T41" fmla="*/ 56 h 65"/>
                <a:gd name="T42" fmla="*/ 156 w 159"/>
                <a:gd name="T43" fmla="*/ 64 h 65"/>
                <a:gd name="T44" fmla="*/ 158 w 159"/>
                <a:gd name="T45" fmla="*/ 64 h 65"/>
                <a:gd name="T46" fmla="*/ 158 w 159"/>
                <a:gd name="T47" fmla="*/ 62 h 65"/>
                <a:gd name="T48" fmla="*/ 151 w 159"/>
                <a:gd name="T49" fmla="*/ 62 h 65"/>
                <a:gd name="T50" fmla="*/ 65 w 159"/>
                <a:gd name="T51" fmla="*/ 56 h 65"/>
                <a:gd name="T52" fmla="*/ 21 w 159"/>
                <a:gd name="T53" fmla="*/ 51 h 65"/>
                <a:gd name="T54" fmla="*/ 7 w 159"/>
                <a:gd name="T55" fmla="*/ 48 h 65"/>
                <a:gd name="T56" fmla="*/ 3 w 159"/>
                <a:gd name="T57" fmla="*/ 46 h 65"/>
                <a:gd name="T58" fmla="*/ 3 w 159"/>
                <a:gd name="T59" fmla="*/ 46 h 65"/>
                <a:gd name="T60" fmla="*/ 3 w 159"/>
                <a:gd name="T61" fmla="*/ 46 h 65"/>
                <a:gd name="T62" fmla="*/ 2 w 159"/>
                <a:gd name="T63" fmla="*/ 46 h 65"/>
                <a:gd name="T64" fmla="*/ 3 w 159"/>
                <a:gd name="T65" fmla="*/ 46 h 65"/>
                <a:gd name="T66" fmla="*/ 3 w 159"/>
                <a:gd name="T67" fmla="*/ 46 h 65"/>
                <a:gd name="T68" fmla="*/ 2 w 159"/>
                <a:gd name="T69" fmla="*/ 46 h 65"/>
                <a:gd name="T70" fmla="*/ 3 w 159"/>
                <a:gd name="T71" fmla="*/ 46 h 65"/>
                <a:gd name="T72" fmla="*/ 2 w 159"/>
                <a:gd name="T73" fmla="*/ 46 h 65"/>
                <a:gd name="T74" fmla="*/ 3 w 159"/>
                <a:gd name="T75" fmla="*/ 46 h 65"/>
                <a:gd name="T76" fmla="*/ 3 w 159"/>
                <a:gd name="T77" fmla="*/ 46 h 65"/>
                <a:gd name="T78" fmla="*/ 2 w 159"/>
                <a:gd name="T79" fmla="*/ 46 h 65"/>
                <a:gd name="T80" fmla="*/ 3 w 159"/>
                <a:gd name="T81" fmla="*/ 46 h 65"/>
                <a:gd name="T82" fmla="*/ 3 w 159"/>
                <a:gd name="T83" fmla="*/ 44 h 65"/>
                <a:gd name="T84" fmla="*/ 9 w 159"/>
                <a:gd name="T85" fmla="*/ 39 h 65"/>
                <a:gd name="T86" fmla="*/ 54 w 159"/>
                <a:gd name="T87" fmla="*/ 16 h 65"/>
                <a:gd name="T88" fmla="*/ 98 w 159"/>
                <a:gd name="T89" fmla="*/ 3 h 65"/>
                <a:gd name="T90" fmla="*/ 107 w 159"/>
                <a:gd name="T91" fmla="*/ 3 h 65"/>
                <a:gd name="T92" fmla="*/ 140 w 159"/>
                <a:gd name="T93" fmla="*/ 5 h 65"/>
                <a:gd name="T94" fmla="*/ 152 w 159"/>
                <a:gd name="T95" fmla="*/ 6 h 65"/>
                <a:gd name="T96" fmla="*/ 157 w 159"/>
                <a:gd name="T97" fmla="*/ 6 h 65"/>
                <a:gd name="T98" fmla="*/ 157 w 159"/>
                <a:gd name="T99" fmla="*/ 5 h 65"/>
                <a:gd name="T100" fmla="*/ 155 w 159"/>
                <a:gd name="T101" fmla="*/ 5 h 65"/>
                <a:gd name="T102" fmla="*/ 157 w 159"/>
                <a:gd name="T103" fmla="*/ 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65">
                  <a:moveTo>
                    <a:pt x="157" y="5"/>
                  </a:moveTo>
                  <a:cubicBezTo>
                    <a:pt x="157" y="3"/>
                    <a:pt x="157" y="3"/>
                    <a:pt x="157" y="3"/>
                  </a:cubicBezTo>
                  <a:cubicBezTo>
                    <a:pt x="157" y="3"/>
                    <a:pt x="129" y="0"/>
                    <a:pt x="107" y="0"/>
                  </a:cubicBezTo>
                  <a:cubicBezTo>
                    <a:pt x="104" y="0"/>
                    <a:pt x="101" y="0"/>
                    <a:pt x="98" y="0"/>
                  </a:cubicBezTo>
                  <a:cubicBezTo>
                    <a:pt x="92" y="0"/>
                    <a:pt x="83" y="2"/>
                    <a:pt x="73" y="6"/>
                  </a:cubicBezTo>
                  <a:cubicBezTo>
                    <a:pt x="58" y="11"/>
                    <a:pt x="40" y="19"/>
                    <a:pt x="25" y="26"/>
                  </a:cubicBezTo>
                  <a:cubicBezTo>
                    <a:pt x="18" y="30"/>
                    <a:pt x="12" y="33"/>
                    <a:pt x="7" y="37"/>
                  </a:cubicBezTo>
                  <a:cubicBezTo>
                    <a:pt x="5" y="38"/>
                    <a:pt x="3" y="40"/>
                    <a:pt x="2" y="41"/>
                  </a:cubicBezTo>
                  <a:cubicBezTo>
                    <a:pt x="1" y="43"/>
                    <a:pt x="0" y="44"/>
                    <a:pt x="0" y="46"/>
                  </a:cubicBezTo>
                  <a:cubicBezTo>
                    <a:pt x="0" y="46"/>
                    <a:pt x="0" y="46"/>
                    <a:pt x="0" y="46"/>
                  </a:cubicBezTo>
                  <a:cubicBezTo>
                    <a:pt x="0" y="47"/>
                    <a:pt x="0" y="47"/>
                    <a:pt x="1" y="48"/>
                  </a:cubicBezTo>
                  <a:cubicBezTo>
                    <a:pt x="1" y="49"/>
                    <a:pt x="3" y="49"/>
                    <a:pt x="4" y="50"/>
                  </a:cubicBezTo>
                  <a:cubicBezTo>
                    <a:pt x="11" y="53"/>
                    <a:pt x="23" y="55"/>
                    <a:pt x="39" y="56"/>
                  </a:cubicBezTo>
                  <a:cubicBezTo>
                    <a:pt x="85" y="62"/>
                    <a:pt x="158" y="65"/>
                    <a:pt x="158" y="65"/>
                  </a:cubicBezTo>
                  <a:cubicBezTo>
                    <a:pt x="159" y="65"/>
                    <a:pt x="159" y="65"/>
                    <a:pt x="159" y="65"/>
                  </a:cubicBezTo>
                  <a:cubicBezTo>
                    <a:pt x="159" y="56"/>
                    <a:pt x="159" y="56"/>
                    <a:pt x="159" y="56"/>
                  </a:cubicBezTo>
                  <a:cubicBezTo>
                    <a:pt x="158" y="4"/>
                    <a:pt x="158" y="4"/>
                    <a:pt x="158" y="4"/>
                  </a:cubicBezTo>
                  <a:cubicBezTo>
                    <a:pt x="157" y="3"/>
                    <a:pt x="157" y="3"/>
                    <a:pt x="157" y="3"/>
                  </a:cubicBezTo>
                  <a:cubicBezTo>
                    <a:pt x="157" y="5"/>
                    <a:pt x="157" y="5"/>
                    <a:pt x="157" y="5"/>
                  </a:cubicBezTo>
                  <a:cubicBezTo>
                    <a:pt x="155" y="5"/>
                    <a:pt x="155" y="5"/>
                    <a:pt x="155" y="5"/>
                  </a:cubicBezTo>
                  <a:cubicBezTo>
                    <a:pt x="156" y="56"/>
                    <a:pt x="156" y="56"/>
                    <a:pt x="156" y="56"/>
                  </a:cubicBezTo>
                  <a:cubicBezTo>
                    <a:pt x="156" y="64"/>
                    <a:pt x="156" y="64"/>
                    <a:pt x="156" y="64"/>
                  </a:cubicBezTo>
                  <a:cubicBezTo>
                    <a:pt x="158" y="64"/>
                    <a:pt x="158" y="64"/>
                    <a:pt x="158" y="64"/>
                  </a:cubicBezTo>
                  <a:cubicBezTo>
                    <a:pt x="158" y="62"/>
                    <a:pt x="158" y="62"/>
                    <a:pt x="158" y="62"/>
                  </a:cubicBezTo>
                  <a:cubicBezTo>
                    <a:pt x="158" y="62"/>
                    <a:pt x="156" y="62"/>
                    <a:pt x="151" y="62"/>
                  </a:cubicBezTo>
                  <a:cubicBezTo>
                    <a:pt x="136" y="61"/>
                    <a:pt x="99" y="59"/>
                    <a:pt x="65" y="56"/>
                  </a:cubicBezTo>
                  <a:cubicBezTo>
                    <a:pt x="48" y="55"/>
                    <a:pt x="32" y="53"/>
                    <a:pt x="21" y="51"/>
                  </a:cubicBezTo>
                  <a:cubicBezTo>
                    <a:pt x="15" y="50"/>
                    <a:pt x="10" y="49"/>
                    <a:pt x="7" y="48"/>
                  </a:cubicBezTo>
                  <a:cubicBezTo>
                    <a:pt x="5" y="47"/>
                    <a:pt x="4" y="47"/>
                    <a:pt x="3" y="46"/>
                  </a:cubicBezTo>
                  <a:cubicBezTo>
                    <a:pt x="3" y="46"/>
                    <a:pt x="3" y="46"/>
                    <a:pt x="3"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3" y="46"/>
                    <a:pt x="3" y="45"/>
                    <a:pt x="3" y="44"/>
                  </a:cubicBezTo>
                  <a:cubicBezTo>
                    <a:pt x="4" y="43"/>
                    <a:pt x="6" y="41"/>
                    <a:pt x="9" y="39"/>
                  </a:cubicBezTo>
                  <a:cubicBezTo>
                    <a:pt x="18" y="33"/>
                    <a:pt x="36" y="24"/>
                    <a:pt x="54" y="16"/>
                  </a:cubicBezTo>
                  <a:cubicBezTo>
                    <a:pt x="72" y="9"/>
                    <a:pt x="90" y="3"/>
                    <a:pt x="98" y="3"/>
                  </a:cubicBezTo>
                  <a:cubicBezTo>
                    <a:pt x="101" y="3"/>
                    <a:pt x="104" y="3"/>
                    <a:pt x="107" y="3"/>
                  </a:cubicBezTo>
                  <a:cubicBezTo>
                    <a:pt x="118" y="3"/>
                    <a:pt x="130" y="4"/>
                    <a:pt x="140" y="5"/>
                  </a:cubicBezTo>
                  <a:cubicBezTo>
                    <a:pt x="145" y="5"/>
                    <a:pt x="149" y="5"/>
                    <a:pt x="152" y="6"/>
                  </a:cubicBezTo>
                  <a:cubicBezTo>
                    <a:pt x="155" y="6"/>
                    <a:pt x="157" y="6"/>
                    <a:pt x="157" y="6"/>
                  </a:cubicBezTo>
                  <a:cubicBezTo>
                    <a:pt x="157" y="5"/>
                    <a:pt x="157" y="5"/>
                    <a:pt x="157" y="5"/>
                  </a:cubicBezTo>
                  <a:cubicBezTo>
                    <a:pt x="155" y="5"/>
                    <a:pt x="155" y="5"/>
                    <a:pt x="155" y="5"/>
                  </a:cubicBezTo>
                  <a:lnTo>
                    <a:pt x="157"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íśļïḑê"/>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 name="T8" fmla="*/ 2 w 129"/>
                <a:gd name="T9" fmla="*/ 52 h 52"/>
              </a:gdLst>
              <a:ahLst/>
              <a:cxnLst>
                <a:cxn ang="0">
                  <a:pos x="T0" y="T1"/>
                </a:cxn>
                <a:cxn ang="0">
                  <a:pos x="T2" y="T3"/>
                </a:cxn>
                <a:cxn ang="0">
                  <a:pos x="T4" y="T5"/>
                </a:cxn>
                <a:cxn ang="0">
                  <a:pos x="T6" y="T7"/>
                </a:cxn>
                <a:cxn ang="0">
                  <a:pos x="T8" y="T9"/>
                </a:cxn>
              </a:cxnLst>
              <a:rect l="0" t="0" r="r" b="b"/>
              <a:pathLst>
                <a:path w="129" h="52">
                  <a:moveTo>
                    <a:pt x="2" y="52"/>
                  </a:moveTo>
                  <a:lnTo>
                    <a:pt x="129" y="5"/>
                  </a:lnTo>
                  <a:lnTo>
                    <a:pt x="127" y="0"/>
                  </a:lnTo>
                  <a:lnTo>
                    <a:pt x="0" y="48"/>
                  </a:lnTo>
                  <a:lnTo>
                    <a:pt x="2" y="5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išḻîdè"/>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Lst>
              <a:ahLst/>
              <a:cxnLst>
                <a:cxn ang="0">
                  <a:pos x="T0" y="T1"/>
                </a:cxn>
                <a:cxn ang="0">
                  <a:pos x="T2" y="T3"/>
                </a:cxn>
                <a:cxn ang="0">
                  <a:pos x="T4" y="T5"/>
                </a:cxn>
                <a:cxn ang="0">
                  <a:pos x="T6" y="T7"/>
                </a:cxn>
              </a:cxnLst>
              <a:rect l="0" t="0" r="r" b="b"/>
              <a:pathLst>
                <a:path w="129" h="52">
                  <a:moveTo>
                    <a:pt x="2" y="52"/>
                  </a:moveTo>
                  <a:lnTo>
                    <a:pt x="129" y="5"/>
                  </a:lnTo>
                  <a:lnTo>
                    <a:pt x="127" y="0"/>
                  </a:lnTo>
                  <a:lnTo>
                    <a:pt x="0" y="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îšlïḋé"/>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îṣḷïďè"/>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ïsḷïḑ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i$ḻïḓ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îŝḷîḍê"/>
            <p:cNvSpPr/>
            <p:nvPr/>
          </p:nvSpPr>
          <p:spPr bwMode="auto">
            <a:xfrm>
              <a:off x="4620" y="7353"/>
              <a:ext cx="1019" cy="1075"/>
            </a:xfrm>
            <a:custGeom>
              <a:avLst/>
              <a:gdLst>
                <a:gd name="T0" fmla="*/ 364 w 364"/>
                <a:gd name="T1" fmla="*/ 19 h 384"/>
                <a:gd name="T2" fmla="*/ 232 w 364"/>
                <a:gd name="T3" fmla="*/ 125 h 384"/>
                <a:gd name="T4" fmla="*/ 164 w 364"/>
                <a:gd name="T5" fmla="*/ 236 h 384"/>
                <a:gd name="T6" fmla="*/ 6 w 364"/>
                <a:gd name="T7" fmla="*/ 290 h 384"/>
                <a:gd name="T8" fmla="*/ 12 w 364"/>
                <a:gd name="T9" fmla="*/ 384 h 384"/>
                <a:gd name="T10" fmla="*/ 256 w 364"/>
                <a:gd name="T11" fmla="*/ 371 h 384"/>
                <a:gd name="T12" fmla="*/ 364 w 364"/>
                <a:gd name="T13" fmla="*/ 19 h 384"/>
              </a:gdLst>
              <a:ahLst/>
              <a:cxnLst>
                <a:cxn ang="0">
                  <a:pos x="T0" y="T1"/>
                </a:cxn>
                <a:cxn ang="0">
                  <a:pos x="T2" y="T3"/>
                </a:cxn>
                <a:cxn ang="0">
                  <a:pos x="T4" y="T5"/>
                </a:cxn>
                <a:cxn ang="0">
                  <a:pos x="T6" y="T7"/>
                </a:cxn>
                <a:cxn ang="0">
                  <a:pos x="T8" y="T9"/>
                </a:cxn>
                <a:cxn ang="0">
                  <a:pos x="T10" y="T11"/>
                </a:cxn>
                <a:cxn ang="0">
                  <a:pos x="T12" y="T13"/>
                </a:cxn>
              </a:cxnLst>
              <a:rect l="0" t="0" r="r" b="b"/>
              <a:pathLst>
                <a:path w="364" h="384">
                  <a:moveTo>
                    <a:pt x="364" y="19"/>
                  </a:moveTo>
                  <a:cubicBezTo>
                    <a:pt x="364" y="19"/>
                    <a:pt x="307" y="0"/>
                    <a:pt x="232" y="125"/>
                  </a:cubicBezTo>
                  <a:cubicBezTo>
                    <a:pt x="165" y="236"/>
                    <a:pt x="164" y="236"/>
                    <a:pt x="164" y="236"/>
                  </a:cubicBezTo>
                  <a:cubicBezTo>
                    <a:pt x="164" y="236"/>
                    <a:pt x="13" y="264"/>
                    <a:pt x="6" y="290"/>
                  </a:cubicBezTo>
                  <a:cubicBezTo>
                    <a:pt x="0" y="316"/>
                    <a:pt x="12" y="384"/>
                    <a:pt x="12" y="384"/>
                  </a:cubicBezTo>
                  <a:cubicBezTo>
                    <a:pt x="256" y="371"/>
                    <a:pt x="256" y="371"/>
                    <a:pt x="256" y="371"/>
                  </a:cubicBezTo>
                  <a:cubicBezTo>
                    <a:pt x="364" y="19"/>
                    <a:pt x="364" y="19"/>
                    <a:pt x="364" y="19"/>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îṧļïďê"/>
            <p:cNvSpPr/>
            <p:nvPr/>
          </p:nvSpPr>
          <p:spPr bwMode="auto">
            <a:xfrm>
              <a:off x="4858" y="8106"/>
              <a:ext cx="121" cy="121"/>
            </a:xfrm>
            <a:custGeom>
              <a:avLst/>
              <a:gdLst>
                <a:gd name="T0" fmla="*/ 42 w 43"/>
                <a:gd name="T1" fmla="*/ 22 h 43"/>
                <a:gd name="T2" fmla="*/ 41 w 43"/>
                <a:gd name="T3" fmla="*/ 22 h 43"/>
                <a:gd name="T4" fmla="*/ 35 w 43"/>
                <a:gd name="T5" fmla="*/ 36 h 43"/>
                <a:gd name="T6" fmla="*/ 21 w 43"/>
                <a:gd name="T7" fmla="*/ 41 h 43"/>
                <a:gd name="T8" fmla="*/ 7 w 43"/>
                <a:gd name="T9" fmla="*/ 36 h 43"/>
                <a:gd name="T10" fmla="*/ 2 w 43"/>
                <a:gd name="T11" fmla="*/ 22 h 43"/>
                <a:gd name="T12" fmla="*/ 7 w 43"/>
                <a:gd name="T13" fmla="*/ 8 h 43"/>
                <a:gd name="T14" fmla="*/ 21 w 43"/>
                <a:gd name="T15" fmla="*/ 2 h 43"/>
                <a:gd name="T16" fmla="*/ 35 w 43"/>
                <a:gd name="T17" fmla="*/ 8 h 43"/>
                <a:gd name="T18" fmla="*/ 41 w 43"/>
                <a:gd name="T19" fmla="*/ 22 h 43"/>
                <a:gd name="T20" fmla="*/ 42 w 43"/>
                <a:gd name="T21" fmla="*/ 22 h 43"/>
                <a:gd name="T22" fmla="*/ 43 w 43"/>
                <a:gd name="T23" fmla="*/ 22 h 43"/>
                <a:gd name="T24" fmla="*/ 21 w 43"/>
                <a:gd name="T25" fmla="*/ 0 h 43"/>
                <a:gd name="T26" fmla="*/ 0 w 43"/>
                <a:gd name="T27" fmla="*/ 22 h 43"/>
                <a:gd name="T28" fmla="*/ 21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5" y="36"/>
                  </a:cubicBezTo>
                  <a:cubicBezTo>
                    <a:pt x="32" y="39"/>
                    <a:pt x="27" y="41"/>
                    <a:pt x="21" y="41"/>
                  </a:cubicBezTo>
                  <a:cubicBezTo>
                    <a:pt x="16" y="41"/>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9"/>
                    <a:pt x="33" y="0"/>
                    <a:pt x="21" y="0"/>
                  </a:cubicBezTo>
                  <a:cubicBezTo>
                    <a:pt x="9" y="0"/>
                    <a:pt x="0" y="9"/>
                    <a:pt x="0" y="22"/>
                  </a:cubicBezTo>
                  <a:cubicBezTo>
                    <a:pt x="0" y="34"/>
                    <a:pt x="9" y="43"/>
                    <a:pt x="21" y="43"/>
                  </a:cubicBezTo>
                  <a:cubicBezTo>
                    <a:pt x="33" y="43"/>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iṩľidè"/>
            <p:cNvSpPr/>
            <p:nvPr/>
          </p:nvSpPr>
          <p:spPr bwMode="auto">
            <a:xfrm>
              <a:off x="5028" y="8277"/>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7" y="41"/>
                    <a:pt x="12" y="39"/>
                    <a:pt x="8" y="36"/>
                  </a:cubicBezTo>
                  <a:cubicBezTo>
                    <a:pt x="4" y="32"/>
                    <a:pt x="2" y="27"/>
                    <a:pt x="2" y="22"/>
                  </a:cubicBezTo>
                  <a:cubicBezTo>
                    <a:pt x="2" y="16"/>
                    <a:pt x="4" y="11"/>
                    <a:pt x="8" y="8"/>
                  </a:cubicBezTo>
                  <a:cubicBezTo>
                    <a:pt x="12" y="4"/>
                    <a:pt x="17"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îṥlidé"/>
            <p:cNvSpPr/>
            <p:nvPr/>
          </p:nvSpPr>
          <p:spPr bwMode="auto">
            <a:xfrm>
              <a:off x="5161" y="8061"/>
              <a:ext cx="119"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40"/>
                    <a:pt x="27" y="42"/>
                    <a:pt x="22" y="42"/>
                  </a:cubicBezTo>
                  <a:cubicBezTo>
                    <a:pt x="16" y="42"/>
                    <a:pt x="11" y="40"/>
                    <a:pt x="8" y="36"/>
                  </a:cubicBezTo>
                  <a:cubicBezTo>
                    <a:pt x="4" y="32"/>
                    <a:pt x="2" y="27"/>
                    <a:pt x="2" y="22"/>
                  </a:cubicBezTo>
                  <a:cubicBezTo>
                    <a:pt x="2" y="16"/>
                    <a:pt x="4" y="12"/>
                    <a:pt x="8" y="8"/>
                  </a:cubicBezTo>
                  <a:cubicBezTo>
                    <a:pt x="11" y="4"/>
                    <a:pt x="16" y="2"/>
                    <a:pt x="22" y="2"/>
                  </a:cubicBezTo>
                  <a:cubicBezTo>
                    <a:pt x="27" y="2"/>
                    <a:pt x="32" y="4"/>
                    <a:pt x="36" y="8"/>
                  </a:cubicBezTo>
                  <a:cubicBezTo>
                    <a:pt x="39" y="12"/>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iśľîḍê"/>
            <p:cNvSpPr/>
            <p:nvPr/>
          </p:nvSpPr>
          <p:spPr bwMode="auto">
            <a:xfrm>
              <a:off x="4620" y="8242"/>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1" y="17"/>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íṥ1ïḋé"/>
            <p:cNvSpPr/>
            <p:nvPr/>
          </p:nvSpPr>
          <p:spPr bwMode="auto">
            <a:xfrm>
              <a:off x="5265" y="7711"/>
              <a:ext cx="119" cy="121"/>
            </a:xfrm>
            <a:custGeom>
              <a:avLst/>
              <a:gdLst>
                <a:gd name="T0" fmla="*/ 42 w 43"/>
                <a:gd name="T1" fmla="*/ 22 h 43"/>
                <a:gd name="T2" fmla="*/ 41 w 43"/>
                <a:gd name="T3" fmla="*/ 22 h 43"/>
                <a:gd name="T4" fmla="*/ 36 w 43"/>
                <a:gd name="T5" fmla="*/ 36 h 43"/>
                <a:gd name="T6" fmla="*/ 22 w 43"/>
                <a:gd name="T7" fmla="*/ 41 h 43"/>
                <a:gd name="T8" fmla="*/ 8 w 43"/>
                <a:gd name="T9" fmla="*/ 36 h 43"/>
                <a:gd name="T10" fmla="*/ 2 w 43"/>
                <a:gd name="T11" fmla="*/ 22 h 43"/>
                <a:gd name="T12" fmla="*/ 8 w 43"/>
                <a:gd name="T13" fmla="*/ 8 h 43"/>
                <a:gd name="T14" fmla="*/ 22 w 43"/>
                <a:gd name="T15" fmla="*/ 2 h 43"/>
                <a:gd name="T16" fmla="*/ 36 w 43"/>
                <a:gd name="T17" fmla="*/ 8 h 43"/>
                <a:gd name="T18" fmla="*/ 41 w 43"/>
                <a:gd name="T19" fmla="*/ 22 h 43"/>
                <a:gd name="T20" fmla="*/ 42 w 43"/>
                <a:gd name="T21" fmla="*/ 22 h 43"/>
                <a:gd name="T22" fmla="*/ 43 w 43"/>
                <a:gd name="T23" fmla="*/ 22 h 43"/>
                <a:gd name="T24" fmla="*/ 22 w 43"/>
                <a:gd name="T25" fmla="*/ 0 h 43"/>
                <a:gd name="T26" fmla="*/ 0 w 43"/>
                <a:gd name="T27" fmla="*/ 22 h 43"/>
                <a:gd name="T28" fmla="*/ 22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6" y="36"/>
                  </a:cubicBezTo>
                  <a:cubicBezTo>
                    <a:pt x="32" y="39"/>
                    <a:pt x="27" y="41"/>
                    <a:pt x="22" y="41"/>
                  </a:cubicBezTo>
                  <a:cubicBezTo>
                    <a:pt x="16" y="41"/>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3"/>
                    <a:pt x="22" y="43"/>
                  </a:cubicBezTo>
                  <a:cubicBezTo>
                    <a:pt x="34" y="43"/>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ïşlïḍe"/>
            <p:cNvSpPr/>
            <p:nvPr/>
          </p:nvSpPr>
          <p:spPr bwMode="auto">
            <a:xfrm>
              <a:off x="5103" y="7873"/>
              <a:ext cx="95" cy="115"/>
            </a:xfrm>
            <a:custGeom>
              <a:avLst/>
              <a:gdLst>
                <a:gd name="T0" fmla="*/ 32 w 34"/>
                <a:gd name="T1" fmla="*/ 19 h 41"/>
                <a:gd name="T2" fmla="*/ 12 w 34"/>
                <a:gd name="T3" fmla="*/ 39 h 41"/>
                <a:gd name="T4" fmla="*/ 1 w 34"/>
                <a:gd name="T5" fmla="*/ 35 h 41"/>
                <a:gd name="T6" fmla="*/ 0 w 34"/>
                <a:gd name="T7" fmla="*/ 37 h 41"/>
                <a:gd name="T8" fmla="*/ 12 w 34"/>
                <a:gd name="T9" fmla="*/ 41 h 41"/>
                <a:gd name="T10" fmla="*/ 34 w 34"/>
                <a:gd name="T11" fmla="*/ 19 h 41"/>
                <a:gd name="T12" fmla="*/ 23 w 34"/>
                <a:gd name="T13" fmla="*/ 0 h 41"/>
                <a:gd name="T14" fmla="*/ 22 w 34"/>
                <a:gd name="T15" fmla="*/ 2 h 41"/>
                <a:gd name="T16" fmla="*/ 32 w 34"/>
                <a:gd name="T17"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1">
                  <a:moveTo>
                    <a:pt x="32" y="19"/>
                  </a:moveTo>
                  <a:cubicBezTo>
                    <a:pt x="32" y="30"/>
                    <a:pt x="23" y="39"/>
                    <a:pt x="12" y="39"/>
                  </a:cubicBezTo>
                  <a:cubicBezTo>
                    <a:pt x="8" y="39"/>
                    <a:pt x="4" y="37"/>
                    <a:pt x="1" y="35"/>
                  </a:cubicBezTo>
                  <a:cubicBezTo>
                    <a:pt x="1" y="36"/>
                    <a:pt x="1" y="36"/>
                    <a:pt x="0" y="37"/>
                  </a:cubicBezTo>
                  <a:cubicBezTo>
                    <a:pt x="4" y="39"/>
                    <a:pt x="8" y="41"/>
                    <a:pt x="12" y="41"/>
                  </a:cubicBezTo>
                  <a:cubicBezTo>
                    <a:pt x="24" y="41"/>
                    <a:pt x="34" y="31"/>
                    <a:pt x="34" y="19"/>
                  </a:cubicBezTo>
                  <a:cubicBezTo>
                    <a:pt x="34" y="11"/>
                    <a:pt x="30" y="4"/>
                    <a:pt x="23" y="0"/>
                  </a:cubicBezTo>
                  <a:cubicBezTo>
                    <a:pt x="23" y="1"/>
                    <a:pt x="22" y="1"/>
                    <a:pt x="22" y="2"/>
                  </a:cubicBezTo>
                  <a:cubicBezTo>
                    <a:pt x="28" y="5"/>
                    <a:pt x="32" y="11"/>
                    <a:pt x="32" y="1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ïš1ïďe"/>
            <p:cNvSpPr/>
            <p:nvPr/>
          </p:nvSpPr>
          <p:spPr bwMode="auto">
            <a:xfrm>
              <a:off x="5337" y="7510"/>
              <a:ext cx="98" cy="103"/>
            </a:xfrm>
            <a:custGeom>
              <a:avLst/>
              <a:gdLst>
                <a:gd name="T0" fmla="*/ 35 w 35"/>
                <a:gd name="T1" fmla="*/ 15 h 37"/>
                <a:gd name="T2" fmla="*/ 28 w 35"/>
                <a:gd name="T3" fmla="*/ 0 h 37"/>
                <a:gd name="T4" fmla="*/ 27 w 35"/>
                <a:gd name="T5" fmla="*/ 1 h 37"/>
                <a:gd name="T6" fmla="*/ 33 w 35"/>
                <a:gd name="T7" fmla="*/ 15 h 37"/>
                <a:gd name="T8" fmla="*/ 13 w 35"/>
                <a:gd name="T9" fmla="*/ 35 h 37"/>
                <a:gd name="T10" fmla="*/ 1 w 35"/>
                <a:gd name="T11" fmla="*/ 31 h 37"/>
                <a:gd name="T12" fmla="*/ 0 w 35"/>
                <a:gd name="T13" fmla="*/ 33 h 37"/>
                <a:gd name="T14" fmla="*/ 13 w 35"/>
                <a:gd name="T15" fmla="*/ 37 h 37"/>
                <a:gd name="T16" fmla="*/ 35 w 35"/>
                <a:gd name="T17"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7">
                  <a:moveTo>
                    <a:pt x="35" y="15"/>
                  </a:moveTo>
                  <a:cubicBezTo>
                    <a:pt x="35" y="9"/>
                    <a:pt x="32" y="3"/>
                    <a:pt x="28" y="0"/>
                  </a:cubicBezTo>
                  <a:cubicBezTo>
                    <a:pt x="28" y="0"/>
                    <a:pt x="27" y="0"/>
                    <a:pt x="27" y="1"/>
                  </a:cubicBezTo>
                  <a:cubicBezTo>
                    <a:pt x="31" y="5"/>
                    <a:pt x="33" y="9"/>
                    <a:pt x="33" y="15"/>
                  </a:cubicBezTo>
                  <a:cubicBezTo>
                    <a:pt x="33" y="26"/>
                    <a:pt x="24" y="35"/>
                    <a:pt x="13" y="35"/>
                  </a:cubicBezTo>
                  <a:cubicBezTo>
                    <a:pt x="9" y="35"/>
                    <a:pt x="5" y="33"/>
                    <a:pt x="1" y="31"/>
                  </a:cubicBezTo>
                  <a:cubicBezTo>
                    <a:pt x="1" y="31"/>
                    <a:pt x="1" y="32"/>
                    <a:pt x="0" y="33"/>
                  </a:cubicBezTo>
                  <a:cubicBezTo>
                    <a:pt x="4" y="35"/>
                    <a:pt x="8" y="37"/>
                    <a:pt x="13" y="37"/>
                  </a:cubicBezTo>
                  <a:cubicBezTo>
                    <a:pt x="25" y="37"/>
                    <a:pt x="35" y="27"/>
                    <a:pt x="35" y="1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ïş1îḋe"/>
            <p:cNvSpPr/>
            <p:nvPr/>
          </p:nvSpPr>
          <p:spPr bwMode="auto">
            <a:xfrm>
              <a:off x="5221" y="7384"/>
              <a:ext cx="874" cy="1065"/>
            </a:xfrm>
            <a:custGeom>
              <a:avLst/>
              <a:gdLst>
                <a:gd name="T0" fmla="*/ 309 w 312"/>
                <a:gd name="T1" fmla="*/ 381 h 381"/>
                <a:gd name="T2" fmla="*/ 312 w 312"/>
                <a:gd name="T3" fmla="*/ 321 h 381"/>
                <a:gd name="T4" fmla="*/ 156 w 312"/>
                <a:gd name="T5" fmla="*/ 0 h 381"/>
                <a:gd name="T6" fmla="*/ 0 w 312"/>
                <a:gd name="T7" fmla="*/ 321 h 381"/>
                <a:gd name="T8" fmla="*/ 2 w 312"/>
                <a:gd name="T9" fmla="*/ 381 h 381"/>
                <a:gd name="T10" fmla="*/ 309 w 312"/>
                <a:gd name="T11" fmla="*/ 381 h 381"/>
              </a:gdLst>
              <a:ahLst/>
              <a:cxnLst>
                <a:cxn ang="0">
                  <a:pos x="T0" y="T1"/>
                </a:cxn>
                <a:cxn ang="0">
                  <a:pos x="T2" y="T3"/>
                </a:cxn>
                <a:cxn ang="0">
                  <a:pos x="T4" y="T5"/>
                </a:cxn>
                <a:cxn ang="0">
                  <a:pos x="T6" y="T7"/>
                </a:cxn>
                <a:cxn ang="0">
                  <a:pos x="T8" y="T9"/>
                </a:cxn>
                <a:cxn ang="0">
                  <a:pos x="T10" y="T11"/>
                </a:cxn>
              </a:cxnLst>
              <a:rect l="0" t="0" r="r" b="b"/>
              <a:pathLst>
                <a:path w="312" h="381">
                  <a:moveTo>
                    <a:pt x="309" y="381"/>
                  </a:moveTo>
                  <a:cubicBezTo>
                    <a:pt x="311" y="362"/>
                    <a:pt x="312" y="342"/>
                    <a:pt x="312" y="321"/>
                  </a:cubicBezTo>
                  <a:cubicBezTo>
                    <a:pt x="312" y="144"/>
                    <a:pt x="242" y="0"/>
                    <a:pt x="156" y="0"/>
                  </a:cubicBezTo>
                  <a:cubicBezTo>
                    <a:pt x="69" y="0"/>
                    <a:pt x="0" y="144"/>
                    <a:pt x="0" y="321"/>
                  </a:cubicBezTo>
                  <a:cubicBezTo>
                    <a:pt x="0" y="342"/>
                    <a:pt x="1" y="362"/>
                    <a:pt x="2" y="381"/>
                  </a:cubicBezTo>
                  <a:cubicBezTo>
                    <a:pt x="309" y="381"/>
                    <a:pt x="309" y="381"/>
                    <a:pt x="309" y="38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iṣļíḑe"/>
            <p:cNvSpPr/>
            <p:nvPr/>
          </p:nvSpPr>
          <p:spPr bwMode="auto">
            <a:xfrm>
              <a:off x="5225" y="7389"/>
              <a:ext cx="862" cy="1060"/>
            </a:xfrm>
            <a:custGeom>
              <a:avLst/>
              <a:gdLst>
                <a:gd name="T0" fmla="*/ 218 w 308"/>
                <a:gd name="T1" fmla="*/ 226 h 379"/>
                <a:gd name="T2" fmla="*/ 204 w 308"/>
                <a:gd name="T3" fmla="*/ 232 h 379"/>
                <a:gd name="T4" fmla="*/ 198 w 308"/>
                <a:gd name="T5" fmla="*/ 246 h 379"/>
                <a:gd name="T6" fmla="*/ 198 w 308"/>
                <a:gd name="T7" fmla="*/ 248 h 379"/>
                <a:gd name="T8" fmla="*/ 238 w 308"/>
                <a:gd name="T9" fmla="*/ 244 h 379"/>
                <a:gd name="T10" fmla="*/ 232 w 308"/>
                <a:gd name="T11" fmla="*/ 232 h 379"/>
                <a:gd name="T12" fmla="*/ 218 w 308"/>
                <a:gd name="T13" fmla="*/ 226 h 379"/>
                <a:gd name="T14" fmla="*/ 216 w 308"/>
                <a:gd name="T15" fmla="*/ 135 h 379"/>
                <a:gd name="T16" fmla="*/ 202 w 308"/>
                <a:gd name="T17" fmla="*/ 140 h 379"/>
                <a:gd name="T18" fmla="*/ 197 w 308"/>
                <a:gd name="T19" fmla="*/ 154 h 379"/>
                <a:gd name="T20" fmla="*/ 202 w 308"/>
                <a:gd name="T21" fmla="*/ 168 h 379"/>
                <a:gd name="T22" fmla="*/ 216 w 308"/>
                <a:gd name="T23" fmla="*/ 174 h 379"/>
                <a:gd name="T24" fmla="*/ 230 w 308"/>
                <a:gd name="T25" fmla="*/ 168 h 379"/>
                <a:gd name="T26" fmla="*/ 233 w 308"/>
                <a:gd name="T27" fmla="*/ 166 h 379"/>
                <a:gd name="T28" fmla="*/ 216 w 308"/>
                <a:gd name="T29" fmla="*/ 135 h 379"/>
                <a:gd name="T30" fmla="*/ 155 w 308"/>
                <a:gd name="T31" fmla="*/ 0 h 379"/>
                <a:gd name="T32" fmla="*/ 95 w 308"/>
                <a:gd name="T33" fmla="*/ 25 h 379"/>
                <a:gd name="T34" fmla="*/ 46 w 308"/>
                <a:gd name="T35" fmla="*/ 93 h 379"/>
                <a:gd name="T36" fmla="*/ 0 w 308"/>
                <a:gd name="T37" fmla="*/ 319 h 379"/>
                <a:gd name="T38" fmla="*/ 2 w 308"/>
                <a:gd name="T39" fmla="*/ 371 h 379"/>
                <a:gd name="T40" fmla="*/ 1 w 308"/>
                <a:gd name="T41" fmla="*/ 372 h 379"/>
                <a:gd name="T42" fmla="*/ 1 w 308"/>
                <a:gd name="T43" fmla="*/ 377 h 379"/>
                <a:gd name="T44" fmla="*/ 104 w 308"/>
                <a:gd name="T45" fmla="*/ 374 h 379"/>
                <a:gd name="T46" fmla="*/ 301 w 308"/>
                <a:gd name="T47" fmla="*/ 379 h 379"/>
                <a:gd name="T48" fmla="*/ 301 w 308"/>
                <a:gd name="T49" fmla="*/ 379 h 379"/>
                <a:gd name="T50" fmla="*/ 308 w 308"/>
                <a:gd name="T51" fmla="*/ 379 h 379"/>
                <a:gd name="T52" fmla="*/ 308 w 308"/>
                <a:gd name="T53" fmla="*/ 379 h 379"/>
                <a:gd name="T54" fmla="*/ 307 w 308"/>
                <a:gd name="T55" fmla="*/ 379 h 379"/>
                <a:gd name="T56" fmla="*/ 308 w 308"/>
                <a:gd name="T57" fmla="*/ 368 h 379"/>
                <a:gd name="T58" fmla="*/ 274 w 308"/>
                <a:gd name="T59" fmla="*/ 368 h 379"/>
                <a:gd name="T60" fmla="*/ 136 w 308"/>
                <a:gd name="T61" fmla="*/ 364 h 379"/>
                <a:gd name="T62" fmla="*/ 84 w 308"/>
                <a:gd name="T63" fmla="*/ 363 h 379"/>
                <a:gd name="T64" fmla="*/ 82 w 308"/>
                <a:gd name="T65" fmla="*/ 293 h 379"/>
                <a:gd name="T66" fmla="*/ 128 w 308"/>
                <a:gd name="T67" fmla="*/ 279 h 379"/>
                <a:gd name="T68" fmla="*/ 131 w 308"/>
                <a:gd name="T69" fmla="*/ 273 h 379"/>
                <a:gd name="T70" fmla="*/ 197 w 308"/>
                <a:gd name="T71" fmla="*/ 249 h 379"/>
                <a:gd name="T72" fmla="*/ 196 w 308"/>
                <a:gd name="T73" fmla="*/ 246 h 379"/>
                <a:gd name="T74" fmla="*/ 218 w 308"/>
                <a:gd name="T75" fmla="*/ 224 h 379"/>
                <a:gd name="T76" fmla="*/ 240 w 308"/>
                <a:gd name="T77" fmla="*/ 243 h 379"/>
                <a:gd name="T78" fmla="*/ 273 w 308"/>
                <a:gd name="T79" fmla="*/ 241 h 379"/>
                <a:gd name="T80" fmla="*/ 234 w 308"/>
                <a:gd name="T81" fmla="*/ 168 h 379"/>
                <a:gd name="T82" fmla="*/ 216 w 308"/>
                <a:gd name="T83" fmla="*/ 176 h 379"/>
                <a:gd name="T84" fmla="*/ 195 w 308"/>
                <a:gd name="T85" fmla="*/ 154 h 379"/>
                <a:gd name="T86" fmla="*/ 215 w 308"/>
                <a:gd name="T87" fmla="*/ 133 h 379"/>
                <a:gd name="T88" fmla="*/ 204 w 308"/>
                <a:gd name="T89" fmla="*/ 111 h 379"/>
                <a:gd name="T90" fmla="*/ 159 w 308"/>
                <a:gd name="T91" fmla="*/ 0 h 379"/>
                <a:gd name="T92" fmla="*/ 155 w 308"/>
                <a:gd name="T93"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8" h="379">
                  <a:moveTo>
                    <a:pt x="218" y="226"/>
                  </a:moveTo>
                  <a:cubicBezTo>
                    <a:pt x="213" y="226"/>
                    <a:pt x="208" y="229"/>
                    <a:pt x="204" y="232"/>
                  </a:cubicBezTo>
                  <a:cubicBezTo>
                    <a:pt x="201" y="236"/>
                    <a:pt x="198" y="241"/>
                    <a:pt x="198" y="246"/>
                  </a:cubicBezTo>
                  <a:cubicBezTo>
                    <a:pt x="198" y="247"/>
                    <a:pt x="198" y="248"/>
                    <a:pt x="198" y="248"/>
                  </a:cubicBezTo>
                  <a:cubicBezTo>
                    <a:pt x="212" y="246"/>
                    <a:pt x="226" y="245"/>
                    <a:pt x="238" y="244"/>
                  </a:cubicBezTo>
                  <a:cubicBezTo>
                    <a:pt x="237" y="239"/>
                    <a:pt x="235" y="235"/>
                    <a:pt x="232" y="232"/>
                  </a:cubicBezTo>
                  <a:cubicBezTo>
                    <a:pt x="229" y="229"/>
                    <a:pt x="224" y="226"/>
                    <a:pt x="218" y="226"/>
                  </a:cubicBezTo>
                  <a:moveTo>
                    <a:pt x="216" y="135"/>
                  </a:moveTo>
                  <a:cubicBezTo>
                    <a:pt x="211" y="135"/>
                    <a:pt x="206" y="137"/>
                    <a:pt x="202" y="140"/>
                  </a:cubicBezTo>
                  <a:cubicBezTo>
                    <a:pt x="199" y="144"/>
                    <a:pt x="197" y="149"/>
                    <a:pt x="197" y="154"/>
                  </a:cubicBezTo>
                  <a:cubicBezTo>
                    <a:pt x="197" y="160"/>
                    <a:pt x="199" y="165"/>
                    <a:pt x="202" y="168"/>
                  </a:cubicBezTo>
                  <a:cubicBezTo>
                    <a:pt x="206" y="172"/>
                    <a:pt x="211" y="174"/>
                    <a:pt x="216" y="174"/>
                  </a:cubicBezTo>
                  <a:cubicBezTo>
                    <a:pt x="222" y="174"/>
                    <a:pt x="227" y="172"/>
                    <a:pt x="230" y="168"/>
                  </a:cubicBezTo>
                  <a:cubicBezTo>
                    <a:pt x="231" y="168"/>
                    <a:pt x="232" y="167"/>
                    <a:pt x="233" y="166"/>
                  </a:cubicBezTo>
                  <a:cubicBezTo>
                    <a:pt x="216" y="135"/>
                    <a:pt x="216" y="135"/>
                    <a:pt x="216" y="135"/>
                  </a:cubicBezTo>
                  <a:moveTo>
                    <a:pt x="155" y="0"/>
                  </a:moveTo>
                  <a:cubicBezTo>
                    <a:pt x="134" y="0"/>
                    <a:pt x="113" y="9"/>
                    <a:pt x="95" y="25"/>
                  </a:cubicBezTo>
                  <a:cubicBezTo>
                    <a:pt x="76" y="41"/>
                    <a:pt x="60" y="64"/>
                    <a:pt x="46" y="93"/>
                  </a:cubicBezTo>
                  <a:cubicBezTo>
                    <a:pt x="17" y="151"/>
                    <a:pt x="0" y="231"/>
                    <a:pt x="0" y="319"/>
                  </a:cubicBezTo>
                  <a:cubicBezTo>
                    <a:pt x="0" y="337"/>
                    <a:pt x="1" y="354"/>
                    <a:pt x="2" y="371"/>
                  </a:cubicBezTo>
                  <a:cubicBezTo>
                    <a:pt x="1" y="372"/>
                    <a:pt x="1" y="372"/>
                    <a:pt x="1" y="372"/>
                  </a:cubicBezTo>
                  <a:cubicBezTo>
                    <a:pt x="1" y="373"/>
                    <a:pt x="1" y="375"/>
                    <a:pt x="1" y="377"/>
                  </a:cubicBezTo>
                  <a:cubicBezTo>
                    <a:pt x="30" y="375"/>
                    <a:pt x="66" y="374"/>
                    <a:pt x="104" y="374"/>
                  </a:cubicBezTo>
                  <a:cubicBezTo>
                    <a:pt x="199" y="374"/>
                    <a:pt x="301" y="379"/>
                    <a:pt x="301" y="379"/>
                  </a:cubicBezTo>
                  <a:cubicBezTo>
                    <a:pt x="301" y="379"/>
                    <a:pt x="301" y="379"/>
                    <a:pt x="301" y="379"/>
                  </a:cubicBezTo>
                  <a:cubicBezTo>
                    <a:pt x="308" y="379"/>
                    <a:pt x="308" y="379"/>
                    <a:pt x="308" y="379"/>
                  </a:cubicBezTo>
                  <a:cubicBezTo>
                    <a:pt x="308" y="379"/>
                    <a:pt x="308" y="379"/>
                    <a:pt x="308" y="379"/>
                  </a:cubicBezTo>
                  <a:cubicBezTo>
                    <a:pt x="307" y="379"/>
                    <a:pt x="307" y="379"/>
                    <a:pt x="307" y="379"/>
                  </a:cubicBezTo>
                  <a:cubicBezTo>
                    <a:pt x="307" y="375"/>
                    <a:pt x="307" y="372"/>
                    <a:pt x="308" y="368"/>
                  </a:cubicBezTo>
                  <a:cubicBezTo>
                    <a:pt x="296" y="368"/>
                    <a:pt x="285" y="368"/>
                    <a:pt x="274" y="368"/>
                  </a:cubicBezTo>
                  <a:cubicBezTo>
                    <a:pt x="219" y="368"/>
                    <a:pt x="164" y="366"/>
                    <a:pt x="136" y="364"/>
                  </a:cubicBezTo>
                  <a:cubicBezTo>
                    <a:pt x="84" y="363"/>
                    <a:pt x="84" y="363"/>
                    <a:pt x="84" y="363"/>
                  </a:cubicBezTo>
                  <a:cubicBezTo>
                    <a:pt x="82" y="293"/>
                    <a:pt x="82" y="293"/>
                    <a:pt x="82" y="293"/>
                  </a:cubicBezTo>
                  <a:cubicBezTo>
                    <a:pt x="128" y="279"/>
                    <a:pt x="128" y="279"/>
                    <a:pt x="128" y="279"/>
                  </a:cubicBezTo>
                  <a:cubicBezTo>
                    <a:pt x="129" y="276"/>
                    <a:pt x="130" y="274"/>
                    <a:pt x="131" y="273"/>
                  </a:cubicBezTo>
                  <a:cubicBezTo>
                    <a:pt x="138" y="261"/>
                    <a:pt x="167" y="253"/>
                    <a:pt x="197" y="249"/>
                  </a:cubicBezTo>
                  <a:cubicBezTo>
                    <a:pt x="196" y="248"/>
                    <a:pt x="196" y="247"/>
                    <a:pt x="196" y="246"/>
                  </a:cubicBezTo>
                  <a:cubicBezTo>
                    <a:pt x="196" y="234"/>
                    <a:pt x="206" y="224"/>
                    <a:pt x="218" y="224"/>
                  </a:cubicBezTo>
                  <a:cubicBezTo>
                    <a:pt x="229" y="224"/>
                    <a:pt x="238" y="233"/>
                    <a:pt x="240" y="243"/>
                  </a:cubicBezTo>
                  <a:cubicBezTo>
                    <a:pt x="259" y="242"/>
                    <a:pt x="273" y="241"/>
                    <a:pt x="273" y="241"/>
                  </a:cubicBezTo>
                  <a:cubicBezTo>
                    <a:pt x="234" y="168"/>
                    <a:pt x="234" y="168"/>
                    <a:pt x="234" y="168"/>
                  </a:cubicBezTo>
                  <a:cubicBezTo>
                    <a:pt x="230" y="173"/>
                    <a:pt x="224" y="176"/>
                    <a:pt x="216" y="176"/>
                  </a:cubicBezTo>
                  <a:cubicBezTo>
                    <a:pt x="204" y="176"/>
                    <a:pt x="195" y="167"/>
                    <a:pt x="195" y="154"/>
                  </a:cubicBezTo>
                  <a:cubicBezTo>
                    <a:pt x="195" y="143"/>
                    <a:pt x="204" y="133"/>
                    <a:pt x="215" y="133"/>
                  </a:cubicBezTo>
                  <a:cubicBezTo>
                    <a:pt x="204" y="111"/>
                    <a:pt x="204" y="111"/>
                    <a:pt x="204" y="111"/>
                  </a:cubicBezTo>
                  <a:cubicBezTo>
                    <a:pt x="159" y="0"/>
                    <a:pt x="159" y="0"/>
                    <a:pt x="159" y="0"/>
                  </a:cubicBezTo>
                  <a:cubicBezTo>
                    <a:pt x="158" y="0"/>
                    <a:pt x="156" y="0"/>
                    <a:pt x="155" y="0"/>
                  </a:cubicBezTo>
                </a:path>
              </a:pathLst>
            </a:custGeom>
            <a:solidFill>
              <a:srgbClr val="E4A6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ísľîḍè"/>
            <p:cNvSpPr/>
            <p:nvPr/>
          </p:nvSpPr>
          <p:spPr bwMode="auto">
            <a:xfrm>
              <a:off x="5432" y="8047"/>
              <a:ext cx="121"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9" y="0"/>
                    <a:pt x="0" y="10"/>
                    <a:pt x="0" y="22"/>
                  </a:cubicBezTo>
                  <a:cubicBezTo>
                    <a:pt x="0" y="34"/>
                    <a:pt x="9"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ïslïḍe"/>
            <p:cNvSpPr/>
            <p:nvPr/>
          </p:nvSpPr>
          <p:spPr bwMode="auto">
            <a:xfrm>
              <a:off x="5235" y="8259"/>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iŝlide"/>
            <p:cNvSpPr/>
            <p:nvPr/>
          </p:nvSpPr>
          <p:spPr bwMode="auto">
            <a:xfrm>
              <a:off x="5490" y="8259"/>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íSľiḑè"/>
            <p:cNvSpPr/>
            <p:nvPr/>
          </p:nvSpPr>
          <p:spPr bwMode="auto">
            <a:xfrm>
              <a:off x="5599" y="7882"/>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2"/>
                    <a:pt x="36" y="36"/>
                  </a:cubicBezTo>
                  <a:cubicBezTo>
                    <a:pt x="32" y="40"/>
                    <a:pt x="27" y="42"/>
                    <a:pt x="22" y="42"/>
                  </a:cubicBezTo>
                  <a:cubicBezTo>
                    <a:pt x="16" y="42"/>
                    <a:pt x="12" y="40"/>
                    <a:pt x="8" y="36"/>
                  </a:cubicBezTo>
                  <a:cubicBezTo>
                    <a:pt x="4" y="32"/>
                    <a:pt x="2" y="28"/>
                    <a:pt x="2" y="22"/>
                  </a:cubicBezTo>
                  <a:cubicBezTo>
                    <a:pt x="2" y="17"/>
                    <a:pt x="4" y="12"/>
                    <a:pt x="8" y="8"/>
                  </a:cubicBezTo>
                  <a:cubicBezTo>
                    <a:pt x="12" y="4"/>
                    <a:pt x="16" y="2"/>
                    <a:pt x="22" y="2"/>
                  </a:cubicBezTo>
                  <a:cubicBezTo>
                    <a:pt x="27" y="2"/>
                    <a:pt x="32" y="4"/>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ïṧlïďé"/>
            <p:cNvSpPr/>
            <p:nvPr/>
          </p:nvSpPr>
          <p:spPr bwMode="auto">
            <a:xfrm>
              <a:off x="5333" y="7784"/>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6" y="41"/>
                    <a:pt x="12" y="39"/>
                    <a:pt x="8" y="36"/>
                  </a:cubicBezTo>
                  <a:cubicBezTo>
                    <a:pt x="4" y="32"/>
                    <a:pt x="2" y="27"/>
                    <a:pt x="2" y="22"/>
                  </a:cubicBezTo>
                  <a:cubicBezTo>
                    <a:pt x="2" y="16"/>
                    <a:pt x="4" y="11"/>
                    <a:pt x="8" y="8"/>
                  </a:cubicBezTo>
                  <a:cubicBezTo>
                    <a:pt x="12" y="4"/>
                    <a:pt x="16"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ïṥľiḑe"/>
            <p:cNvSpPr/>
            <p:nvPr/>
          </p:nvSpPr>
          <p:spPr bwMode="auto">
            <a:xfrm>
              <a:off x="5518" y="7653"/>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ï$ľîḋé"/>
            <p:cNvSpPr/>
            <p:nvPr/>
          </p:nvSpPr>
          <p:spPr bwMode="auto">
            <a:xfrm>
              <a:off x="5773" y="8016"/>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3"/>
                    <a:pt x="36" y="36"/>
                  </a:cubicBezTo>
                  <a:cubicBezTo>
                    <a:pt x="33" y="40"/>
                    <a:pt x="28" y="42"/>
                    <a:pt x="22" y="42"/>
                  </a:cubicBezTo>
                  <a:cubicBezTo>
                    <a:pt x="17" y="42"/>
                    <a:pt x="12" y="40"/>
                    <a:pt x="8" y="36"/>
                  </a:cubicBezTo>
                  <a:cubicBezTo>
                    <a:pt x="5" y="33"/>
                    <a:pt x="2" y="28"/>
                    <a:pt x="2" y="22"/>
                  </a:cubicBezTo>
                  <a:cubicBezTo>
                    <a:pt x="2" y="17"/>
                    <a:pt x="5" y="12"/>
                    <a:pt x="8" y="8"/>
                  </a:cubicBezTo>
                  <a:cubicBezTo>
                    <a:pt x="12" y="5"/>
                    <a:pt x="17" y="2"/>
                    <a:pt x="22" y="2"/>
                  </a:cubicBezTo>
                  <a:cubicBezTo>
                    <a:pt x="28" y="2"/>
                    <a:pt x="33" y="5"/>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ïSļiḍé"/>
            <p:cNvSpPr/>
            <p:nvPr/>
          </p:nvSpPr>
          <p:spPr bwMode="auto">
            <a:xfrm>
              <a:off x="5911" y="8296"/>
              <a:ext cx="119"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išļîďé"/>
            <p:cNvSpPr/>
            <p:nvPr/>
          </p:nvSpPr>
          <p:spPr bwMode="auto">
            <a:xfrm>
              <a:off x="5770" y="7761"/>
              <a:ext cx="121" cy="121"/>
            </a:xfrm>
            <a:custGeom>
              <a:avLst/>
              <a:gdLst>
                <a:gd name="T0" fmla="*/ 42 w 43"/>
                <a:gd name="T1" fmla="*/ 21 h 43"/>
                <a:gd name="T2" fmla="*/ 41 w 43"/>
                <a:gd name="T3" fmla="*/ 21 h 43"/>
                <a:gd name="T4" fmla="*/ 35 w 43"/>
                <a:gd name="T5" fmla="*/ 35 h 43"/>
                <a:gd name="T6" fmla="*/ 21 w 43"/>
                <a:gd name="T7" fmla="*/ 41 h 43"/>
                <a:gd name="T8" fmla="*/ 7 w 43"/>
                <a:gd name="T9" fmla="*/ 35 h 43"/>
                <a:gd name="T10" fmla="*/ 2 w 43"/>
                <a:gd name="T11" fmla="*/ 21 h 43"/>
                <a:gd name="T12" fmla="*/ 7 w 43"/>
                <a:gd name="T13" fmla="*/ 7 h 43"/>
                <a:gd name="T14" fmla="*/ 21 w 43"/>
                <a:gd name="T15" fmla="*/ 2 h 43"/>
                <a:gd name="T16" fmla="*/ 35 w 43"/>
                <a:gd name="T17" fmla="*/ 7 h 43"/>
                <a:gd name="T18" fmla="*/ 41 w 43"/>
                <a:gd name="T19" fmla="*/ 21 h 43"/>
                <a:gd name="T20" fmla="*/ 42 w 43"/>
                <a:gd name="T21" fmla="*/ 21 h 43"/>
                <a:gd name="T22" fmla="*/ 43 w 43"/>
                <a:gd name="T23" fmla="*/ 21 h 43"/>
                <a:gd name="T24" fmla="*/ 21 w 43"/>
                <a:gd name="T25" fmla="*/ 0 h 43"/>
                <a:gd name="T26" fmla="*/ 0 w 43"/>
                <a:gd name="T27" fmla="*/ 21 h 43"/>
                <a:gd name="T28" fmla="*/ 21 w 43"/>
                <a:gd name="T29" fmla="*/ 43 h 43"/>
                <a:gd name="T30" fmla="*/ 43 w 43"/>
                <a:gd name="T31" fmla="*/ 21 h 43"/>
                <a:gd name="T32" fmla="*/ 42 w 43"/>
                <a:gd name="T33"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1"/>
                  </a:moveTo>
                  <a:cubicBezTo>
                    <a:pt x="41" y="21"/>
                    <a:pt x="41" y="21"/>
                    <a:pt x="41" y="21"/>
                  </a:cubicBezTo>
                  <a:cubicBezTo>
                    <a:pt x="41" y="27"/>
                    <a:pt x="39" y="32"/>
                    <a:pt x="35" y="35"/>
                  </a:cubicBezTo>
                  <a:cubicBezTo>
                    <a:pt x="32" y="39"/>
                    <a:pt x="27" y="41"/>
                    <a:pt x="21" y="41"/>
                  </a:cubicBezTo>
                  <a:cubicBezTo>
                    <a:pt x="16" y="41"/>
                    <a:pt x="11" y="39"/>
                    <a:pt x="7" y="35"/>
                  </a:cubicBezTo>
                  <a:cubicBezTo>
                    <a:pt x="4" y="32"/>
                    <a:pt x="2" y="27"/>
                    <a:pt x="2" y="21"/>
                  </a:cubicBezTo>
                  <a:cubicBezTo>
                    <a:pt x="2" y="16"/>
                    <a:pt x="4" y="11"/>
                    <a:pt x="7" y="7"/>
                  </a:cubicBezTo>
                  <a:cubicBezTo>
                    <a:pt x="11" y="4"/>
                    <a:pt x="16" y="2"/>
                    <a:pt x="21" y="2"/>
                  </a:cubicBezTo>
                  <a:cubicBezTo>
                    <a:pt x="27" y="2"/>
                    <a:pt x="32" y="4"/>
                    <a:pt x="35" y="7"/>
                  </a:cubicBezTo>
                  <a:cubicBezTo>
                    <a:pt x="39" y="11"/>
                    <a:pt x="41" y="16"/>
                    <a:pt x="41" y="21"/>
                  </a:cubicBezTo>
                  <a:cubicBezTo>
                    <a:pt x="42" y="21"/>
                    <a:pt x="42" y="21"/>
                    <a:pt x="42" y="21"/>
                  </a:cubicBezTo>
                  <a:cubicBezTo>
                    <a:pt x="43" y="21"/>
                    <a:pt x="43" y="21"/>
                    <a:pt x="43" y="21"/>
                  </a:cubicBezTo>
                  <a:cubicBezTo>
                    <a:pt x="43" y="9"/>
                    <a:pt x="33" y="0"/>
                    <a:pt x="21" y="0"/>
                  </a:cubicBezTo>
                  <a:cubicBezTo>
                    <a:pt x="9" y="0"/>
                    <a:pt x="0" y="9"/>
                    <a:pt x="0" y="21"/>
                  </a:cubicBezTo>
                  <a:cubicBezTo>
                    <a:pt x="0" y="34"/>
                    <a:pt x="9" y="43"/>
                    <a:pt x="21" y="43"/>
                  </a:cubicBezTo>
                  <a:cubicBezTo>
                    <a:pt x="33" y="43"/>
                    <a:pt x="43" y="34"/>
                    <a:pt x="43" y="21"/>
                  </a:cubicBezTo>
                  <a:cubicBezTo>
                    <a:pt x="42" y="21"/>
                    <a:pt x="42" y="21"/>
                    <a:pt x="42" y="2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îśļïďé"/>
            <p:cNvSpPr/>
            <p:nvPr/>
          </p:nvSpPr>
          <p:spPr bwMode="auto">
            <a:xfrm>
              <a:off x="5418" y="7451"/>
              <a:ext cx="117" cy="117"/>
            </a:xfrm>
            <a:custGeom>
              <a:avLst/>
              <a:gdLst>
                <a:gd name="T0" fmla="*/ 20 w 42"/>
                <a:gd name="T1" fmla="*/ 42 h 42"/>
                <a:gd name="T2" fmla="*/ 42 w 42"/>
                <a:gd name="T3" fmla="*/ 21 h 42"/>
                <a:gd name="T4" fmla="*/ 27 w 42"/>
                <a:gd name="T5" fmla="*/ 0 h 42"/>
                <a:gd name="T6" fmla="*/ 25 w 42"/>
                <a:gd name="T7" fmla="*/ 1 h 42"/>
                <a:gd name="T8" fmla="*/ 40 w 42"/>
                <a:gd name="T9" fmla="*/ 21 h 42"/>
                <a:gd name="T10" fmla="*/ 20 w 42"/>
                <a:gd name="T11" fmla="*/ 40 h 42"/>
                <a:gd name="T12" fmla="*/ 2 w 42"/>
                <a:gd name="T13" fmla="*/ 27 h 42"/>
                <a:gd name="T14" fmla="*/ 0 w 42"/>
                <a:gd name="T15" fmla="*/ 29 h 42"/>
                <a:gd name="T16" fmla="*/ 20 w 42"/>
                <a:gd name="T17"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20" y="42"/>
                  </a:moveTo>
                  <a:cubicBezTo>
                    <a:pt x="32" y="42"/>
                    <a:pt x="42" y="33"/>
                    <a:pt x="42" y="21"/>
                  </a:cubicBezTo>
                  <a:cubicBezTo>
                    <a:pt x="42" y="11"/>
                    <a:pt x="36" y="3"/>
                    <a:pt x="27" y="0"/>
                  </a:cubicBezTo>
                  <a:cubicBezTo>
                    <a:pt x="26" y="0"/>
                    <a:pt x="26" y="1"/>
                    <a:pt x="25" y="1"/>
                  </a:cubicBezTo>
                  <a:cubicBezTo>
                    <a:pt x="34" y="3"/>
                    <a:pt x="40" y="11"/>
                    <a:pt x="40" y="21"/>
                  </a:cubicBezTo>
                  <a:cubicBezTo>
                    <a:pt x="40" y="31"/>
                    <a:pt x="31" y="40"/>
                    <a:pt x="20" y="40"/>
                  </a:cubicBezTo>
                  <a:cubicBezTo>
                    <a:pt x="12" y="40"/>
                    <a:pt x="4" y="35"/>
                    <a:pt x="2" y="27"/>
                  </a:cubicBezTo>
                  <a:cubicBezTo>
                    <a:pt x="1" y="27"/>
                    <a:pt x="1" y="28"/>
                    <a:pt x="0" y="29"/>
                  </a:cubicBezTo>
                  <a:cubicBezTo>
                    <a:pt x="3" y="37"/>
                    <a:pt x="11" y="42"/>
                    <a:pt x="20"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işlîďê"/>
            <p:cNvSpPr/>
            <p:nvPr/>
          </p:nvSpPr>
          <p:spPr bwMode="auto">
            <a:xfrm>
              <a:off x="5234" y="7968"/>
              <a:ext cx="95" cy="124"/>
            </a:xfrm>
            <a:custGeom>
              <a:avLst/>
              <a:gdLst>
                <a:gd name="T0" fmla="*/ 34 w 34"/>
                <a:gd name="T1" fmla="*/ 22 h 44"/>
                <a:gd name="T2" fmla="*/ 12 w 34"/>
                <a:gd name="T3" fmla="*/ 0 h 44"/>
                <a:gd name="T4" fmla="*/ 5 w 34"/>
                <a:gd name="T5" fmla="*/ 1 h 44"/>
                <a:gd name="T6" fmla="*/ 5 w 34"/>
                <a:gd name="T7" fmla="*/ 4 h 44"/>
                <a:gd name="T8" fmla="*/ 12 w 34"/>
                <a:gd name="T9" fmla="*/ 2 h 44"/>
                <a:gd name="T10" fmla="*/ 32 w 34"/>
                <a:gd name="T11" fmla="*/ 22 h 44"/>
                <a:gd name="T12" fmla="*/ 12 w 34"/>
                <a:gd name="T13" fmla="*/ 42 h 44"/>
                <a:gd name="T14" fmla="*/ 0 w 34"/>
                <a:gd name="T15" fmla="*/ 38 h 44"/>
                <a:gd name="T16" fmla="*/ 0 w 34"/>
                <a:gd name="T17" fmla="*/ 40 h 44"/>
                <a:gd name="T18" fmla="*/ 12 w 34"/>
                <a:gd name="T19" fmla="*/ 44 h 44"/>
                <a:gd name="T20" fmla="*/ 34 w 34"/>
                <a:gd name="T21"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44">
                  <a:moveTo>
                    <a:pt x="34" y="22"/>
                  </a:moveTo>
                  <a:cubicBezTo>
                    <a:pt x="34" y="10"/>
                    <a:pt x="24" y="0"/>
                    <a:pt x="12" y="0"/>
                  </a:cubicBezTo>
                  <a:cubicBezTo>
                    <a:pt x="9" y="0"/>
                    <a:pt x="7" y="1"/>
                    <a:pt x="5" y="1"/>
                  </a:cubicBezTo>
                  <a:cubicBezTo>
                    <a:pt x="5" y="2"/>
                    <a:pt x="5" y="3"/>
                    <a:pt x="5" y="4"/>
                  </a:cubicBezTo>
                  <a:cubicBezTo>
                    <a:pt x="7" y="3"/>
                    <a:pt x="9" y="2"/>
                    <a:pt x="12" y="2"/>
                  </a:cubicBezTo>
                  <a:cubicBezTo>
                    <a:pt x="23" y="2"/>
                    <a:pt x="32" y="11"/>
                    <a:pt x="32" y="22"/>
                  </a:cubicBezTo>
                  <a:cubicBezTo>
                    <a:pt x="32" y="33"/>
                    <a:pt x="23" y="42"/>
                    <a:pt x="12" y="42"/>
                  </a:cubicBezTo>
                  <a:cubicBezTo>
                    <a:pt x="7" y="42"/>
                    <a:pt x="3" y="40"/>
                    <a:pt x="0" y="38"/>
                  </a:cubicBezTo>
                  <a:cubicBezTo>
                    <a:pt x="0" y="38"/>
                    <a:pt x="0" y="39"/>
                    <a:pt x="0" y="40"/>
                  </a:cubicBezTo>
                  <a:cubicBezTo>
                    <a:pt x="3" y="42"/>
                    <a:pt x="7" y="44"/>
                    <a:pt x="12" y="44"/>
                  </a:cubicBezTo>
                  <a:cubicBezTo>
                    <a:pt x="24" y="44"/>
                    <a:pt x="34" y="34"/>
                    <a:pt x="34"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îs1ïḍê"/>
            <p:cNvSpPr/>
            <p:nvPr/>
          </p:nvSpPr>
          <p:spPr bwMode="auto">
            <a:xfrm>
              <a:off x="5216" y="7380"/>
              <a:ext cx="881" cy="1069"/>
            </a:xfrm>
            <a:custGeom>
              <a:avLst/>
              <a:gdLst>
                <a:gd name="T0" fmla="*/ 313 w 315"/>
                <a:gd name="T1" fmla="*/ 382 h 382"/>
                <a:gd name="T2" fmla="*/ 315 w 315"/>
                <a:gd name="T3" fmla="*/ 322 h 382"/>
                <a:gd name="T4" fmla="*/ 269 w 315"/>
                <a:gd name="T5" fmla="*/ 95 h 382"/>
                <a:gd name="T6" fmla="*/ 219 w 315"/>
                <a:gd name="T7" fmla="*/ 25 h 382"/>
                <a:gd name="T8" fmla="*/ 158 w 315"/>
                <a:gd name="T9" fmla="*/ 0 h 382"/>
                <a:gd name="T10" fmla="*/ 96 w 315"/>
                <a:gd name="T11" fmla="*/ 25 h 382"/>
                <a:gd name="T12" fmla="*/ 0 w 315"/>
                <a:gd name="T13" fmla="*/ 322 h 382"/>
                <a:gd name="T14" fmla="*/ 2 w 315"/>
                <a:gd name="T15" fmla="*/ 375 h 382"/>
                <a:gd name="T16" fmla="*/ 5 w 315"/>
                <a:gd name="T17" fmla="*/ 374 h 382"/>
                <a:gd name="T18" fmla="*/ 3 w 315"/>
                <a:gd name="T19" fmla="*/ 322 h 382"/>
                <a:gd name="T20" fmla="*/ 49 w 315"/>
                <a:gd name="T21" fmla="*/ 96 h 382"/>
                <a:gd name="T22" fmla="*/ 98 w 315"/>
                <a:gd name="T23" fmla="*/ 28 h 382"/>
                <a:gd name="T24" fmla="*/ 158 w 315"/>
                <a:gd name="T25" fmla="*/ 3 h 382"/>
                <a:gd name="T26" fmla="*/ 217 w 315"/>
                <a:gd name="T27" fmla="*/ 28 h 382"/>
                <a:gd name="T28" fmla="*/ 312 w 315"/>
                <a:gd name="T29" fmla="*/ 322 h 382"/>
                <a:gd name="T30" fmla="*/ 310 w 315"/>
                <a:gd name="T31" fmla="*/ 382 h 382"/>
                <a:gd name="T32" fmla="*/ 313 w 315"/>
                <a:gd name="T33"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 h="382">
                  <a:moveTo>
                    <a:pt x="313" y="382"/>
                  </a:moveTo>
                  <a:cubicBezTo>
                    <a:pt x="314" y="363"/>
                    <a:pt x="315" y="343"/>
                    <a:pt x="315" y="322"/>
                  </a:cubicBezTo>
                  <a:cubicBezTo>
                    <a:pt x="315" y="233"/>
                    <a:pt x="298" y="153"/>
                    <a:pt x="269" y="95"/>
                  </a:cubicBezTo>
                  <a:cubicBezTo>
                    <a:pt x="255" y="65"/>
                    <a:pt x="238" y="42"/>
                    <a:pt x="219" y="25"/>
                  </a:cubicBezTo>
                  <a:cubicBezTo>
                    <a:pt x="201" y="9"/>
                    <a:pt x="180" y="0"/>
                    <a:pt x="158" y="0"/>
                  </a:cubicBezTo>
                  <a:cubicBezTo>
                    <a:pt x="136" y="0"/>
                    <a:pt x="115" y="9"/>
                    <a:pt x="96" y="25"/>
                  </a:cubicBezTo>
                  <a:cubicBezTo>
                    <a:pt x="39" y="75"/>
                    <a:pt x="0" y="189"/>
                    <a:pt x="0" y="322"/>
                  </a:cubicBezTo>
                  <a:cubicBezTo>
                    <a:pt x="0" y="340"/>
                    <a:pt x="1" y="358"/>
                    <a:pt x="2" y="375"/>
                  </a:cubicBezTo>
                  <a:cubicBezTo>
                    <a:pt x="5" y="374"/>
                    <a:pt x="5" y="374"/>
                    <a:pt x="5" y="374"/>
                  </a:cubicBezTo>
                  <a:cubicBezTo>
                    <a:pt x="4" y="357"/>
                    <a:pt x="3" y="340"/>
                    <a:pt x="3" y="322"/>
                  </a:cubicBezTo>
                  <a:cubicBezTo>
                    <a:pt x="3" y="234"/>
                    <a:pt x="20" y="154"/>
                    <a:pt x="49" y="96"/>
                  </a:cubicBezTo>
                  <a:cubicBezTo>
                    <a:pt x="63" y="67"/>
                    <a:pt x="79" y="44"/>
                    <a:pt x="98" y="28"/>
                  </a:cubicBezTo>
                  <a:cubicBezTo>
                    <a:pt x="116" y="12"/>
                    <a:pt x="137" y="3"/>
                    <a:pt x="158" y="3"/>
                  </a:cubicBezTo>
                  <a:cubicBezTo>
                    <a:pt x="179" y="3"/>
                    <a:pt x="199" y="12"/>
                    <a:pt x="217" y="28"/>
                  </a:cubicBezTo>
                  <a:cubicBezTo>
                    <a:pt x="273" y="76"/>
                    <a:pt x="312" y="189"/>
                    <a:pt x="312" y="322"/>
                  </a:cubicBezTo>
                  <a:cubicBezTo>
                    <a:pt x="312" y="342"/>
                    <a:pt x="311" y="363"/>
                    <a:pt x="310" y="382"/>
                  </a:cubicBezTo>
                  <a:cubicBezTo>
                    <a:pt x="313" y="382"/>
                    <a:pt x="313" y="382"/>
                    <a:pt x="313" y="382"/>
                  </a:cubicBezTo>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îṣḷîḋé"/>
            <p:cNvSpPr/>
            <p:nvPr/>
          </p:nvSpPr>
          <p:spPr bwMode="auto">
            <a:xfrm>
              <a:off x="5054" y="8246"/>
              <a:ext cx="440" cy="171"/>
            </a:xfrm>
            <a:custGeom>
              <a:avLst/>
              <a:gdLst>
                <a:gd name="T0" fmla="*/ 157 w 157"/>
                <a:gd name="T1" fmla="*/ 5 h 61"/>
                <a:gd name="T2" fmla="*/ 99 w 157"/>
                <a:gd name="T3" fmla="*/ 1 h 61"/>
                <a:gd name="T4" fmla="*/ 1 w 157"/>
                <a:gd name="T5" fmla="*/ 43 h 61"/>
                <a:gd name="T6" fmla="*/ 107 w 157"/>
                <a:gd name="T7" fmla="*/ 61 h 61"/>
                <a:gd name="T8" fmla="*/ 157 w 157"/>
                <a:gd name="T9" fmla="*/ 53 h 61"/>
                <a:gd name="T10" fmla="*/ 157 w 157"/>
                <a:gd name="T11" fmla="*/ 5 h 61"/>
              </a:gdLst>
              <a:ahLst/>
              <a:cxnLst>
                <a:cxn ang="0">
                  <a:pos x="T0" y="T1"/>
                </a:cxn>
                <a:cxn ang="0">
                  <a:pos x="T2" y="T3"/>
                </a:cxn>
                <a:cxn ang="0">
                  <a:pos x="T4" y="T5"/>
                </a:cxn>
                <a:cxn ang="0">
                  <a:pos x="T6" y="T7"/>
                </a:cxn>
                <a:cxn ang="0">
                  <a:pos x="T8" y="T9"/>
                </a:cxn>
                <a:cxn ang="0">
                  <a:pos x="T10" y="T11"/>
                </a:cxn>
              </a:cxnLst>
              <a:rect l="0" t="0" r="r" b="b"/>
              <a:pathLst>
                <a:path w="157" h="61">
                  <a:moveTo>
                    <a:pt x="157" y="5"/>
                  </a:moveTo>
                  <a:cubicBezTo>
                    <a:pt x="157" y="5"/>
                    <a:pt x="122" y="0"/>
                    <a:pt x="99" y="1"/>
                  </a:cubicBezTo>
                  <a:cubicBezTo>
                    <a:pt x="76" y="1"/>
                    <a:pt x="2" y="32"/>
                    <a:pt x="1" y="43"/>
                  </a:cubicBezTo>
                  <a:cubicBezTo>
                    <a:pt x="0" y="54"/>
                    <a:pt x="107" y="61"/>
                    <a:pt x="107" y="61"/>
                  </a:cubicBezTo>
                  <a:cubicBezTo>
                    <a:pt x="157" y="53"/>
                    <a:pt x="157" y="53"/>
                    <a:pt x="157" y="53"/>
                  </a:cubicBezTo>
                  <a:lnTo>
                    <a:pt x="157"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ïŝľîḓe"/>
            <p:cNvSpPr/>
            <p:nvPr/>
          </p:nvSpPr>
          <p:spPr bwMode="auto">
            <a:xfrm>
              <a:off x="5051" y="8242"/>
              <a:ext cx="448" cy="179"/>
            </a:xfrm>
            <a:custGeom>
              <a:avLst/>
              <a:gdLst>
                <a:gd name="T0" fmla="*/ 158 w 160"/>
                <a:gd name="T1" fmla="*/ 6 h 64"/>
                <a:gd name="T2" fmla="*/ 159 w 160"/>
                <a:gd name="T3" fmla="*/ 5 h 64"/>
                <a:gd name="T4" fmla="*/ 105 w 160"/>
                <a:gd name="T5" fmla="*/ 0 h 64"/>
                <a:gd name="T6" fmla="*/ 100 w 160"/>
                <a:gd name="T7" fmla="*/ 0 h 64"/>
                <a:gd name="T8" fmla="*/ 75 w 160"/>
                <a:gd name="T9" fmla="*/ 6 h 64"/>
                <a:gd name="T10" fmla="*/ 27 w 160"/>
                <a:gd name="T11" fmla="*/ 25 h 64"/>
                <a:gd name="T12" fmla="*/ 8 w 160"/>
                <a:gd name="T13" fmla="*/ 35 h 64"/>
                <a:gd name="T14" fmla="*/ 3 w 160"/>
                <a:gd name="T15" fmla="*/ 39 h 64"/>
                <a:gd name="T16" fmla="*/ 0 w 160"/>
                <a:gd name="T17" fmla="*/ 44 h 64"/>
                <a:gd name="T18" fmla="*/ 0 w 160"/>
                <a:gd name="T19" fmla="*/ 44 h 64"/>
                <a:gd name="T20" fmla="*/ 2 w 160"/>
                <a:gd name="T21" fmla="*/ 47 h 64"/>
                <a:gd name="T22" fmla="*/ 10 w 160"/>
                <a:gd name="T23" fmla="*/ 51 h 64"/>
                <a:gd name="T24" fmla="*/ 69 w 160"/>
                <a:gd name="T25" fmla="*/ 60 h 64"/>
                <a:gd name="T26" fmla="*/ 108 w 160"/>
                <a:gd name="T27" fmla="*/ 64 h 64"/>
                <a:gd name="T28" fmla="*/ 108 w 160"/>
                <a:gd name="T29" fmla="*/ 64 h 64"/>
                <a:gd name="T30" fmla="*/ 160 w 160"/>
                <a:gd name="T31" fmla="*/ 56 h 64"/>
                <a:gd name="T32" fmla="*/ 160 w 160"/>
                <a:gd name="T33" fmla="*/ 5 h 64"/>
                <a:gd name="T34" fmla="*/ 159 w 160"/>
                <a:gd name="T35" fmla="*/ 5 h 64"/>
                <a:gd name="T36" fmla="*/ 158 w 160"/>
                <a:gd name="T37" fmla="*/ 6 h 64"/>
                <a:gd name="T38" fmla="*/ 157 w 160"/>
                <a:gd name="T39" fmla="*/ 6 h 64"/>
                <a:gd name="T40" fmla="*/ 157 w 160"/>
                <a:gd name="T41" fmla="*/ 53 h 64"/>
                <a:gd name="T42" fmla="*/ 108 w 160"/>
                <a:gd name="T43" fmla="*/ 61 h 64"/>
                <a:gd name="T44" fmla="*/ 108 w 160"/>
                <a:gd name="T45" fmla="*/ 62 h 64"/>
                <a:gd name="T46" fmla="*/ 108 w 160"/>
                <a:gd name="T47" fmla="*/ 61 h 64"/>
                <a:gd name="T48" fmla="*/ 91 w 160"/>
                <a:gd name="T49" fmla="*/ 59 h 64"/>
                <a:gd name="T50" fmla="*/ 36 w 160"/>
                <a:gd name="T51" fmla="*/ 53 h 64"/>
                <a:gd name="T52" fmla="*/ 12 w 160"/>
                <a:gd name="T53" fmla="*/ 48 h 64"/>
                <a:gd name="T54" fmla="*/ 5 w 160"/>
                <a:gd name="T55" fmla="*/ 46 h 64"/>
                <a:gd name="T56" fmla="*/ 4 w 160"/>
                <a:gd name="T57" fmla="*/ 45 h 64"/>
                <a:gd name="T58" fmla="*/ 3 w 160"/>
                <a:gd name="T59" fmla="*/ 44 h 64"/>
                <a:gd name="T60" fmla="*/ 3 w 160"/>
                <a:gd name="T61" fmla="*/ 44 h 64"/>
                <a:gd name="T62" fmla="*/ 4 w 160"/>
                <a:gd name="T63" fmla="*/ 43 h 64"/>
                <a:gd name="T64" fmla="*/ 10 w 160"/>
                <a:gd name="T65" fmla="*/ 38 h 64"/>
                <a:gd name="T66" fmla="*/ 55 w 160"/>
                <a:gd name="T67" fmla="*/ 16 h 64"/>
                <a:gd name="T68" fmla="*/ 100 w 160"/>
                <a:gd name="T69" fmla="*/ 3 h 64"/>
                <a:gd name="T70" fmla="*/ 105 w 160"/>
                <a:gd name="T71" fmla="*/ 3 h 64"/>
                <a:gd name="T72" fmla="*/ 140 w 160"/>
                <a:gd name="T73" fmla="*/ 5 h 64"/>
                <a:gd name="T74" fmla="*/ 153 w 160"/>
                <a:gd name="T75" fmla="*/ 7 h 64"/>
                <a:gd name="T76" fmla="*/ 158 w 160"/>
                <a:gd name="T77" fmla="*/ 8 h 64"/>
                <a:gd name="T78" fmla="*/ 158 w 160"/>
                <a:gd name="T79" fmla="*/ 6 h 64"/>
                <a:gd name="T80" fmla="*/ 157 w 160"/>
                <a:gd name="T81" fmla="*/ 6 h 64"/>
                <a:gd name="T82" fmla="*/ 158 w 160"/>
                <a:gd name="T83" fmla="*/ 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64">
                  <a:moveTo>
                    <a:pt x="158" y="6"/>
                  </a:moveTo>
                  <a:cubicBezTo>
                    <a:pt x="159" y="5"/>
                    <a:pt x="159" y="5"/>
                    <a:pt x="159" y="5"/>
                  </a:cubicBezTo>
                  <a:cubicBezTo>
                    <a:pt x="159" y="5"/>
                    <a:pt x="128" y="0"/>
                    <a:pt x="105" y="0"/>
                  </a:cubicBezTo>
                  <a:cubicBezTo>
                    <a:pt x="103" y="0"/>
                    <a:pt x="101" y="0"/>
                    <a:pt x="100" y="0"/>
                  </a:cubicBezTo>
                  <a:cubicBezTo>
                    <a:pt x="94" y="0"/>
                    <a:pt x="85" y="2"/>
                    <a:pt x="75" y="6"/>
                  </a:cubicBezTo>
                  <a:cubicBezTo>
                    <a:pt x="59" y="10"/>
                    <a:pt x="41" y="18"/>
                    <a:pt x="27" y="25"/>
                  </a:cubicBezTo>
                  <a:cubicBezTo>
                    <a:pt x="19" y="28"/>
                    <a:pt x="13" y="32"/>
                    <a:pt x="8" y="35"/>
                  </a:cubicBezTo>
                  <a:cubicBezTo>
                    <a:pt x="6" y="36"/>
                    <a:pt x="4" y="38"/>
                    <a:pt x="3" y="39"/>
                  </a:cubicBezTo>
                  <a:cubicBezTo>
                    <a:pt x="1" y="41"/>
                    <a:pt x="0" y="42"/>
                    <a:pt x="0" y="44"/>
                  </a:cubicBezTo>
                  <a:cubicBezTo>
                    <a:pt x="0" y="44"/>
                    <a:pt x="0" y="44"/>
                    <a:pt x="0" y="44"/>
                  </a:cubicBezTo>
                  <a:cubicBezTo>
                    <a:pt x="0" y="45"/>
                    <a:pt x="1" y="46"/>
                    <a:pt x="2" y="47"/>
                  </a:cubicBezTo>
                  <a:cubicBezTo>
                    <a:pt x="4" y="49"/>
                    <a:pt x="7" y="50"/>
                    <a:pt x="10" y="51"/>
                  </a:cubicBezTo>
                  <a:cubicBezTo>
                    <a:pt x="24" y="55"/>
                    <a:pt x="48" y="58"/>
                    <a:pt x="69" y="60"/>
                  </a:cubicBezTo>
                  <a:cubicBezTo>
                    <a:pt x="90" y="62"/>
                    <a:pt x="108" y="64"/>
                    <a:pt x="108" y="64"/>
                  </a:cubicBezTo>
                  <a:cubicBezTo>
                    <a:pt x="108" y="64"/>
                    <a:pt x="108" y="64"/>
                    <a:pt x="108" y="64"/>
                  </a:cubicBezTo>
                  <a:cubicBezTo>
                    <a:pt x="160" y="56"/>
                    <a:pt x="160" y="56"/>
                    <a:pt x="160" y="56"/>
                  </a:cubicBezTo>
                  <a:cubicBezTo>
                    <a:pt x="160" y="5"/>
                    <a:pt x="160" y="5"/>
                    <a:pt x="160" y="5"/>
                  </a:cubicBezTo>
                  <a:cubicBezTo>
                    <a:pt x="159" y="5"/>
                    <a:pt x="159" y="5"/>
                    <a:pt x="159" y="5"/>
                  </a:cubicBezTo>
                  <a:cubicBezTo>
                    <a:pt x="158" y="6"/>
                    <a:pt x="158" y="6"/>
                    <a:pt x="158" y="6"/>
                  </a:cubicBezTo>
                  <a:cubicBezTo>
                    <a:pt x="157" y="6"/>
                    <a:pt x="157" y="6"/>
                    <a:pt x="157" y="6"/>
                  </a:cubicBezTo>
                  <a:cubicBezTo>
                    <a:pt x="157" y="53"/>
                    <a:pt x="157" y="53"/>
                    <a:pt x="157" y="53"/>
                  </a:cubicBezTo>
                  <a:cubicBezTo>
                    <a:pt x="108" y="61"/>
                    <a:pt x="108" y="61"/>
                    <a:pt x="108" y="61"/>
                  </a:cubicBezTo>
                  <a:cubicBezTo>
                    <a:pt x="108" y="62"/>
                    <a:pt x="108" y="62"/>
                    <a:pt x="108" y="62"/>
                  </a:cubicBezTo>
                  <a:cubicBezTo>
                    <a:pt x="108" y="61"/>
                    <a:pt x="108" y="61"/>
                    <a:pt x="108" y="61"/>
                  </a:cubicBezTo>
                  <a:cubicBezTo>
                    <a:pt x="108" y="61"/>
                    <a:pt x="101" y="60"/>
                    <a:pt x="91" y="59"/>
                  </a:cubicBezTo>
                  <a:cubicBezTo>
                    <a:pt x="77" y="58"/>
                    <a:pt x="54" y="56"/>
                    <a:pt x="36" y="53"/>
                  </a:cubicBezTo>
                  <a:cubicBezTo>
                    <a:pt x="26" y="52"/>
                    <a:pt x="18" y="50"/>
                    <a:pt x="12" y="48"/>
                  </a:cubicBezTo>
                  <a:cubicBezTo>
                    <a:pt x="9" y="47"/>
                    <a:pt x="7" y="47"/>
                    <a:pt x="5" y="46"/>
                  </a:cubicBezTo>
                  <a:cubicBezTo>
                    <a:pt x="4" y="45"/>
                    <a:pt x="4" y="45"/>
                    <a:pt x="4" y="45"/>
                  </a:cubicBezTo>
                  <a:cubicBezTo>
                    <a:pt x="3" y="44"/>
                    <a:pt x="3" y="44"/>
                    <a:pt x="3" y="44"/>
                  </a:cubicBezTo>
                  <a:cubicBezTo>
                    <a:pt x="3" y="44"/>
                    <a:pt x="3" y="44"/>
                    <a:pt x="3" y="44"/>
                  </a:cubicBezTo>
                  <a:cubicBezTo>
                    <a:pt x="3" y="44"/>
                    <a:pt x="4" y="43"/>
                    <a:pt x="4" y="43"/>
                  </a:cubicBezTo>
                  <a:cubicBezTo>
                    <a:pt x="5" y="41"/>
                    <a:pt x="7" y="40"/>
                    <a:pt x="10" y="38"/>
                  </a:cubicBezTo>
                  <a:cubicBezTo>
                    <a:pt x="19" y="31"/>
                    <a:pt x="37" y="22"/>
                    <a:pt x="55" y="16"/>
                  </a:cubicBezTo>
                  <a:cubicBezTo>
                    <a:pt x="73" y="9"/>
                    <a:pt x="91" y="3"/>
                    <a:pt x="100" y="3"/>
                  </a:cubicBezTo>
                  <a:cubicBezTo>
                    <a:pt x="102" y="3"/>
                    <a:pt x="103" y="3"/>
                    <a:pt x="105" y="3"/>
                  </a:cubicBezTo>
                  <a:cubicBezTo>
                    <a:pt x="116" y="3"/>
                    <a:pt x="129" y="4"/>
                    <a:pt x="140" y="5"/>
                  </a:cubicBezTo>
                  <a:cubicBezTo>
                    <a:pt x="145" y="6"/>
                    <a:pt x="150" y="7"/>
                    <a:pt x="153" y="7"/>
                  </a:cubicBezTo>
                  <a:cubicBezTo>
                    <a:pt x="156" y="8"/>
                    <a:pt x="158" y="8"/>
                    <a:pt x="158" y="8"/>
                  </a:cubicBezTo>
                  <a:cubicBezTo>
                    <a:pt x="158" y="6"/>
                    <a:pt x="158" y="6"/>
                    <a:pt x="158" y="6"/>
                  </a:cubicBezTo>
                  <a:cubicBezTo>
                    <a:pt x="157" y="6"/>
                    <a:pt x="157" y="6"/>
                    <a:pt x="157" y="6"/>
                  </a:cubicBezTo>
                  <a:lnTo>
                    <a:pt x="158"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iṩḷîḍ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 name="T8" fmla="*/ 2 w 116"/>
                <a:gd name="T9" fmla="*/ 39 h 39"/>
              </a:gdLst>
              <a:ahLst/>
              <a:cxnLst>
                <a:cxn ang="0">
                  <a:pos x="T0" y="T1"/>
                </a:cxn>
                <a:cxn ang="0">
                  <a:pos x="T2" y="T3"/>
                </a:cxn>
                <a:cxn ang="0">
                  <a:pos x="T4" y="T5"/>
                </a:cxn>
                <a:cxn ang="0">
                  <a:pos x="T6" y="T7"/>
                </a:cxn>
                <a:cxn ang="0">
                  <a:pos x="T8" y="T9"/>
                </a:cxn>
              </a:cxnLst>
              <a:rect l="0" t="0" r="r" b="b"/>
              <a:pathLst>
                <a:path w="116" h="39">
                  <a:moveTo>
                    <a:pt x="2" y="39"/>
                  </a:moveTo>
                  <a:lnTo>
                    <a:pt x="116" y="4"/>
                  </a:lnTo>
                  <a:lnTo>
                    <a:pt x="114" y="0"/>
                  </a:lnTo>
                  <a:lnTo>
                    <a:pt x="0" y="34"/>
                  </a:lnTo>
                  <a:lnTo>
                    <a:pt x="2" y="3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îšľïḑ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Lst>
              <a:ahLst/>
              <a:cxnLst>
                <a:cxn ang="0">
                  <a:pos x="T0" y="T1"/>
                </a:cxn>
                <a:cxn ang="0">
                  <a:pos x="T2" y="T3"/>
                </a:cxn>
                <a:cxn ang="0">
                  <a:pos x="T4" y="T5"/>
                </a:cxn>
                <a:cxn ang="0">
                  <a:pos x="T6" y="T7"/>
                </a:cxn>
              </a:cxnLst>
              <a:rect l="0" t="0" r="r" b="b"/>
              <a:pathLst>
                <a:path w="116" h="39">
                  <a:moveTo>
                    <a:pt x="2" y="39"/>
                  </a:moveTo>
                  <a:lnTo>
                    <a:pt x="116" y="4"/>
                  </a:lnTo>
                  <a:lnTo>
                    <a:pt x="114" y="0"/>
                  </a:lnTo>
                  <a:lnTo>
                    <a:pt x="0" y="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í$1ïḍe"/>
            <p:cNvSpPr/>
            <p:nvPr/>
          </p:nvSpPr>
          <p:spPr bwMode="auto">
            <a:xfrm>
              <a:off x="5071" y="8285"/>
              <a:ext cx="257" cy="98"/>
            </a:xfrm>
            <a:custGeom>
              <a:avLst/>
              <a:gdLst>
                <a:gd name="T0" fmla="*/ 147 w 149"/>
                <a:gd name="T1" fmla="*/ 0 h 57"/>
                <a:gd name="T2" fmla="*/ 84 w 149"/>
                <a:gd name="T3" fmla="*/ 22 h 57"/>
                <a:gd name="T4" fmla="*/ 84 w 149"/>
                <a:gd name="T5" fmla="*/ 22 h 57"/>
                <a:gd name="T6" fmla="*/ 0 w 149"/>
                <a:gd name="T7" fmla="*/ 52 h 57"/>
                <a:gd name="T8" fmla="*/ 1 w 149"/>
                <a:gd name="T9" fmla="*/ 57 h 57"/>
                <a:gd name="T10" fmla="*/ 86 w 149"/>
                <a:gd name="T11" fmla="*/ 27 h 57"/>
                <a:gd name="T12" fmla="*/ 149 w 149"/>
                <a:gd name="T13" fmla="*/ 5 h 57"/>
                <a:gd name="T14" fmla="*/ 147 w 149"/>
                <a:gd name="T15" fmla="*/ 0 h 57"/>
                <a:gd name="T16" fmla="*/ 147 w 149"/>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57">
                  <a:moveTo>
                    <a:pt x="147" y="0"/>
                  </a:moveTo>
                  <a:lnTo>
                    <a:pt x="84" y="22"/>
                  </a:lnTo>
                  <a:lnTo>
                    <a:pt x="84" y="22"/>
                  </a:lnTo>
                  <a:lnTo>
                    <a:pt x="0" y="52"/>
                  </a:lnTo>
                  <a:lnTo>
                    <a:pt x="1" y="57"/>
                  </a:lnTo>
                  <a:lnTo>
                    <a:pt x="86" y="27"/>
                  </a:lnTo>
                  <a:lnTo>
                    <a:pt x="149" y="5"/>
                  </a:lnTo>
                  <a:lnTo>
                    <a:pt x="147" y="0"/>
                  </a:lnTo>
                  <a:lnTo>
                    <a:pt x="147"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ísľîď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ïşḻid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iṥlíḑè"/>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iSḷïḋé"/>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îš1íḋe"/>
            <p:cNvSpPr/>
            <p:nvPr/>
          </p:nvSpPr>
          <p:spPr bwMode="auto">
            <a:xfrm>
              <a:off x="5549" y="7375"/>
              <a:ext cx="993" cy="1072"/>
            </a:xfrm>
            <a:custGeom>
              <a:avLst/>
              <a:gdLst>
                <a:gd name="T0" fmla="*/ 88 w 355"/>
                <a:gd name="T1" fmla="*/ 116 h 383"/>
                <a:gd name="T2" fmla="*/ 157 w 355"/>
                <a:gd name="T3" fmla="*/ 246 h 383"/>
                <a:gd name="T4" fmla="*/ 15 w 355"/>
                <a:gd name="T5" fmla="*/ 278 h 383"/>
                <a:gd name="T6" fmla="*/ 0 w 355"/>
                <a:gd name="T7" fmla="*/ 368 h 383"/>
                <a:gd name="T8" fmla="*/ 279 w 355"/>
                <a:gd name="T9" fmla="*/ 364 h 383"/>
                <a:gd name="T10" fmla="*/ 237 w 355"/>
                <a:gd name="T11" fmla="*/ 125 h 383"/>
                <a:gd name="T12" fmla="*/ 43 w 355"/>
                <a:gd name="T13" fmla="*/ 3 h 383"/>
                <a:gd name="T14" fmla="*/ 88 w 355"/>
                <a:gd name="T15" fmla="*/ 116 h 3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383">
                  <a:moveTo>
                    <a:pt x="88" y="116"/>
                  </a:moveTo>
                  <a:cubicBezTo>
                    <a:pt x="157" y="246"/>
                    <a:pt x="157" y="246"/>
                    <a:pt x="157" y="246"/>
                  </a:cubicBezTo>
                  <a:cubicBezTo>
                    <a:pt x="157" y="246"/>
                    <a:pt x="32" y="251"/>
                    <a:pt x="15" y="278"/>
                  </a:cubicBezTo>
                  <a:cubicBezTo>
                    <a:pt x="7" y="290"/>
                    <a:pt x="0" y="368"/>
                    <a:pt x="0" y="368"/>
                  </a:cubicBezTo>
                  <a:cubicBezTo>
                    <a:pt x="0" y="368"/>
                    <a:pt x="203" y="383"/>
                    <a:pt x="279" y="364"/>
                  </a:cubicBezTo>
                  <a:cubicBezTo>
                    <a:pt x="355" y="346"/>
                    <a:pt x="354" y="250"/>
                    <a:pt x="237" y="125"/>
                  </a:cubicBezTo>
                  <a:cubicBezTo>
                    <a:pt x="120" y="0"/>
                    <a:pt x="43" y="3"/>
                    <a:pt x="43" y="3"/>
                  </a:cubicBezTo>
                  <a:cubicBezTo>
                    <a:pt x="88" y="116"/>
                    <a:pt x="88" y="116"/>
                    <a:pt x="88" y="116"/>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íşlidé"/>
            <p:cNvSpPr/>
            <p:nvPr/>
          </p:nvSpPr>
          <p:spPr bwMode="auto">
            <a:xfrm>
              <a:off x="5926" y="7820"/>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îṡļíḓè"/>
            <p:cNvSpPr/>
            <p:nvPr/>
          </p:nvSpPr>
          <p:spPr bwMode="auto">
            <a:xfrm>
              <a:off x="6104" y="8047"/>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íŝḷiḑe"/>
            <p:cNvSpPr/>
            <p:nvPr/>
          </p:nvSpPr>
          <p:spPr bwMode="auto">
            <a:xfrm>
              <a:off x="5894" y="8206"/>
              <a:ext cx="122"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8" y="41"/>
                    <a:pt x="22" y="41"/>
                  </a:cubicBezTo>
                  <a:cubicBezTo>
                    <a:pt x="17" y="41"/>
                    <a:pt x="12" y="39"/>
                    <a:pt x="8" y="36"/>
                  </a:cubicBezTo>
                  <a:cubicBezTo>
                    <a:pt x="4" y="32"/>
                    <a:pt x="2" y="27"/>
                    <a:pt x="2" y="22"/>
                  </a:cubicBezTo>
                  <a:cubicBezTo>
                    <a:pt x="2" y="16"/>
                    <a:pt x="4" y="11"/>
                    <a:pt x="8" y="8"/>
                  </a:cubicBezTo>
                  <a:cubicBezTo>
                    <a:pt x="12" y="4"/>
                    <a:pt x="17" y="2"/>
                    <a:pt x="22" y="2"/>
                  </a:cubicBezTo>
                  <a:cubicBezTo>
                    <a:pt x="28"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i$ļîḓè"/>
            <p:cNvSpPr/>
            <p:nvPr/>
          </p:nvSpPr>
          <p:spPr bwMode="auto">
            <a:xfrm>
              <a:off x="5718" y="7518"/>
              <a:ext cx="119" cy="122"/>
            </a:xfrm>
            <a:custGeom>
              <a:avLst/>
              <a:gdLst>
                <a:gd name="T0" fmla="*/ 42 w 43"/>
                <a:gd name="T1" fmla="*/ 22 h 44"/>
                <a:gd name="T2" fmla="*/ 41 w 43"/>
                <a:gd name="T3" fmla="*/ 22 h 44"/>
                <a:gd name="T4" fmla="*/ 35 w 43"/>
                <a:gd name="T5" fmla="*/ 36 h 44"/>
                <a:gd name="T6" fmla="*/ 21 w 43"/>
                <a:gd name="T7" fmla="*/ 42 h 44"/>
                <a:gd name="T8" fmla="*/ 7 w 43"/>
                <a:gd name="T9" fmla="*/ 36 h 44"/>
                <a:gd name="T10" fmla="*/ 2 w 43"/>
                <a:gd name="T11" fmla="*/ 22 h 44"/>
                <a:gd name="T12" fmla="*/ 7 w 43"/>
                <a:gd name="T13" fmla="*/ 8 h 44"/>
                <a:gd name="T14" fmla="*/ 21 w 43"/>
                <a:gd name="T15" fmla="*/ 2 h 44"/>
                <a:gd name="T16" fmla="*/ 35 w 43"/>
                <a:gd name="T17" fmla="*/ 8 h 44"/>
                <a:gd name="T18" fmla="*/ 41 w 43"/>
                <a:gd name="T19" fmla="*/ 22 h 44"/>
                <a:gd name="T20" fmla="*/ 42 w 43"/>
                <a:gd name="T21" fmla="*/ 22 h 44"/>
                <a:gd name="T22" fmla="*/ 43 w 43"/>
                <a:gd name="T23" fmla="*/ 22 h 44"/>
                <a:gd name="T24" fmla="*/ 21 w 43"/>
                <a:gd name="T25" fmla="*/ 0 h 44"/>
                <a:gd name="T26" fmla="*/ 0 w 43"/>
                <a:gd name="T27" fmla="*/ 22 h 44"/>
                <a:gd name="T28" fmla="*/ 21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5" y="36"/>
                  </a:cubicBezTo>
                  <a:cubicBezTo>
                    <a:pt x="32" y="39"/>
                    <a:pt x="27" y="42"/>
                    <a:pt x="21" y="42"/>
                  </a:cubicBezTo>
                  <a:cubicBezTo>
                    <a:pt x="16" y="42"/>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10"/>
                    <a:pt x="33" y="0"/>
                    <a:pt x="21" y="0"/>
                  </a:cubicBezTo>
                  <a:cubicBezTo>
                    <a:pt x="9" y="0"/>
                    <a:pt x="0" y="10"/>
                    <a:pt x="0" y="22"/>
                  </a:cubicBezTo>
                  <a:cubicBezTo>
                    <a:pt x="0" y="34"/>
                    <a:pt x="9" y="44"/>
                    <a:pt x="21" y="44"/>
                  </a:cubicBezTo>
                  <a:cubicBezTo>
                    <a:pt x="33"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íṣḻïdê"/>
            <p:cNvSpPr/>
            <p:nvPr/>
          </p:nvSpPr>
          <p:spPr bwMode="auto">
            <a:xfrm>
              <a:off x="6218" y="7820"/>
              <a:ext cx="121" cy="124"/>
            </a:xfrm>
            <a:custGeom>
              <a:avLst/>
              <a:gdLst>
                <a:gd name="T0" fmla="*/ 41 w 43"/>
                <a:gd name="T1" fmla="*/ 22 h 44"/>
                <a:gd name="T2" fmla="*/ 21 w 43"/>
                <a:gd name="T3" fmla="*/ 42 h 44"/>
                <a:gd name="T4" fmla="*/ 2 w 43"/>
                <a:gd name="T5" fmla="*/ 22 h 44"/>
                <a:gd name="T6" fmla="*/ 21 w 43"/>
                <a:gd name="T7" fmla="*/ 2 h 44"/>
                <a:gd name="T8" fmla="*/ 32 w 43"/>
                <a:gd name="T9" fmla="*/ 5 h 44"/>
                <a:gd name="T10" fmla="*/ 29 w 43"/>
                <a:gd name="T11" fmla="*/ 2 h 44"/>
                <a:gd name="T12" fmla="*/ 21 w 43"/>
                <a:gd name="T13" fmla="*/ 0 h 44"/>
                <a:gd name="T14" fmla="*/ 0 w 43"/>
                <a:gd name="T15" fmla="*/ 22 h 44"/>
                <a:gd name="T16" fmla="*/ 21 w 43"/>
                <a:gd name="T17" fmla="*/ 44 h 44"/>
                <a:gd name="T18" fmla="*/ 43 w 43"/>
                <a:gd name="T19" fmla="*/ 22 h 44"/>
                <a:gd name="T20" fmla="*/ 43 w 43"/>
                <a:gd name="T21" fmla="*/ 21 h 44"/>
                <a:gd name="T22" fmla="*/ 40 w 43"/>
                <a:gd name="T23" fmla="*/ 17 h 44"/>
                <a:gd name="T24" fmla="*/ 41 w 43"/>
                <a:gd name="T25"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4">
                  <a:moveTo>
                    <a:pt x="41" y="22"/>
                  </a:moveTo>
                  <a:cubicBezTo>
                    <a:pt x="41" y="33"/>
                    <a:pt x="32" y="42"/>
                    <a:pt x="21" y="42"/>
                  </a:cubicBezTo>
                  <a:cubicBezTo>
                    <a:pt x="11" y="42"/>
                    <a:pt x="2" y="33"/>
                    <a:pt x="2" y="22"/>
                  </a:cubicBezTo>
                  <a:cubicBezTo>
                    <a:pt x="2" y="11"/>
                    <a:pt x="11" y="2"/>
                    <a:pt x="21" y="2"/>
                  </a:cubicBezTo>
                  <a:cubicBezTo>
                    <a:pt x="25" y="2"/>
                    <a:pt x="29" y="4"/>
                    <a:pt x="32" y="5"/>
                  </a:cubicBezTo>
                  <a:cubicBezTo>
                    <a:pt x="31" y="4"/>
                    <a:pt x="30" y="3"/>
                    <a:pt x="29" y="2"/>
                  </a:cubicBezTo>
                  <a:cubicBezTo>
                    <a:pt x="27" y="1"/>
                    <a:pt x="24" y="0"/>
                    <a:pt x="21" y="0"/>
                  </a:cubicBezTo>
                  <a:cubicBezTo>
                    <a:pt x="9" y="0"/>
                    <a:pt x="0" y="10"/>
                    <a:pt x="0" y="22"/>
                  </a:cubicBezTo>
                  <a:cubicBezTo>
                    <a:pt x="0" y="34"/>
                    <a:pt x="9" y="44"/>
                    <a:pt x="21" y="44"/>
                  </a:cubicBezTo>
                  <a:cubicBezTo>
                    <a:pt x="33" y="44"/>
                    <a:pt x="43" y="34"/>
                    <a:pt x="43" y="22"/>
                  </a:cubicBezTo>
                  <a:cubicBezTo>
                    <a:pt x="43" y="22"/>
                    <a:pt x="43" y="21"/>
                    <a:pt x="43" y="21"/>
                  </a:cubicBezTo>
                  <a:cubicBezTo>
                    <a:pt x="42" y="19"/>
                    <a:pt x="41" y="18"/>
                    <a:pt x="40" y="17"/>
                  </a:cubicBezTo>
                  <a:cubicBezTo>
                    <a:pt x="41" y="19"/>
                    <a:pt x="41" y="20"/>
                    <a:pt x="41"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iṩḷïḑe"/>
            <p:cNvSpPr/>
            <p:nvPr/>
          </p:nvSpPr>
          <p:spPr bwMode="auto">
            <a:xfrm>
              <a:off x="6374" y="8120"/>
              <a:ext cx="100" cy="122"/>
            </a:xfrm>
            <a:custGeom>
              <a:avLst/>
              <a:gdLst>
                <a:gd name="T0" fmla="*/ 22 w 36"/>
                <a:gd name="T1" fmla="*/ 42 h 44"/>
                <a:gd name="T2" fmla="*/ 2 w 36"/>
                <a:gd name="T3" fmla="*/ 22 h 44"/>
                <a:gd name="T4" fmla="*/ 22 w 36"/>
                <a:gd name="T5" fmla="*/ 2 h 44"/>
                <a:gd name="T6" fmla="*/ 33 w 36"/>
                <a:gd name="T7" fmla="*/ 5 h 44"/>
                <a:gd name="T8" fmla="*/ 32 w 36"/>
                <a:gd name="T9" fmla="*/ 2 h 44"/>
                <a:gd name="T10" fmla="*/ 22 w 36"/>
                <a:gd name="T11" fmla="*/ 0 h 44"/>
                <a:gd name="T12" fmla="*/ 0 w 36"/>
                <a:gd name="T13" fmla="*/ 22 h 44"/>
                <a:gd name="T14" fmla="*/ 22 w 36"/>
                <a:gd name="T15" fmla="*/ 44 h 44"/>
                <a:gd name="T16" fmla="*/ 36 w 36"/>
                <a:gd name="T17" fmla="*/ 39 h 44"/>
                <a:gd name="T18" fmla="*/ 36 w 36"/>
                <a:gd name="T19" fmla="*/ 36 h 44"/>
                <a:gd name="T20" fmla="*/ 22 w 36"/>
                <a:gd name="T21" fmla="*/ 4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44">
                  <a:moveTo>
                    <a:pt x="22" y="42"/>
                  </a:moveTo>
                  <a:cubicBezTo>
                    <a:pt x="11" y="42"/>
                    <a:pt x="2" y="33"/>
                    <a:pt x="2" y="22"/>
                  </a:cubicBezTo>
                  <a:cubicBezTo>
                    <a:pt x="2" y="11"/>
                    <a:pt x="11" y="2"/>
                    <a:pt x="22" y="2"/>
                  </a:cubicBezTo>
                  <a:cubicBezTo>
                    <a:pt x="26" y="2"/>
                    <a:pt x="30" y="3"/>
                    <a:pt x="33" y="5"/>
                  </a:cubicBezTo>
                  <a:cubicBezTo>
                    <a:pt x="32" y="4"/>
                    <a:pt x="32" y="3"/>
                    <a:pt x="32" y="2"/>
                  </a:cubicBezTo>
                  <a:cubicBezTo>
                    <a:pt x="29" y="1"/>
                    <a:pt x="26" y="0"/>
                    <a:pt x="22" y="0"/>
                  </a:cubicBezTo>
                  <a:cubicBezTo>
                    <a:pt x="10" y="0"/>
                    <a:pt x="0" y="10"/>
                    <a:pt x="0" y="22"/>
                  </a:cubicBezTo>
                  <a:cubicBezTo>
                    <a:pt x="0" y="34"/>
                    <a:pt x="10" y="44"/>
                    <a:pt x="22" y="44"/>
                  </a:cubicBezTo>
                  <a:cubicBezTo>
                    <a:pt x="27" y="44"/>
                    <a:pt x="32" y="42"/>
                    <a:pt x="36" y="39"/>
                  </a:cubicBezTo>
                  <a:cubicBezTo>
                    <a:pt x="36" y="38"/>
                    <a:pt x="36" y="37"/>
                    <a:pt x="36" y="36"/>
                  </a:cubicBezTo>
                  <a:cubicBezTo>
                    <a:pt x="33" y="39"/>
                    <a:pt x="28" y="42"/>
                    <a:pt x="22"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ïSľîḑè"/>
            <p:cNvSpPr/>
            <p:nvPr/>
          </p:nvSpPr>
          <p:spPr bwMode="auto">
            <a:xfrm>
              <a:off x="6200" y="8301"/>
              <a:ext cx="124" cy="110"/>
            </a:xfrm>
            <a:custGeom>
              <a:avLst/>
              <a:gdLst>
                <a:gd name="T0" fmla="*/ 22 w 44"/>
                <a:gd name="T1" fmla="*/ 0 h 39"/>
                <a:gd name="T2" fmla="*/ 0 w 44"/>
                <a:gd name="T3" fmla="*/ 22 h 39"/>
                <a:gd name="T4" fmla="*/ 8 w 44"/>
                <a:gd name="T5" fmla="*/ 39 h 39"/>
                <a:gd name="T6" fmla="*/ 12 w 44"/>
                <a:gd name="T7" fmla="*/ 39 h 39"/>
                <a:gd name="T8" fmla="*/ 2 w 44"/>
                <a:gd name="T9" fmla="*/ 22 h 39"/>
                <a:gd name="T10" fmla="*/ 22 w 44"/>
                <a:gd name="T11" fmla="*/ 2 h 39"/>
                <a:gd name="T12" fmla="*/ 42 w 44"/>
                <a:gd name="T13" fmla="*/ 22 h 39"/>
                <a:gd name="T14" fmla="*/ 36 w 44"/>
                <a:gd name="T15" fmla="*/ 36 h 39"/>
                <a:gd name="T16" fmla="*/ 39 w 44"/>
                <a:gd name="T17" fmla="*/ 35 h 39"/>
                <a:gd name="T18" fmla="*/ 44 w 44"/>
                <a:gd name="T19" fmla="*/ 22 h 39"/>
                <a:gd name="T20" fmla="*/ 22 w 44"/>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39">
                  <a:moveTo>
                    <a:pt x="22" y="0"/>
                  </a:moveTo>
                  <a:cubicBezTo>
                    <a:pt x="10" y="0"/>
                    <a:pt x="0" y="10"/>
                    <a:pt x="0" y="22"/>
                  </a:cubicBezTo>
                  <a:cubicBezTo>
                    <a:pt x="0" y="29"/>
                    <a:pt x="3" y="35"/>
                    <a:pt x="8" y="39"/>
                  </a:cubicBezTo>
                  <a:cubicBezTo>
                    <a:pt x="10" y="39"/>
                    <a:pt x="11" y="39"/>
                    <a:pt x="12" y="39"/>
                  </a:cubicBezTo>
                  <a:cubicBezTo>
                    <a:pt x="6" y="35"/>
                    <a:pt x="2" y="29"/>
                    <a:pt x="2" y="22"/>
                  </a:cubicBezTo>
                  <a:cubicBezTo>
                    <a:pt x="2" y="11"/>
                    <a:pt x="11" y="2"/>
                    <a:pt x="22" y="2"/>
                  </a:cubicBezTo>
                  <a:cubicBezTo>
                    <a:pt x="33" y="2"/>
                    <a:pt x="42" y="11"/>
                    <a:pt x="42" y="22"/>
                  </a:cubicBezTo>
                  <a:cubicBezTo>
                    <a:pt x="42" y="27"/>
                    <a:pt x="40" y="32"/>
                    <a:pt x="36" y="36"/>
                  </a:cubicBezTo>
                  <a:cubicBezTo>
                    <a:pt x="37" y="35"/>
                    <a:pt x="38" y="35"/>
                    <a:pt x="39" y="35"/>
                  </a:cubicBezTo>
                  <a:cubicBezTo>
                    <a:pt x="42" y="31"/>
                    <a:pt x="44" y="27"/>
                    <a:pt x="44" y="22"/>
                  </a:cubicBezTo>
                  <a:cubicBezTo>
                    <a:pt x="44" y="10"/>
                    <a:pt x="34"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ïṣlíḑé"/>
            <p:cNvSpPr/>
            <p:nvPr/>
          </p:nvSpPr>
          <p:spPr bwMode="auto">
            <a:xfrm>
              <a:off x="5675" y="8344"/>
              <a:ext cx="124" cy="72"/>
            </a:xfrm>
            <a:custGeom>
              <a:avLst/>
              <a:gdLst>
                <a:gd name="T0" fmla="*/ 43 w 44"/>
                <a:gd name="T1" fmla="*/ 26 h 26"/>
                <a:gd name="T2" fmla="*/ 44 w 44"/>
                <a:gd name="T3" fmla="*/ 22 h 26"/>
                <a:gd name="T4" fmla="*/ 22 w 44"/>
                <a:gd name="T5" fmla="*/ 0 h 26"/>
                <a:gd name="T6" fmla="*/ 0 w 44"/>
                <a:gd name="T7" fmla="*/ 22 h 26"/>
                <a:gd name="T8" fmla="*/ 0 w 44"/>
                <a:gd name="T9" fmla="*/ 24 h 26"/>
                <a:gd name="T10" fmla="*/ 2 w 44"/>
                <a:gd name="T11" fmla="*/ 24 h 26"/>
                <a:gd name="T12" fmla="*/ 2 w 44"/>
                <a:gd name="T13" fmla="*/ 22 h 26"/>
                <a:gd name="T14" fmla="*/ 22 w 44"/>
                <a:gd name="T15" fmla="*/ 2 h 26"/>
                <a:gd name="T16" fmla="*/ 42 w 44"/>
                <a:gd name="T17" fmla="*/ 22 h 26"/>
                <a:gd name="T18" fmla="*/ 41 w 44"/>
                <a:gd name="T19" fmla="*/ 26 h 26"/>
                <a:gd name="T20" fmla="*/ 43 w 44"/>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26">
                  <a:moveTo>
                    <a:pt x="43" y="26"/>
                  </a:moveTo>
                  <a:cubicBezTo>
                    <a:pt x="44" y="25"/>
                    <a:pt x="44" y="23"/>
                    <a:pt x="44" y="22"/>
                  </a:cubicBezTo>
                  <a:cubicBezTo>
                    <a:pt x="44" y="10"/>
                    <a:pt x="34" y="0"/>
                    <a:pt x="22" y="0"/>
                  </a:cubicBezTo>
                  <a:cubicBezTo>
                    <a:pt x="10" y="0"/>
                    <a:pt x="0" y="10"/>
                    <a:pt x="0" y="22"/>
                  </a:cubicBezTo>
                  <a:cubicBezTo>
                    <a:pt x="0" y="22"/>
                    <a:pt x="0" y="23"/>
                    <a:pt x="0" y="24"/>
                  </a:cubicBezTo>
                  <a:cubicBezTo>
                    <a:pt x="1" y="24"/>
                    <a:pt x="2" y="24"/>
                    <a:pt x="2" y="24"/>
                  </a:cubicBezTo>
                  <a:cubicBezTo>
                    <a:pt x="2" y="23"/>
                    <a:pt x="2" y="23"/>
                    <a:pt x="2" y="22"/>
                  </a:cubicBezTo>
                  <a:cubicBezTo>
                    <a:pt x="2" y="11"/>
                    <a:pt x="11" y="2"/>
                    <a:pt x="22" y="2"/>
                  </a:cubicBezTo>
                  <a:cubicBezTo>
                    <a:pt x="33" y="2"/>
                    <a:pt x="42" y="11"/>
                    <a:pt x="42" y="22"/>
                  </a:cubicBezTo>
                  <a:cubicBezTo>
                    <a:pt x="42" y="23"/>
                    <a:pt x="41" y="25"/>
                    <a:pt x="41" y="26"/>
                  </a:cubicBezTo>
                  <a:cubicBezTo>
                    <a:pt x="42" y="26"/>
                    <a:pt x="42" y="26"/>
                    <a:pt x="43" y="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ïṩlïḋe"/>
            <p:cNvSpPr/>
            <p:nvPr/>
          </p:nvSpPr>
          <p:spPr bwMode="auto">
            <a:xfrm>
              <a:off x="5985" y="7558"/>
              <a:ext cx="121" cy="121"/>
            </a:xfrm>
            <a:custGeom>
              <a:avLst/>
              <a:gdLst>
                <a:gd name="T0" fmla="*/ 22 w 43"/>
                <a:gd name="T1" fmla="*/ 43 h 43"/>
                <a:gd name="T2" fmla="*/ 43 w 43"/>
                <a:gd name="T3" fmla="*/ 23 h 43"/>
                <a:gd name="T4" fmla="*/ 41 w 43"/>
                <a:gd name="T5" fmla="*/ 21 h 43"/>
                <a:gd name="T6" fmla="*/ 41 w 43"/>
                <a:gd name="T7" fmla="*/ 21 h 43"/>
                <a:gd name="T8" fmla="*/ 22 w 43"/>
                <a:gd name="T9" fmla="*/ 41 h 43"/>
                <a:gd name="T10" fmla="*/ 2 w 43"/>
                <a:gd name="T11" fmla="*/ 21 h 43"/>
                <a:gd name="T12" fmla="*/ 19 w 43"/>
                <a:gd name="T13" fmla="*/ 2 h 43"/>
                <a:gd name="T14" fmla="*/ 17 w 43"/>
                <a:gd name="T15" fmla="*/ 0 h 43"/>
                <a:gd name="T16" fmla="*/ 0 w 43"/>
                <a:gd name="T17" fmla="*/ 21 h 43"/>
                <a:gd name="T18" fmla="*/ 22 w 43"/>
                <a:gd name="T1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3" y="43"/>
                    <a:pt x="43" y="34"/>
                    <a:pt x="43" y="23"/>
                  </a:cubicBezTo>
                  <a:cubicBezTo>
                    <a:pt x="43" y="22"/>
                    <a:pt x="42" y="22"/>
                    <a:pt x="41" y="21"/>
                  </a:cubicBezTo>
                  <a:cubicBezTo>
                    <a:pt x="41" y="21"/>
                    <a:pt x="41" y="21"/>
                    <a:pt x="41" y="21"/>
                  </a:cubicBezTo>
                  <a:cubicBezTo>
                    <a:pt x="41" y="32"/>
                    <a:pt x="33" y="41"/>
                    <a:pt x="22" y="41"/>
                  </a:cubicBezTo>
                  <a:cubicBezTo>
                    <a:pt x="11" y="41"/>
                    <a:pt x="2" y="32"/>
                    <a:pt x="2" y="21"/>
                  </a:cubicBezTo>
                  <a:cubicBezTo>
                    <a:pt x="2" y="11"/>
                    <a:pt x="9" y="3"/>
                    <a:pt x="19" y="2"/>
                  </a:cubicBezTo>
                  <a:cubicBezTo>
                    <a:pt x="18" y="1"/>
                    <a:pt x="18" y="1"/>
                    <a:pt x="17" y="0"/>
                  </a:cubicBezTo>
                  <a:cubicBezTo>
                    <a:pt x="7" y="2"/>
                    <a:pt x="0" y="11"/>
                    <a:pt x="0" y="21"/>
                  </a:cubicBezTo>
                  <a:cubicBezTo>
                    <a:pt x="0" y="33"/>
                    <a:pt x="10" y="43"/>
                    <a:pt x="22" y="4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îŝlïḓé"/>
            <p:cNvSpPr/>
            <p:nvPr/>
          </p:nvSpPr>
          <p:spPr bwMode="auto">
            <a:xfrm>
              <a:off x="5709" y="8078"/>
              <a:ext cx="121" cy="91"/>
            </a:xfrm>
            <a:custGeom>
              <a:avLst/>
              <a:gdLst>
                <a:gd name="T0" fmla="*/ 22 w 43"/>
                <a:gd name="T1" fmla="*/ 33 h 33"/>
                <a:gd name="T2" fmla="*/ 43 w 43"/>
                <a:gd name="T3" fmla="*/ 11 h 33"/>
                <a:gd name="T4" fmla="*/ 41 w 43"/>
                <a:gd name="T5" fmla="*/ 0 h 33"/>
                <a:gd name="T6" fmla="*/ 38 w 43"/>
                <a:gd name="T7" fmla="*/ 0 h 33"/>
                <a:gd name="T8" fmla="*/ 41 w 43"/>
                <a:gd name="T9" fmla="*/ 11 h 33"/>
                <a:gd name="T10" fmla="*/ 22 w 43"/>
                <a:gd name="T11" fmla="*/ 31 h 33"/>
                <a:gd name="T12" fmla="*/ 2 w 43"/>
                <a:gd name="T13" fmla="*/ 11 h 33"/>
                <a:gd name="T14" fmla="*/ 2 w 43"/>
                <a:gd name="T15" fmla="*/ 7 h 33"/>
                <a:gd name="T16" fmla="*/ 0 w 43"/>
                <a:gd name="T17" fmla="*/ 7 h 33"/>
                <a:gd name="T18" fmla="*/ 0 w 43"/>
                <a:gd name="T19" fmla="*/ 11 h 33"/>
                <a:gd name="T20" fmla="*/ 22 w 43"/>
                <a:gd name="T2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33">
                  <a:moveTo>
                    <a:pt x="22" y="33"/>
                  </a:moveTo>
                  <a:cubicBezTo>
                    <a:pt x="34" y="33"/>
                    <a:pt x="43" y="23"/>
                    <a:pt x="43" y="11"/>
                  </a:cubicBezTo>
                  <a:cubicBezTo>
                    <a:pt x="43" y="7"/>
                    <a:pt x="42" y="3"/>
                    <a:pt x="41" y="0"/>
                  </a:cubicBezTo>
                  <a:cubicBezTo>
                    <a:pt x="40" y="0"/>
                    <a:pt x="39" y="0"/>
                    <a:pt x="38" y="0"/>
                  </a:cubicBezTo>
                  <a:cubicBezTo>
                    <a:pt x="40" y="3"/>
                    <a:pt x="41" y="7"/>
                    <a:pt x="41" y="11"/>
                  </a:cubicBezTo>
                  <a:cubicBezTo>
                    <a:pt x="41" y="22"/>
                    <a:pt x="33" y="31"/>
                    <a:pt x="22" y="31"/>
                  </a:cubicBezTo>
                  <a:cubicBezTo>
                    <a:pt x="11" y="31"/>
                    <a:pt x="2" y="22"/>
                    <a:pt x="2" y="11"/>
                  </a:cubicBezTo>
                  <a:cubicBezTo>
                    <a:pt x="2" y="9"/>
                    <a:pt x="2" y="8"/>
                    <a:pt x="2" y="7"/>
                  </a:cubicBezTo>
                  <a:cubicBezTo>
                    <a:pt x="2" y="7"/>
                    <a:pt x="1" y="7"/>
                    <a:pt x="0" y="7"/>
                  </a:cubicBezTo>
                  <a:cubicBezTo>
                    <a:pt x="0" y="8"/>
                    <a:pt x="0" y="9"/>
                    <a:pt x="0" y="11"/>
                  </a:cubicBezTo>
                  <a:cubicBezTo>
                    <a:pt x="0" y="23"/>
                    <a:pt x="10" y="33"/>
                    <a:pt x="22"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ïṧľîḍè"/>
            <p:cNvSpPr/>
            <p:nvPr/>
          </p:nvSpPr>
          <p:spPr bwMode="auto">
            <a:xfrm>
              <a:off x="5561" y="8192"/>
              <a:ext cx="72" cy="124"/>
            </a:xfrm>
            <a:custGeom>
              <a:avLst/>
              <a:gdLst>
                <a:gd name="T0" fmla="*/ 26 w 26"/>
                <a:gd name="T1" fmla="*/ 22 h 44"/>
                <a:gd name="T2" fmla="*/ 6 w 26"/>
                <a:gd name="T3" fmla="*/ 0 h 44"/>
                <a:gd name="T4" fmla="*/ 6 w 26"/>
                <a:gd name="T5" fmla="*/ 2 h 44"/>
                <a:gd name="T6" fmla="*/ 24 w 26"/>
                <a:gd name="T7" fmla="*/ 22 h 44"/>
                <a:gd name="T8" fmla="*/ 4 w 26"/>
                <a:gd name="T9" fmla="*/ 42 h 44"/>
                <a:gd name="T10" fmla="*/ 0 w 26"/>
                <a:gd name="T11" fmla="*/ 41 h 44"/>
                <a:gd name="T12" fmla="*/ 0 w 26"/>
                <a:gd name="T13" fmla="*/ 43 h 44"/>
                <a:gd name="T14" fmla="*/ 4 w 26"/>
                <a:gd name="T15" fmla="*/ 44 h 44"/>
                <a:gd name="T16" fmla="*/ 26 w 26"/>
                <a:gd name="T1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4">
                  <a:moveTo>
                    <a:pt x="26" y="22"/>
                  </a:moveTo>
                  <a:cubicBezTo>
                    <a:pt x="26" y="11"/>
                    <a:pt x="17" y="1"/>
                    <a:pt x="6" y="0"/>
                  </a:cubicBezTo>
                  <a:cubicBezTo>
                    <a:pt x="6" y="1"/>
                    <a:pt x="6" y="2"/>
                    <a:pt x="6" y="2"/>
                  </a:cubicBezTo>
                  <a:cubicBezTo>
                    <a:pt x="16" y="3"/>
                    <a:pt x="24" y="12"/>
                    <a:pt x="24" y="22"/>
                  </a:cubicBezTo>
                  <a:cubicBezTo>
                    <a:pt x="24" y="33"/>
                    <a:pt x="15" y="42"/>
                    <a:pt x="4" y="42"/>
                  </a:cubicBezTo>
                  <a:cubicBezTo>
                    <a:pt x="2" y="42"/>
                    <a:pt x="1" y="41"/>
                    <a:pt x="0" y="41"/>
                  </a:cubicBezTo>
                  <a:cubicBezTo>
                    <a:pt x="0" y="42"/>
                    <a:pt x="0" y="43"/>
                    <a:pt x="0" y="43"/>
                  </a:cubicBezTo>
                  <a:cubicBezTo>
                    <a:pt x="1" y="43"/>
                    <a:pt x="2" y="44"/>
                    <a:pt x="4" y="44"/>
                  </a:cubicBezTo>
                  <a:cubicBezTo>
                    <a:pt x="16" y="44"/>
                    <a:pt x="26" y="34"/>
                    <a:pt x="26"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îṩ1îḋé"/>
            <p:cNvSpPr/>
            <p:nvPr/>
          </p:nvSpPr>
          <p:spPr bwMode="auto">
            <a:xfrm>
              <a:off x="5547" y="7698"/>
              <a:ext cx="446" cy="708"/>
            </a:xfrm>
            <a:custGeom>
              <a:avLst/>
              <a:gdLst>
                <a:gd name="T0" fmla="*/ 3 w 160"/>
                <a:gd name="T1" fmla="*/ 253 h 253"/>
                <a:gd name="T2" fmla="*/ 4 w 160"/>
                <a:gd name="T3" fmla="*/ 240 h 253"/>
                <a:gd name="T4" fmla="*/ 9 w 160"/>
                <a:gd name="T5" fmla="*/ 197 h 253"/>
                <a:gd name="T6" fmla="*/ 13 w 160"/>
                <a:gd name="T7" fmla="*/ 176 h 253"/>
                <a:gd name="T8" fmla="*/ 17 w 160"/>
                <a:gd name="T9" fmla="*/ 164 h 253"/>
                <a:gd name="T10" fmla="*/ 28 w 160"/>
                <a:gd name="T11" fmla="*/ 155 h 253"/>
                <a:gd name="T12" fmla="*/ 106 w 160"/>
                <a:gd name="T13" fmla="*/ 137 h 253"/>
                <a:gd name="T14" fmla="*/ 142 w 160"/>
                <a:gd name="T15" fmla="*/ 133 h 253"/>
                <a:gd name="T16" fmla="*/ 154 w 160"/>
                <a:gd name="T17" fmla="*/ 133 h 253"/>
                <a:gd name="T18" fmla="*/ 158 w 160"/>
                <a:gd name="T19" fmla="*/ 133 h 253"/>
                <a:gd name="T20" fmla="*/ 160 w 160"/>
                <a:gd name="T21" fmla="*/ 133 h 253"/>
                <a:gd name="T22" fmla="*/ 90 w 160"/>
                <a:gd name="T23" fmla="*/ 0 h 253"/>
                <a:gd name="T24" fmla="*/ 87 w 160"/>
                <a:gd name="T25" fmla="*/ 2 h 253"/>
                <a:gd name="T26" fmla="*/ 157 w 160"/>
                <a:gd name="T27" fmla="*/ 132 h 253"/>
                <a:gd name="T28" fmla="*/ 158 w 160"/>
                <a:gd name="T29" fmla="*/ 131 h 253"/>
                <a:gd name="T30" fmla="*/ 158 w 160"/>
                <a:gd name="T31" fmla="*/ 130 h 253"/>
                <a:gd name="T32" fmla="*/ 93 w 160"/>
                <a:gd name="T33" fmla="*/ 135 h 253"/>
                <a:gd name="T34" fmla="*/ 45 w 160"/>
                <a:gd name="T35" fmla="*/ 145 h 253"/>
                <a:gd name="T36" fmla="*/ 26 w 160"/>
                <a:gd name="T37" fmla="*/ 152 h 253"/>
                <a:gd name="T38" fmla="*/ 15 w 160"/>
                <a:gd name="T39" fmla="*/ 162 h 253"/>
                <a:gd name="T40" fmla="*/ 11 w 160"/>
                <a:gd name="T41" fmla="*/ 170 h 253"/>
                <a:gd name="T42" fmla="*/ 3 w 160"/>
                <a:gd name="T43" fmla="*/ 220 h 253"/>
                <a:gd name="T44" fmla="*/ 0 w 160"/>
                <a:gd name="T45" fmla="*/ 252 h 253"/>
                <a:gd name="T46" fmla="*/ 3 w 160"/>
                <a:gd name="T47" fmla="*/ 253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0" h="253">
                  <a:moveTo>
                    <a:pt x="3" y="253"/>
                  </a:moveTo>
                  <a:cubicBezTo>
                    <a:pt x="3" y="253"/>
                    <a:pt x="3" y="248"/>
                    <a:pt x="4" y="240"/>
                  </a:cubicBezTo>
                  <a:cubicBezTo>
                    <a:pt x="5" y="229"/>
                    <a:pt x="7" y="212"/>
                    <a:pt x="9" y="197"/>
                  </a:cubicBezTo>
                  <a:cubicBezTo>
                    <a:pt x="10" y="189"/>
                    <a:pt x="12" y="182"/>
                    <a:pt x="13" y="176"/>
                  </a:cubicBezTo>
                  <a:cubicBezTo>
                    <a:pt x="14" y="170"/>
                    <a:pt x="16" y="166"/>
                    <a:pt x="17" y="164"/>
                  </a:cubicBezTo>
                  <a:cubicBezTo>
                    <a:pt x="19" y="160"/>
                    <a:pt x="23" y="158"/>
                    <a:pt x="28" y="155"/>
                  </a:cubicBezTo>
                  <a:cubicBezTo>
                    <a:pt x="45" y="146"/>
                    <a:pt x="78" y="140"/>
                    <a:pt x="106" y="137"/>
                  </a:cubicBezTo>
                  <a:cubicBezTo>
                    <a:pt x="120" y="135"/>
                    <a:pt x="133" y="134"/>
                    <a:pt x="142" y="133"/>
                  </a:cubicBezTo>
                  <a:cubicBezTo>
                    <a:pt x="147" y="133"/>
                    <a:pt x="151" y="133"/>
                    <a:pt x="154" y="133"/>
                  </a:cubicBezTo>
                  <a:cubicBezTo>
                    <a:pt x="156" y="133"/>
                    <a:pt x="158" y="133"/>
                    <a:pt x="158" y="133"/>
                  </a:cubicBezTo>
                  <a:cubicBezTo>
                    <a:pt x="160" y="133"/>
                    <a:pt x="160" y="133"/>
                    <a:pt x="160" y="133"/>
                  </a:cubicBezTo>
                  <a:cubicBezTo>
                    <a:pt x="90" y="0"/>
                    <a:pt x="90" y="0"/>
                    <a:pt x="90" y="0"/>
                  </a:cubicBezTo>
                  <a:cubicBezTo>
                    <a:pt x="87" y="2"/>
                    <a:pt x="87" y="2"/>
                    <a:pt x="87" y="2"/>
                  </a:cubicBezTo>
                  <a:cubicBezTo>
                    <a:pt x="157" y="132"/>
                    <a:pt x="157" y="132"/>
                    <a:pt x="157" y="132"/>
                  </a:cubicBezTo>
                  <a:cubicBezTo>
                    <a:pt x="158" y="131"/>
                    <a:pt x="158" y="131"/>
                    <a:pt x="158" y="131"/>
                  </a:cubicBezTo>
                  <a:cubicBezTo>
                    <a:pt x="158" y="130"/>
                    <a:pt x="158" y="130"/>
                    <a:pt x="158" y="130"/>
                  </a:cubicBezTo>
                  <a:cubicBezTo>
                    <a:pt x="158" y="130"/>
                    <a:pt x="127" y="131"/>
                    <a:pt x="93" y="135"/>
                  </a:cubicBezTo>
                  <a:cubicBezTo>
                    <a:pt x="76" y="138"/>
                    <a:pt x="59" y="141"/>
                    <a:pt x="45" y="145"/>
                  </a:cubicBezTo>
                  <a:cubicBezTo>
                    <a:pt x="38" y="147"/>
                    <a:pt x="31" y="149"/>
                    <a:pt x="26" y="152"/>
                  </a:cubicBezTo>
                  <a:cubicBezTo>
                    <a:pt x="21" y="155"/>
                    <a:pt x="17" y="158"/>
                    <a:pt x="15" y="162"/>
                  </a:cubicBezTo>
                  <a:cubicBezTo>
                    <a:pt x="13" y="164"/>
                    <a:pt x="12" y="166"/>
                    <a:pt x="11" y="170"/>
                  </a:cubicBezTo>
                  <a:cubicBezTo>
                    <a:pt x="8" y="182"/>
                    <a:pt x="5" y="202"/>
                    <a:pt x="3" y="220"/>
                  </a:cubicBezTo>
                  <a:cubicBezTo>
                    <a:pt x="1" y="238"/>
                    <a:pt x="0" y="252"/>
                    <a:pt x="0" y="252"/>
                  </a:cubicBezTo>
                  <a:cubicBezTo>
                    <a:pt x="3" y="253"/>
                    <a:pt x="3" y="253"/>
                    <a:pt x="3" y="2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îṣļíḓe"/>
            <p:cNvSpPr/>
            <p:nvPr/>
          </p:nvSpPr>
          <p:spPr bwMode="auto">
            <a:xfrm>
              <a:off x="5521" y="7339"/>
              <a:ext cx="238" cy="129"/>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is1ídé"/>
            <p:cNvSpPr/>
            <p:nvPr/>
          </p:nvSpPr>
          <p:spPr bwMode="auto">
            <a:xfrm>
              <a:off x="5516" y="7334"/>
              <a:ext cx="246" cy="140"/>
            </a:xfrm>
            <a:custGeom>
              <a:avLst/>
              <a:gdLst>
                <a:gd name="T0" fmla="*/ 87 w 88"/>
                <a:gd name="T1" fmla="*/ 25 h 50"/>
                <a:gd name="T2" fmla="*/ 85 w 88"/>
                <a:gd name="T3" fmla="*/ 25 h 50"/>
                <a:gd name="T4" fmla="*/ 82 w 88"/>
                <a:gd name="T5" fmla="*/ 33 h 50"/>
                <a:gd name="T6" fmla="*/ 44 w 88"/>
                <a:gd name="T7" fmla="*/ 47 h 50"/>
                <a:gd name="T8" fmla="*/ 15 w 88"/>
                <a:gd name="T9" fmla="*/ 40 h 50"/>
                <a:gd name="T10" fmla="*/ 6 w 88"/>
                <a:gd name="T11" fmla="*/ 33 h 50"/>
                <a:gd name="T12" fmla="*/ 3 w 88"/>
                <a:gd name="T13" fmla="*/ 25 h 50"/>
                <a:gd name="T14" fmla="*/ 6 w 88"/>
                <a:gd name="T15" fmla="*/ 17 h 50"/>
                <a:gd name="T16" fmla="*/ 44 w 88"/>
                <a:gd name="T17" fmla="*/ 3 h 50"/>
                <a:gd name="T18" fmla="*/ 73 w 88"/>
                <a:gd name="T19" fmla="*/ 10 h 50"/>
                <a:gd name="T20" fmla="*/ 82 w 88"/>
                <a:gd name="T21" fmla="*/ 17 h 50"/>
                <a:gd name="T22" fmla="*/ 85 w 88"/>
                <a:gd name="T23" fmla="*/ 25 h 50"/>
                <a:gd name="T24" fmla="*/ 87 w 88"/>
                <a:gd name="T25" fmla="*/ 25 h 50"/>
                <a:gd name="T26" fmla="*/ 88 w 88"/>
                <a:gd name="T27" fmla="*/ 25 h 50"/>
                <a:gd name="T28" fmla="*/ 84 w 88"/>
                <a:gd name="T29" fmla="*/ 15 h 50"/>
                <a:gd name="T30" fmla="*/ 44 w 88"/>
                <a:gd name="T31" fmla="*/ 0 h 50"/>
                <a:gd name="T32" fmla="*/ 13 w 88"/>
                <a:gd name="T33" fmla="*/ 7 h 50"/>
                <a:gd name="T34" fmla="*/ 4 w 88"/>
                <a:gd name="T35" fmla="*/ 15 h 50"/>
                <a:gd name="T36" fmla="*/ 0 w 88"/>
                <a:gd name="T37" fmla="*/ 25 h 50"/>
                <a:gd name="T38" fmla="*/ 4 w 88"/>
                <a:gd name="T39" fmla="*/ 35 h 50"/>
                <a:gd name="T40" fmla="*/ 44 w 88"/>
                <a:gd name="T41" fmla="*/ 50 h 50"/>
                <a:gd name="T42" fmla="*/ 75 w 88"/>
                <a:gd name="T43" fmla="*/ 43 h 50"/>
                <a:gd name="T44" fmla="*/ 84 w 88"/>
                <a:gd name="T45" fmla="*/ 35 h 50"/>
                <a:gd name="T46" fmla="*/ 88 w 88"/>
                <a:gd name="T47" fmla="*/ 25 h 50"/>
                <a:gd name="T48" fmla="*/ 87 w 88"/>
                <a:gd name="T49"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50">
                  <a:moveTo>
                    <a:pt x="87" y="25"/>
                  </a:moveTo>
                  <a:cubicBezTo>
                    <a:pt x="85" y="25"/>
                    <a:pt x="85" y="25"/>
                    <a:pt x="85" y="25"/>
                  </a:cubicBezTo>
                  <a:cubicBezTo>
                    <a:pt x="85" y="28"/>
                    <a:pt x="84" y="30"/>
                    <a:pt x="82" y="33"/>
                  </a:cubicBezTo>
                  <a:cubicBezTo>
                    <a:pt x="76" y="41"/>
                    <a:pt x="61" y="47"/>
                    <a:pt x="44" y="47"/>
                  </a:cubicBezTo>
                  <a:cubicBezTo>
                    <a:pt x="33" y="47"/>
                    <a:pt x="22" y="44"/>
                    <a:pt x="15" y="40"/>
                  </a:cubicBezTo>
                  <a:cubicBezTo>
                    <a:pt x="11" y="38"/>
                    <a:pt x="8" y="36"/>
                    <a:pt x="6" y="33"/>
                  </a:cubicBezTo>
                  <a:cubicBezTo>
                    <a:pt x="4" y="30"/>
                    <a:pt x="3" y="28"/>
                    <a:pt x="3" y="25"/>
                  </a:cubicBezTo>
                  <a:cubicBezTo>
                    <a:pt x="3" y="22"/>
                    <a:pt x="4" y="19"/>
                    <a:pt x="6" y="17"/>
                  </a:cubicBezTo>
                  <a:cubicBezTo>
                    <a:pt x="12" y="9"/>
                    <a:pt x="27" y="3"/>
                    <a:pt x="44" y="3"/>
                  </a:cubicBezTo>
                  <a:cubicBezTo>
                    <a:pt x="56" y="3"/>
                    <a:pt x="66" y="6"/>
                    <a:pt x="73" y="10"/>
                  </a:cubicBezTo>
                  <a:cubicBezTo>
                    <a:pt x="77" y="12"/>
                    <a:pt x="80" y="14"/>
                    <a:pt x="82" y="17"/>
                  </a:cubicBezTo>
                  <a:cubicBezTo>
                    <a:pt x="84" y="19"/>
                    <a:pt x="85" y="22"/>
                    <a:pt x="85" y="25"/>
                  </a:cubicBezTo>
                  <a:cubicBezTo>
                    <a:pt x="87" y="25"/>
                    <a:pt x="87" y="25"/>
                    <a:pt x="87" y="25"/>
                  </a:cubicBezTo>
                  <a:cubicBezTo>
                    <a:pt x="88" y="25"/>
                    <a:pt x="88" y="25"/>
                    <a:pt x="88" y="25"/>
                  </a:cubicBezTo>
                  <a:cubicBezTo>
                    <a:pt x="88" y="21"/>
                    <a:pt x="87" y="18"/>
                    <a:pt x="84" y="15"/>
                  </a:cubicBezTo>
                  <a:cubicBezTo>
                    <a:pt x="78" y="6"/>
                    <a:pt x="62" y="0"/>
                    <a:pt x="44" y="0"/>
                  </a:cubicBezTo>
                  <a:cubicBezTo>
                    <a:pt x="32" y="0"/>
                    <a:pt x="21" y="3"/>
                    <a:pt x="13" y="7"/>
                  </a:cubicBezTo>
                  <a:cubicBezTo>
                    <a:pt x="9" y="9"/>
                    <a:pt x="6" y="12"/>
                    <a:pt x="4" y="15"/>
                  </a:cubicBezTo>
                  <a:cubicBezTo>
                    <a:pt x="2" y="18"/>
                    <a:pt x="0" y="21"/>
                    <a:pt x="0" y="25"/>
                  </a:cubicBezTo>
                  <a:cubicBezTo>
                    <a:pt x="0" y="28"/>
                    <a:pt x="2" y="32"/>
                    <a:pt x="4" y="35"/>
                  </a:cubicBezTo>
                  <a:cubicBezTo>
                    <a:pt x="11" y="44"/>
                    <a:pt x="26" y="50"/>
                    <a:pt x="44" y="50"/>
                  </a:cubicBezTo>
                  <a:cubicBezTo>
                    <a:pt x="56" y="50"/>
                    <a:pt x="67" y="47"/>
                    <a:pt x="75" y="43"/>
                  </a:cubicBezTo>
                  <a:cubicBezTo>
                    <a:pt x="79" y="41"/>
                    <a:pt x="82" y="38"/>
                    <a:pt x="84" y="35"/>
                  </a:cubicBezTo>
                  <a:cubicBezTo>
                    <a:pt x="87" y="32"/>
                    <a:pt x="88" y="28"/>
                    <a:pt x="88" y="25"/>
                  </a:cubicBezTo>
                  <a:lnTo>
                    <a:pt x="87" y="2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î$1îḋê"/>
            <p:cNvSpPr/>
            <p:nvPr/>
          </p:nvSpPr>
          <p:spPr bwMode="auto">
            <a:xfrm>
              <a:off x="5383" y="6850"/>
              <a:ext cx="336" cy="565"/>
            </a:xfrm>
            <a:custGeom>
              <a:avLst/>
              <a:gdLst>
                <a:gd name="T0" fmla="*/ 42 w 120"/>
                <a:gd name="T1" fmla="*/ 0 h 202"/>
                <a:gd name="T2" fmla="*/ 78 w 120"/>
                <a:gd name="T3" fmla="*/ 0 h 202"/>
                <a:gd name="T4" fmla="*/ 120 w 120"/>
                <a:gd name="T5" fmla="*/ 48 h 202"/>
                <a:gd name="T6" fmla="*/ 120 w 120"/>
                <a:gd name="T7" fmla="*/ 103 h 202"/>
                <a:gd name="T8" fmla="*/ 120 w 120"/>
                <a:gd name="T9" fmla="*/ 107 h 202"/>
                <a:gd name="T10" fmla="*/ 120 w 120"/>
                <a:gd name="T11" fmla="*/ 112 h 202"/>
                <a:gd name="T12" fmla="*/ 120 w 120"/>
                <a:gd name="T13" fmla="*/ 145 h 202"/>
                <a:gd name="T14" fmla="*/ 120 w 120"/>
                <a:gd name="T15" fmla="*/ 147 h 202"/>
                <a:gd name="T16" fmla="*/ 120 w 120"/>
                <a:gd name="T17" fmla="*/ 180 h 202"/>
                <a:gd name="T18" fmla="*/ 98 w 120"/>
                <a:gd name="T19" fmla="*/ 202 h 202"/>
                <a:gd name="T20" fmla="*/ 85 w 120"/>
                <a:gd name="T21" fmla="*/ 202 h 202"/>
                <a:gd name="T22" fmla="*/ 63 w 120"/>
                <a:gd name="T23" fmla="*/ 180 h 202"/>
                <a:gd name="T24" fmla="*/ 63 w 120"/>
                <a:gd name="T25" fmla="*/ 151 h 202"/>
                <a:gd name="T26" fmla="*/ 42 w 120"/>
                <a:gd name="T27" fmla="*/ 151 h 202"/>
                <a:gd name="T28" fmla="*/ 0 w 120"/>
                <a:gd name="T29" fmla="*/ 103 h 202"/>
                <a:gd name="T30" fmla="*/ 0 w 120"/>
                <a:gd name="T31" fmla="*/ 48 h 202"/>
                <a:gd name="T32" fmla="*/ 42 w 120"/>
                <a:gd name="T3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0" h="202">
                  <a:moveTo>
                    <a:pt x="42" y="0"/>
                  </a:moveTo>
                  <a:cubicBezTo>
                    <a:pt x="78" y="0"/>
                    <a:pt x="78" y="0"/>
                    <a:pt x="78" y="0"/>
                  </a:cubicBezTo>
                  <a:cubicBezTo>
                    <a:pt x="101" y="0"/>
                    <a:pt x="120" y="22"/>
                    <a:pt x="120" y="48"/>
                  </a:cubicBezTo>
                  <a:cubicBezTo>
                    <a:pt x="120" y="103"/>
                    <a:pt x="120" y="103"/>
                    <a:pt x="120" y="103"/>
                  </a:cubicBezTo>
                  <a:cubicBezTo>
                    <a:pt x="120" y="104"/>
                    <a:pt x="120" y="106"/>
                    <a:pt x="120" y="107"/>
                  </a:cubicBezTo>
                  <a:cubicBezTo>
                    <a:pt x="120" y="109"/>
                    <a:pt x="120" y="110"/>
                    <a:pt x="120" y="112"/>
                  </a:cubicBezTo>
                  <a:cubicBezTo>
                    <a:pt x="120" y="145"/>
                    <a:pt x="120" y="145"/>
                    <a:pt x="120" y="145"/>
                  </a:cubicBezTo>
                  <a:cubicBezTo>
                    <a:pt x="120" y="147"/>
                    <a:pt x="120" y="147"/>
                    <a:pt x="120" y="147"/>
                  </a:cubicBezTo>
                  <a:cubicBezTo>
                    <a:pt x="120" y="180"/>
                    <a:pt x="120" y="180"/>
                    <a:pt x="120" y="180"/>
                  </a:cubicBezTo>
                  <a:cubicBezTo>
                    <a:pt x="120" y="192"/>
                    <a:pt x="110" y="202"/>
                    <a:pt x="98" y="202"/>
                  </a:cubicBezTo>
                  <a:cubicBezTo>
                    <a:pt x="85" y="202"/>
                    <a:pt x="85" y="202"/>
                    <a:pt x="85" y="202"/>
                  </a:cubicBezTo>
                  <a:cubicBezTo>
                    <a:pt x="73" y="202"/>
                    <a:pt x="63" y="192"/>
                    <a:pt x="63" y="180"/>
                  </a:cubicBezTo>
                  <a:cubicBezTo>
                    <a:pt x="63" y="151"/>
                    <a:pt x="63" y="151"/>
                    <a:pt x="63" y="151"/>
                  </a:cubicBezTo>
                  <a:cubicBezTo>
                    <a:pt x="42" y="151"/>
                    <a:pt x="42" y="151"/>
                    <a:pt x="42" y="151"/>
                  </a:cubicBezTo>
                  <a:cubicBezTo>
                    <a:pt x="19" y="151"/>
                    <a:pt x="0" y="129"/>
                    <a:pt x="0" y="103"/>
                  </a:cubicBezTo>
                  <a:cubicBezTo>
                    <a:pt x="0" y="48"/>
                    <a:pt x="0" y="48"/>
                    <a:pt x="0" y="48"/>
                  </a:cubicBezTo>
                  <a:cubicBezTo>
                    <a:pt x="0" y="22"/>
                    <a:pt x="19"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ïšlïḓê"/>
            <p:cNvSpPr/>
            <p:nvPr/>
          </p:nvSpPr>
          <p:spPr bwMode="auto">
            <a:xfrm>
              <a:off x="5382" y="6844"/>
              <a:ext cx="343" cy="574"/>
            </a:xfrm>
            <a:custGeom>
              <a:avLst/>
              <a:gdLst>
                <a:gd name="T0" fmla="*/ 43 w 123"/>
                <a:gd name="T1" fmla="*/ 2 h 205"/>
                <a:gd name="T2" fmla="*/ 43 w 123"/>
                <a:gd name="T3" fmla="*/ 3 h 205"/>
                <a:gd name="T4" fmla="*/ 79 w 123"/>
                <a:gd name="T5" fmla="*/ 3 h 205"/>
                <a:gd name="T6" fmla="*/ 107 w 123"/>
                <a:gd name="T7" fmla="*/ 17 h 205"/>
                <a:gd name="T8" fmla="*/ 119 w 123"/>
                <a:gd name="T9" fmla="*/ 50 h 205"/>
                <a:gd name="T10" fmla="*/ 119 w 123"/>
                <a:gd name="T11" fmla="*/ 105 h 205"/>
                <a:gd name="T12" fmla="*/ 119 w 123"/>
                <a:gd name="T13" fmla="*/ 109 h 205"/>
                <a:gd name="T14" fmla="*/ 119 w 123"/>
                <a:gd name="T15" fmla="*/ 109 h 205"/>
                <a:gd name="T16" fmla="*/ 119 w 123"/>
                <a:gd name="T17" fmla="*/ 109 h 205"/>
                <a:gd name="T18" fmla="*/ 120 w 123"/>
                <a:gd name="T19" fmla="*/ 114 h 205"/>
                <a:gd name="T20" fmla="*/ 120 w 123"/>
                <a:gd name="T21" fmla="*/ 147 h 205"/>
                <a:gd name="T22" fmla="*/ 120 w 123"/>
                <a:gd name="T23" fmla="*/ 149 h 205"/>
                <a:gd name="T24" fmla="*/ 120 w 123"/>
                <a:gd name="T25" fmla="*/ 182 h 205"/>
                <a:gd name="T26" fmla="*/ 114 w 123"/>
                <a:gd name="T27" fmla="*/ 197 h 205"/>
                <a:gd name="T28" fmla="*/ 99 w 123"/>
                <a:gd name="T29" fmla="*/ 202 h 205"/>
                <a:gd name="T30" fmla="*/ 86 w 123"/>
                <a:gd name="T31" fmla="*/ 202 h 205"/>
                <a:gd name="T32" fmla="*/ 71 w 123"/>
                <a:gd name="T33" fmla="*/ 197 h 205"/>
                <a:gd name="T34" fmla="*/ 65 w 123"/>
                <a:gd name="T35" fmla="*/ 182 h 205"/>
                <a:gd name="T36" fmla="*/ 65 w 123"/>
                <a:gd name="T37" fmla="*/ 151 h 205"/>
                <a:gd name="T38" fmla="*/ 43 w 123"/>
                <a:gd name="T39" fmla="*/ 151 h 205"/>
                <a:gd name="T40" fmla="*/ 15 w 123"/>
                <a:gd name="T41" fmla="*/ 138 h 205"/>
                <a:gd name="T42" fmla="*/ 3 w 123"/>
                <a:gd name="T43" fmla="*/ 105 h 205"/>
                <a:gd name="T44" fmla="*/ 3 w 123"/>
                <a:gd name="T45" fmla="*/ 50 h 205"/>
                <a:gd name="T46" fmla="*/ 15 w 123"/>
                <a:gd name="T47" fmla="*/ 17 h 205"/>
                <a:gd name="T48" fmla="*/ 43 w 123"/>
                <a:gd name="T49" fmla="*/ 3 h 205"/>
                <a:gd name="T50" fmla="*/ 43 w 123"/>
                <a:gd name="T51" fmla="*/ 2 h 205"/>
                <a:gd name="T52" fmla="*/ 43 w 123"/>
                <a:gd name="T53" fmla="*/ 0 h 205"/>
                <a:gd name="T54" fmla="*/ 12 w 123"/>
                <a:gd name="T55" fmla="*/ 15 h 205"/>
                <a:gd name="T56" fmla="*/ 0 w 123"/>
                <a:gd name="T57" fmla="*/ 50 h 205"/>
                <a:gd name="T58" fmla="*/ 0 w 123"/>
                <a:gd name="T59" fmla="*/ 105 h 205"/>
                <a:gd name="T60" fmla="*/ 12 w 123"/>
                <a:gd name="T61" fmla="*/ 140 h 205"/>
                <a:gd name="T62" fmla="*/ 43 w 123"/>
                <a:gd name="T63" fmla="*/ 154 h 205"/>
                <a:gd name="T64" fmla="*/ 62 w 123"/>
                <a:gd name="T65" fmla="*/ 154 h 205"/>
                <a:gd name="T66" fmla="*/ 62 w 123"/>
                <a:gd name="T67" fmla="*/ 182 h 205"/>
                <a:gd name="T68" fmla="*/ 86 w 123"/>
                <a:gd name="T69" fmla="*/ 205 h 205"/>
                <a:gd name="T70" fmla="*/ 99 w 123"/>
                <a:gd name="T71" fmla="*/ 205 h 205"/>
                <a:gd name="T72" fmla="*/ 123 w 123"/>
                <a:gd name="T73" fmla="*/ 182 h 205"/>
                <a:gd name="T74" fmla="*/ 123 w 123"/>
                <a:gd name="T75" fmla="*/ 149 h 205"/>
                <a:gd name="T76" fmla="*/ 123 w 123"/>
                <a:gd name="T77" fmla="*/ 147 h 205"/>
                <a:gd name="T78" fmla="*/ 123 w 123"/>
                <a:gd name="T79" fmla="*/ 114 h 205"/>
                <a:gd name="T80" fmla="*/ 122 w 123"/>
                <a:gd name="T81" fmla="*/ 109 h 205"/>
                <a:gd name="T82" fmla="*/ 121 w 123"/>
                <a:gd name="T83" fmla="*/ 109 h 205"/>
                <a:gd name="T84" fmla="*/ 122 w 123"/>
                <a:gd name="T85" fmla="*/ 109 h 205"/>
                <a:gd name="T86" fmla="*/ 122 w 123"/>
                <a:gd name="T87" fmla="*/ 105 h 205"/>
                <a:gd name="T88" fmla="*/ 122 w 123"/>
                <a:gd name="T89" fmla="*/ 50 h 205"/>
                <a:gd name="T90" fmla="*/ 110 w 123"/>
                <a:gd name="T91" fmla="*/ 15 h 205"/>
                <a:gd name="T92" fmla="*/ 79 w 123"/>
                <a:gd name="T93" fmla="*/ 0 h 205"/>
                <a:gd name="T94" fmla="*/ 43 w 123"/>
                <a:gd name="T95" fmla="*/ 0 h 205"/>
                <a:gd name="T96" fmla="*/ 43 w 123"/>
                <a:gd name="T97" fmla="*/ 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 h="205">
                  <a:moveTo>
                    <a:pt x="43" y="2"/>
                  </a:moveTo>
                  <a:cubicBezTo>
                    <a:pt x="43" y="3"/>
                    <a:pt x="43" y="3"/>
                    <a:pt x="43" y="3"/>
                  </a:cubicBezTo>
                  <a:cubicBezTo>
                    <a:pt x="79" y="3"/>
                    <a:pt x="79" y="3"/>
                    <a:pt x="79" y="3"/>
                  </a:cubicBezTo>
                  <a:cubicBezTo>
                    <a:pt x="90" y="3"/>
                    <a:pt x="100" y="9"/>
                    <a:pt x="107" y="17"/>
                  </a:cubicBezTo>
                  <a:cubicBezTo>
                    <a:pt x="115" y="26"/>
                    <a:pt x="119" y="37"/>
                    <a:pt x="119" y="50"/>
                  </a:cubicBezTo>
                  <a:cubicBezTo>
                    <a:pt x="119" y="105"/>
                    <a:pt x="119" y="105"/>
                    <a:pt x="119" y="105"/>
                  </a:cubicBezTo>
                  <a:cubicBezTo>
                    <a:pt x="119" y="106"/>
                    <a:pt x="119" y="108"/>
                    <a:pt x="119" y="109"/>
                  </a:cubicBezTo>
                  <a:cubicBezTo>
                    <a:pt x="119" y="109"/>
                    <a:pt x="119" y="109"/>
                    <a:pt x="119" y="109"/>
                  </a:cubicBezTo>
                  <a:cubicBezTo>
                    <a:pt x="119" y="109"/>
                    <a:pt x="119" y="109"/>
                    <a:pt x="119" y="109"/>
                  </a:cubicBezTo>
                  <a:cubicBezTo>
                    <a:pt x="120" y="111"/>
                    <a:pt x="120" y="113"/>
                    <a:pt x="120" y="114"/>
                  </a:cubicBezTo>
                  <a:cubicBezTo>
                    <a:pt x="120" y="147"/>
                    <a:pt x="120" y="147"/>
                    <a:pt x="120" y="147"/>
                  </a:cubicBezTo>
                  <a:cubicBezTo>
                    <a:pt x="120" y="149"/>
                    <a:pt x="120" y="149"/>
                    <a:pt x="120" y="149"/>
                  </a:cubicBezTo>
                  <a:cubicBezTo>
                    <a:pt x="120" y="182"/>
                    <a:pt x="120" y="182"/>
                    <a:pt x="120" y="182"/>
                  </a:cubicBezTo>
                  <a:cubicBezTo>
                    <a:pt x="120" y="188"/>
                    <a:pt x="118" y="193"/>
                    <a:pt x="114" y="197"/>
                  </a:cubicBezTo>
                  <a:cubicBezTo>
                    <a:pt x="110" y="200"/>
                    <a:pt x="105" y="202"/>
                    <a:pt x="99" y="202"/>
                  </a:cubicBezTo>
                  <a:cubicBezTo>
                    <a:pt x="86" y="202"/>
                    <a:pt x="86" y="202"/>
                    <a:pt x="86" y="202"/>
                  </a:cubicBezTo>
                  <a:cubicBezTo>
                    <a:pt x="80" y="202"/>
                    <a:pt x="75" y="200"/>
                    <a:pt x="71" y="197"/>
                  </a:cubicBezTo>
                  <a:cubicBezTo>
                    <a:pt x="68" y="193"/>
                    <a:pt x="65" y="188"/>
                    <a:pt x="65" y="182"/>
                  </a:cubicBezTo>
                  <a:cubicBezTo>
                    <a:pt x="65" y="151"/>
                    <a:pt x="65" y="151"/>
                    <a:pt x="65" y="151"/>
                  </a:cubicBezTo>
                  <a:cubicBezTo>
                    <a:pt x="43" y="151"/>
                    <a:pt x="43" y="151"/>
                    <a:pt x="43" y="151"/>
                  </a:cubicBezTo>
                  <a:cubicBezTo>
                    <a:pt x="32" y="151"/>
                    <a:pt x="22" y="146"/>
                    <a:pt x="15" y="138"/>
                  </a:cubicBezTo>
                  <a:cubicBezTo>
                    <a:pt x="7" y="129"/>
                    <a:pt x="3" y="118"/>
                    <a:pt x="3" y="105"/>
                  </a:cubicBezTo>
                  <a:cubicBezTo>
                    <a:pt x="3" y="50"/>
                    <a:pt x="3" y="50"/>
                    <a:pt x="3" y="50"/>
                  </a:cubicBezTo>
                  <a:cubicBezTo>
                    <a:pt x="3" y="37"/>
                    <a:pt x="7" y="26"/>
                    <a:pt x="15" y="17"/>
                  </a:cubicBezTo>
                  <a:cubicBezTo>
                    <a:pt x="22" y="9"/>
                    <a:pt x="32" y="3"/>
                    <a:pt x="43" y="3"/>
                  </a:cubicBezTo>
                  <a:cubicBezTo>
                    <a:pt x="43" y="2"/>
                    <a:pt x="43" y="2"/>
                    <a:pt x="43" y="2"/>
                  </a:cubicBezTo>
                  <a:cubicBezTo>
                    <a:pt x="43" y="0"/>
                    <a:pt x="43" y="0"/>
                    <a:pt x="43" y="0"/>
                  </a:cubicBezTo>
                  <a:cubicBezTo>
                    <a:pt x="31" y="0"/>
                    <a:pt x="20" y="6"/>
                    <a:pt x="12" y="15"/>
                  </a:cubicBezTo>
                  <a:cubicBezTo>
                    <a:pt x="4" y="24"/>
                    <a:pt x="0" y="37"/>
                    <a:pt x="0" y="50"/>
                  </a:cubicBezTo>
                  <a:cubicBezTo>
                    <a:pt x="0" y="105"/>
                    <a:pt x="0" y="105"/>
                    <a:pt x="0" y="105"/>
                  </a:cubicBezTo>
                  <a:cubicBezTo>
                    <a:pt x="0" y="118"/>
                    <a:pt x="4" y="131"/>
                    <a:pt x="12" y="140"/>
                  </a:cubicBezTo>
                  <a:cubicBezTo>
                    <a:pt x="20" y="149"/>
                    <a:pt x="31" y="154"/>
                    <a:pt x="43" y="154"/>
                  </a:cubicBezTo>
                  <a:cubicBezTo>
                    <a:pt x="62" y="154"/>
                    <a:pt x="62" y="154"/>
                    <a:pt x="62" y="154"/>
                  </a:cubicBezTo>
                  <a:cubicBezTo>
                    <a:pt x="62" y="182"/>
                    <a:pt x="62" y="182"/>
                    <a:pt x="62" y="182"/>
                  </a:cubicBezTo>
                  <a:cubicBezTo>
                    <a:pt x="62" y="195"/>
                    <a:pt x="73" y="205"/>
                    <a:pt x="86" y="205"/>
                  </a:cubicBezTo>
                  <a:cubicBezTo>
                    <a:pt x="99" y="205"/>
                    <a:pt x="99" y="205"/>
                    <a:pt x="99" y="205"/>
                  </a:cubicBezTo>
                  <a:cubicBezTo>
                    <a:pt x="112" y="205"/>
                    <a:pt x="123" y="195"/>
                    <a:pt x="123" y="182"/>
                  </a:cubicBezTo>
                  <a:cubicBezTo>
                    <a:pt x="123" y="149"/>
                    <a:pt x="123" y="149"/>
                    <a:pt x="123" y="149"/>
                  </a:cubicBezTo>
                  <a:cubicBezTo>
                    <a:pt x="123" y="147"/>
                    <a:pt x="123" y="147"/>
                    <a:pt x="123" y="147"/>
                  </a:cubicBezTo>
                  <a:cubicBezTo>
                    <a:pt x="123" y="114"/>
                    <a:pt x="123" y="114"/>
                    <a:pt x="123" y="114"/>
                  </a:cubicBezTo>
                  <a:cubicBezTo>
                    <a:pt x="123" y="112"/>
                    <a:pt x="123" y="111"/>
                    <a:pt x="122" y="109"/>
                  </a:cubicBezTo>
                  <a:cubicBezTo>
                    <a:pt x="121" y="109"/>
                    <a:pt x="121" y="109"/>
                    <a:pt x="121" y="109"/>
                  </a:cubicBezTo>
                  <a:cubicBezTo>
                    <a:pt x="122" y="109"/>
                    <a:pt x="122" y="109"/>
                    <a:pt x="122" y="109"/>
                  </a:cubicBezTo>
                  <a:cubicBezTo>
                    <a:pt x="122" y="108"/>
                    <a:pt x="122" y="106"/>
                    <a:pt x="122" y="105"/>
                  </a:cubicBezTo>
                  <a:cubicBezTo>
                    <a:pt x="122" y="50"/>
                    <a:pt x="122" y="50"/>
                    <a:pt x="122" y="50"/>
                  </a:cubicBezTo>
                  <a:cubicBezTo>
                    <a:pt x="122" y="37"/>
                    <a:pt x="118" y="24"/>
                    <a:pt x="110" y="15"/>
                  </a:cubicBezTo>
                  <a:cubicBezTo>
                    <a:pt x="102" y="6"/>
                    <a:pt x="91" y="0"/>
                    <a:pt x="79" y="0"/>
                  </a:cubicBezTo>
                  <a:cubicBezTo>
                    <a:pt x="43" y="0"/>
                    <a:pt x="43" y="0"/>
                    <a:pt x="43" y="0"/>
                  </a:cubicBezTo>
                  <a:lnTo>
                    <a:pt x="43"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ïślïḑe"/>
            <p:cNvSpPr/>
            <p:nvPr/>
          </p:nvSpPr>
          <p:spPr bwMode="auto">
            <a:xfrm>
              <a:off x="5132" y="6598"/>
              <a:ext cx="784" cy="612"/>
            </a:xfrm>
            <a:custGeom>
              <a:avLst/>
              <a:gdLst>
                <a:gd name="T0" fmla="*/ 201 w 280"/>
                <a:gd name="T1" fmla="*/ 175 h 219"/>
                <a:gd name="T2" fmla="*/ 194 w 280"/>
                <a:gd name="T3" fmla="*/ 132 h 219"/>
                <a:gd name="T4" fmla="*/ 38 w 280"/>
                <a:gd name="T5" fmla="*/ 90 h 219"/>
                <a:gd name="T6" fmla="*/ 60 w 280"/>
                <a:gd name="T7" fmla="*/ 13 h 219"/>
                <a:gd name="T8" fmla="*/ 102 w 280"/>
                <a:gd name="T9" fmla="*/ 44 h 219"/>
                <a:gd name="T10" fmla="*/ 102 w 280"/>
                <a:gd name="T11" fmla="*/ 7 h 219"/>
                <a:gd name="T12" fmla="*/ 155 w 280"/>
                <a:gd name="T13" fmla="*/ 45 h 219"/>
                <a:gd name="T14" fmla="*/ 254 w 280"/>
                <a:gd name="T15" fmla="*/ 90 h 219"/>
                <a:gd name="T16" fmla="*/ 211 w 280"/>
                <a:gd name="T17" fmla="*/ 219 h 219"/>
                <a:gd name="T18" fmla="*/ 207 w 280"/>
                <a:gd name="T19" fmla="*/ 192 h 219"/>
                <a:gd name="T20" fmla="*/ 201 w 280"/>
                <a:gd name="T21" fmla="*/ 17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19">
                  <a:moveTo>
                    <a:pt x="201" y="175"/>
                  </a:moveTo>
                  <a:cubicBezTo>
                    <a:pt x="194" y="132"/>
                    <a:pt x="194" y="132"/>
                    <a:pt x="194" y="132"/>
                  </a:cubicBezTo>
                  <a:cubicBezTo>
                    <a:pt x="194" y="132"/>
                    <a:pt x="76" y="147"/>
                    <a:pt x="38" y="90"/>
                  </a:cubicBezTo>
                  <a:cubicBezTo>
                    <a:pt x="0" y="33"/>
                    <a:pt x="40" y="10"/>
                    <a:pt x="60" y="13"/>
                  </a:cubicBezTo>
                  <a:cubicBezTo>
                    <a:pt x="79" y="17"/>
                    <a:pt x="102" y="44"/>
                    <a:pt x="102" y="44"/>
                  </a:cubicBezTo>
                  <a:cubicBezTo>
                    <a:pt x="102" y="44"/>
                    <a:pt x="82" y="16"/>
                    <a:pt x="102" y="7"/>
                  </a:cubicBezTo>
                  <a:cubicBezTo>
                    <a:pt x="119" y="0"/>
                    <a:pt x="145" y="19"/>
                    <a:pt x="155" y="45"/>
                  </a:cubicBezTo>
                  <a:cubicBezTo>
                    <a:pt x="155" y="45"/>
                    <a:pt x="228" y="43"/>
                    <a:pt x="254" y="90"/>
                  </a:cubicBezTo>
                  <a:cubicBezTo>
                    <a:pt x="280" y="137"/>
                    <a:pt x="259" y="170"/>
                    <a:pt x="211" y="219"/>
                  </a:cubicBezTo>
                  <a:cubicBezTo>
                    <a:pt x="207" y="192"/>
                    <a:pt x="207" y="192"/>
                    <a:pt x="207" y="192"/>
                  </a:cubicBezTo>
                  <a:lnTo>
                    <a:pt x="201" y="17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ís1ïḋé"/>
            <p:cNvSpPr/>
            <p:nvPr/>
          </p:nvSpPr>
          <p:spPr bwMode="auto">
            <a:xfrm>
              <a:off x="5535" y="7012"/>
              <a:ext cx="45" cy="4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î$ḻïḓé"/>
            <p:cNvSpPr/>
            <p:nvPr/>
          </p:nvSpPr>
          <p:spPr bwMode="auto">
            <a:xfrm>
              <a:off x="5399" y="7012"/>
              <a:ext cx="36" cy="40"/>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îṡḷïďe"/>
            <p:cNvSpPr/>
            <p:nvPr/>
          </p:nvSpPr>
          <p:spPr bwMode="auto">
            <a:xfrm>
              <a:off x="5458" y="7113"/>
              <a:ext cx="78" cy="45"/>
            </a:xfrm>
            <a:custGeom>
              <a:avLst/>
              <a:gdLst>
                <a:gd name="T0" fmla="*/ 0 w 28"/>
                <a:gd name="T1" fmla="*/ 3 h 16"/>
                <a:gd name="T2" fmla="*/ 12 w 28"/>
                <a:gd name="T3" fmla="*/ 16 h 16"/>
                <a:gd name="T4" fmla="*/ 28 w 28"/>
                <a:gd name="T5" fmla="*/ 0 h 16"/>
                <a:gd name="T6" fmla="*/ 0 w 28"/>
                <a:gd name="T7" fmla="*/ 3 h 16"/>
              </a:gdLst>
              <a:ahLst/>
              <a:cxnLst>
                <a:cxn ang="0">
                  <a:pos x="T0" y="T1"/>
                </a:cxn>
                <a:cxn ang="0">
                  <a:pos x="T2" y="T3"/>
                </a:cxn>
                <a:cxn ang="0">
                  <a:pos x="T4" y="T5"/>
                </a:cxn>
                <a:cxn ang="0">
                  <a:pos x="T6" y="T7"/>
                </a:cxn>
              </a:cxnLst>
              <a:rect l="0" t="0" r="r" b="b"/>
              <a:pathLst>
                <a:path w="28" h="16">
                  <a:moveTo>
                    <a:pt x="0" y="3"/>
                  </a:moveTo>
                  <a:cubicBezTo>
                    <a:pt x="0" y="3"/>
                    <a:pt x="4" y="15"/>
                    <a:pt x="12" y="16"/>
                  </a:cubicBezTo>
                  <a:cubicBezTo>
                    <a:pt x="21" y="16"/>
                    <a:pt x="27" y="7"/>
                    <a:pt x="28" y="0"/>
                  </a:cubicBezTo>
                  <a:lnTo>
                    <a:pt x="0" y="3"/>
                  </a:lnTo>
                  <a:close/>
                </a:path>
              </a:pathLst>
            </a:custGeom>
            <a:solidFill>
              <a:srgbClr val="F9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is1iḓè"/>
            <p:cNvSpPr/>
            <p:nvPr/>
          </p:nvSpPr>
          <p:spPr bwMode="auto">
            <a:xfrm>
              <a:off x="5451" y="7106"/>
              <a:ext cx="90" cy="62"/>
            </a:xfrm>
            <a:custGeom>
              <a:avLst/>
              <a:gdLst>
                <a:gd name="T0" fmla="*/ 0 w 32"/>
                <a:gd name="T1" fmla="*/ 6 h 22"/>
                <a:gd name="T2" fmla="*/ 8 w 32"/>
                <a:gd name="T3" fmla="*/ 17 h 22"/>
                <a:gd name="T4" fmla="*/ 27 w 32"/>
                <a:gd name="T5" fmla="*/ 13 h 22"/>
                <a:gd name="T6" fmla="*/ 32 w 32"/>
                <a:gd name="T7" fmla="*/ 2 h 22"/>
                <a:gd name="T8" fmla="*/ 30 w 32"/>
                <a:gd name="T9" fmla="*/ 0 h 22"/>
                <a:gd name="T10" fmla="*/ 5 w 32"/>
                <a:gd name="T11" fmla="*/ 3 h 22"/>
                <a:gd name="T12" fmla="*/ 2 w 32"/>
                <a:gd name="T13" fmla="*/ 3 h 22"/>
                <a:gd name="T14" fmla="*/ 0 w 32"/>
                <a:gd name="T15" fmla="*/ 5 h 22"/>
                <a:gd name="T16" fmla="*/ 2 w 32"/>
                <a:gd name="T17" fmla="*/ 7 h 22"/>
                <a:gd name="T18" fmla="*/ 26 w 32"/>
                <a:gd name="T19" fmla="*/ 4 h 22"/>
                <a:gd name="T20" fmla="*/ 30 w 32"/>
                <a:gd name="T21" fmla="*/ 4 h 22"/>
                <a:gd name="T22" fmla="*/ 28 w 32"/>
                <a:gd name="T23" fmla="*/ 2 h 22"/>
                <a:gd name="T24" fmla="*/ 18 w 32"/>
                <a:gd name="T25" fmla="*/ 16 h 22"/>
                <a:gd name="T26" fmla="*/ 6 w 32"/>
                <a:gd name="T27" fmla="*/ 8 h 22"/>
                <a:gd name="T28" fmla="*/ 4 w 32"/>
                <a:gd name="T29" fmla="*/ 6 h 22"/>
                <a:gd name="T30" fmla="*/ 4 w 32"/>
                <a:gd name="T31" fmla="*/ 5 h 22"/>
                <a:gd name="T32" fmla="*/ 4 w 32"/>
                <a:gd name="T33" fmla="*/ 5 h 22"/>
                <a:gd name="T34" fmla="*/ 4 w 32"/>
                <a:gd name="T35" fmla="*/ 5 h 22"/>
                <a:gd name="T36" fmla="*/ 0 w 32"/>
                <a:gd name="T3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2">
                  <a:moveTo>
                    <a:pt x="0" y="6"/>
                  </a:moveTo>
                  <a:cubicBezTo>
                    <a:pt x="2" y="10"/>
                    <a:pt x="4" y="14"/>
                    <a:pt x="8" y="17"/>
                  </a:cubicBezTo>
                  <a:cubicBezTo>
                    <a:pt x="14" y="22"/>
                    <a:pt x="22" y="19"/>
                    <a:pt x="27" y="13"/>
                  </a:cubicBezTo>
                  <a:cubicBezTo>
                    <a:pt x="30" y="10"/>
                    <a:pt x="31" y="6"/>
                    <a:pt x="32" y="2"/>
                  </a:cubicBezTo>
                  <a:cubicBezTo>
                    <a:pt x="32" y="1"/>
                    <a:pt x="31" y="0"/>
                    <a:pt x="30" y="0"/>
                  </a:cubicBezTo>
                  <a:cubicBezTo>
                    <a:pt x="22" y="1"/>
                    <a:pt x="14" y="2"/>
                    <a:pt x="5" y="3"/>
                  </a:cubicBezTo>
                  <a:cubicBezTo>
                    <a:pt x="4" y="3"/>
                    <a:pt x="3" y="3"/>
                    <a:pt x="2" y="3"/>
                  </a:cubicBezTo>
                  <a:cubicBezTo>
                    <a:pt x="1" y="4"/>
                    <a:pt x="0" y="4"/>
                    <a:pt x="0" y="5"/>
                  </a:cubicBezTo>
                  <a:cubicBezTo>
                    <a:pt x="0" y="6"/>
                    <a:pt x="1" y="7"/>
                    <a:pt x="2" y="7"/>
                  </a:cubicBezTo>
                  <a:cubicBezTo>
                    <a:pt x="10" y="6"/>
                    <a:pt x="18" y="5"/>
                    <a:pt x="26" y="4"/>
                  </a:cubicBezTo>
                  <a:cubicBezTo>
                    <a:pt x="28" y="4"/>
                    <a:pt x="29" y="4"/>
                    <a:pt x="30" y="4"/>
                  </a:cubicBezTo>
                  <a:cubicBezTo>
                    <a:pt x="29" y="3"/>
                    <a:pt x="29" y="2"/>
                    <a:pt x="28" y="2"/>
                  </a:cubicBezTo>
                  <a:cubicBezTo>
                    <a:pt x="28" y="8"/>
                    <a:pt x="23" y="14"/>
                    <a:pt x="18" y="16"/>
                  </a:cubicBezTo>
                  <a:cubicBezTo>
                    <a:pt x="12" y="17"/>
                    <a:pt x="8" y="13"/>
                    <a:pt x="6" y="8"/>
                  </a:cubicBezTo>
                  <a:cubicBezTo>
                    <a:pt x="5" y="7"/>
                    <a:pt x="5" y="7"/>
                    <a:pt x="4" y="6"/>
                  </a:cubicBezTo>
                  <a:cubicBezTo>
                    <a:pt x="4" y="5"/>
                    <a:pt x="4" y="6"/>
                    <a:pt x="4" y="5"/>
                  </a:cubicBezTo>
                  <a:cubicBezTo>
                    <a:pt x="4" y="5"/>
                    <a:pt x="4" y="5"/>
                    <a:pt x="4" y="5"/>
                  </a:cubicBezTo>
                  <a:cubicBezTo>
                    <a:pt x="4" y="5"/>
                    <a:pt x="4" y="5"/>
                    <a:pt x="4" y="5"/>
                  </a:cubicBezTo>
                  <a:cubicBezTo>
                    <a:pt x="3" y="3"/>
                    <a:pt x="0" y="3"/>
                    <a:pt x="0" y="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işḻîḍè"/>
            <p:cNvSpPr/>
            <p:nvPr/>
          </p:nvSpPr>
          <p:spPr bwMode="auto">
            <a:xfrm>
              <a:off x="5552" y="7060"/>
              <a:ext cx="103" cy="103"/>
            </a:xfrm>
            <a:custGeom>
              <a:avLst/>
              <a:gdLst>
                <a:gd name="T0" fmla="*/ 37 w 37"/>
                <a:gd name="T1" fmla="*/ 19 h 37"/>
                <a:gd name="T2" fmla="*/ 18 w 37"/>
                <a:gd name="T3" fmla="*/ 37 h 37"/>
                <a:gd name="T4" fmla="*/ 0 w 37"/>
                <a:gd name="T5" fmla="*/ 19 h 37"/>
                <a:gd name="T6" fmla="*/ 18 w 37"/>
                <a:gd name="T7" fmla="*/ 0 h 37"/>
                <a:gd name="T8" fmla="*/ 37 w 37"/>
                <a:gd name="T9" fmla="*/ 19 h 37"/>
              </a:gdLst>
              <a:ahLst/>
              <a:cxnLst>
                <a:cxn ang="0">
                  <a:pos x="T0" y="T1"/>
                </a:cxn>
                <a:cxn ang="0">
                  <a:pos x="T2" y="T3"/>
                </a:cxn>
                <a:cxn ang="0">
                  <a:pos x="T4" y="T5"/>
                </a:cxn>
                <a:cxn ang="0">
                  <a:pos x="T6" y="T7"/>
                </a:cxn>
                <a:cxn ang="0">
                  <a:pos x="T8" y="T9"/>
                </a:cxn>
              </a:cxnLst>
              <a:rect l="0" t="0" r="r" b="b"/>
              <a:pathLst>
                <a:path w="37" h="37">
                  <a:moveTo>
                    <a:pt x="37" y="19"/>
                  </a:moveTo>
                  <a:cubicBezTo>
                    <a:pt x="36" y="29"/>
                    <a:pt x="28" y="37"/>
                    <a:pt x="18" y="37"/>
                  </a:cubicBezTo>
                  <a:cubicBezTo>
                    <a:pt x="8" y="37"/>
                    <a:pt x="0" y="29"/>
                    <a:pt x="0" y="19"/>
                  </a:cubicBezTo>
                  <a:cubicBezTo>
                    <a:pt x="0" y="8"/>
                    <a:pt x="8" y="0"/>
                    <a:pt x="18" y="0"/>
                  </a:cubicBezTo>
                  <a:cubicBezTo>
                    <a:pt x="28" y="0"/>
                    <a:pt x="37" y="9"/>
                    <a:pt x="37"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ïṡľïďê"/>
            <p:cNvSpPr/>
            <p:nvPr/>
          </p:nvSpPr>
          <p:spPr bwMode="auto">
            <a:xfrm>
              <a:off x="5390" y="7077"/>
              <a:ext cx="47" cy="78"/>
            </a:xfrm>
            <a:custGeom>
              <a:avLst/>
              <a:gdLst>
                <a:gd name="T0" fmla="*/ 3 w 17"/>
                <a:gd name="T1" fmla="*/ 0 h 28"/>
                <a:gd name="T2" fmla="*/ 0 w 17"/>
                <a:gd name="T3" fmla="*/ 0 h 28"/>
                <a:gd name="T4" fmla="*/ 0 w 17"/>
                <a:gd name="T5" fmla="*/ 19 h 28"/>
                <a:gd name="T6" fmla="*/ 0 w 17"/>
                <a:gd name="T7" fmla="*/ 28 h 28"/>
                <a:gd name="T8" fmla="*/ 3 w 17"/>
                <a:gd name="T9" fmla="*/ 28 h 28"/>
                <a:gd name="T10" fmla="*/ 17 w 17"/>
                <a:gd name="T11" fmla="*/ 14 h 28"/>
                <a:gd name="T12" fmla="*/ 3 w 17"/>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7" h="28">
                  <a:moveTo>
                    <a:pt x="3" y="0"/>
                  </a:moveTo>
                  <a:cubicBezTo>
                    <a:pt x="2" y="0"/>
                    <a:pt x="1" y="0"/>
                    <a:pt x="0" y="0"/>
                  </a:cubicBezTo>
                  <a:cubicBezTo>
                    <a:pt x="0" y="19"/>
                    <a:pt x="0" y="19"/>
                    <a:pt x="0" y="19"/>
                  </a:cubicBezTo>
                  <a:cubicBezTo>
                    <a:pt x="0" y="22"/>
                    <a:pt x="0" y="25"/>
                    <a:pt x="0" y="28"/>
                  </a:cubicBezTo>
                  <a:cubicBezTo>
                    <a:pt x="1" y="28"/>
                    <a:pt x="2" y="28"/>
                    <a:pt x="3" y="28"/>
                  </a:cubicBezTo>
                  <a:cubicBezTo>
                    <a:pt x="11" y="28"/>
                    <a:pt x="17" y="22"/>
                    <a:pt x="17" y="14"/>
                  </a:cubicBezTo>
                  <a:cubicBezTo>
                    <a:pt x="17" y="6"/>
                    <a:pt x="11" y="0"/>
                    <a:pt x="3" y="0"/>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íšḻíde"/>
            <p:cNvSpPr/>
            <p:nvPr/>
          </p:nvSpPr>
          <p:spPr bwMode="auto">
            <a:xfrm>
              <a:off x="5508" y="6943"/>
              <a:ext cx="145" cy="171"/>
            </a:xfrm>
            <a:custGeom>
              <a:avLst/>
              <a:gdLst>
                <a:gd name="T0" fmla="*/ 51 w 52"/>
                <a:gd name="T1" fmla="*/ 30 h 61"/>
                <a:gd name="T2" fmla="*/ 49 w 52"/>
                <a:gd name="T3" fmla="*/ 30 h 61"/>
                <a:gd name="T4" fmla="*/ 42 w 52"/>
                <a:gd name="T5" fmla="*/ 50 h 61"/>
                <a:gd name="T6" fmla="*/ 26 w 52"/>
                <a:gd name="T7" fmla="*/ 58 h 61"/>
                <a:gd name="T8" fmla="*/ 10 w 52"/>
                <a:gd name="T9" fmla="*/ 50 h 61"/>
                <a:gd name="T10" fmla="*/ 3 w 52"/>
                <a:gd name="T11" fmla="*/ 30 h 61"/>
                <a:gd name="T12" fmla="*/ 10 w 52"/>
                <a:gd name="T13" fmla="*/ 11 h 61"/>
                <a:gd name="T14" fmla="*/ 26 w 52"/>
                <a:gd name="T15" fmla="*/ 3 h 61"/>
                <a:gd name="T16" fmla="*/ 42 w 52"/>
                <a:gd name="T17" fmla="*/ 11 h 61"/>
                <a:gd name="T18" fmla="*/ 49 w 52"/>
                <a:gd name="T19" fmla="*/ 30 h 61"/>
                <a:gd name="T20" fmla="*/ 51 w 52"/>
                <a:gd name="T21" fmla="*/ 30 h 61"/>
                <a:gd name="T22" fmla="*/ 52 w 52"/>
                <a:gd name="T23" fmla="*/ 30 h 61"/>
                <a:gd name="T24" fmla="*/ 45 w 52"/>
                <a:gd name="T25" fmla="*/ 9 h 61"/>
                <a:gd name="T26" fmla="*/ 26 w 52"/>
                <a:gd name="T27" fmla="*/ 0 h 61"/>
                <a:gd name="T28" fmla="*/ 8 w 52"/>
                <a:gd name="T29" fmla="*/ 9 h 61"/>
                <a:gd name="T30" fmla="*/ 0 w 52"/>
                <a:gd name="T31" fmla="*/ 30 h 61"/>
                <a:gd name="T32" fmla="*/ 8 w 52"/>
                <a:gd name="T33" fmla="*/ 52 h 61"/>
                <a:gd name="T34" fmla="*/ 26 w 52"/>
                <a:gd name="T35" fmla="*/ 61 h 61"/>
                <a:gd name="T36" fmla="*/ 45 w 52"/>
                <a:gd name="T37" fmla="*/ 52 h 61"/>
                <a:gd name="T38" fmla="*/ 52 w 52"/>
                <a:gd name="T39" fmla="*/ 30 h 61"/>
                <a:gd name="T40" fmla="*/ 51 w 52"/>
                <a:gd name="T41" fmla="*/ 3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61">
                  <a:moveTo>
                    <a:pt x="51" y="30"/>
                  </a:moveTo>
                  <a:cubicBezTo>
                    <a:pt x="49" y="30"/>
                    <a:pt x="49" y="30"/>
                    <a:pt x="49" y="30"/>
                  </a:cubicBezTo>
                  <a:cubicBezTo>
                    <a:pt x="49" y="38"/>
                    <a:pt x="46" y="45"/>
                    <a:pt x="42" y="50"/>
                  </a:cubicBezTo>
                  <a:cubicBezTo>
                    <a:pt x="38" y="55"/>
                    <a:pt x="32" y="58"/>
                    <a:pt x="26" y="58"/>
                  </a:cubicBezTo>
                  <a:cubicBezTo>
                    <a:pt x="20" y="58"/>
                    <a:pt x="14" y="55"/>
                    <a:pt x="10" y="50"/>
                  </a:cubicBezTo>
                  <a:cubicBezTo>
                    <a:pt x="6" y="45"/>
                    <a:pt x="3" y="38"/>
                    <a:pt x="3" y="30"/>
                  </a:cubicBezTo>
                  <a:cubicBezTo>
                    <a:pt x="3" y="22"/>
                    <a:pt x="6" y="16"/>
                    <a:pt x="10" y="11"/>
                  </a:cubicBezTo>
                  <a:cubicBezTo>
                    <a:pt x="14" y="6"/>
                    <a:pt x="20" y="3"/>
                    <a:pt x="26" y="3"/>
                  </a:cubicBezTo>
                  <a:cubicBezTo>
                    <a:pt x="32" y="3"/>
                    <a:pt x="38" y="6"/>
                    <a:pt x="42" y="11"/>
                  </a:cubicBezTo>
                  <a:cubicBezTo>
                    <a:pt x="46" y="16"/>
                    <a:pt x="49" y="22"/>
                    <a:pt x="49" y="30"/>
                  </a:cubicBezTo>
                  <a:cubicBezTo>
                    <a:pt x="51" y="30"/>
                    <a:pt x="51" y="30"/>
                    <a:pt x="51" y="30"/>
                  </a:cubicBezTo>
                  <a:cubicBezTo>
                    <a:pt x="52" y="30"/>
                    <a:pt x="52" y="30"/>
                    <a:pt x="52" y="30"/>
                  </a:cubicBezTo>
                  <a:cubicBezTo>
                    <a:pt x="52" y="22"/>
                    <a:pt x="49" y="14"/>
                    <a:pt x="45" y="9"/>
                  </a:cubicBezTo>
                  <a:cubicBezTo>
                    <a:pt x="40" y="3"/>
                    <a:pt x="33" y="0"/>
                    <a:pt x="26" y="0"/>
                  </a:cubicBezTo>
                  <a:cubicBezTo>
                    <a:pt x="19" y="0"/>
                    <a:pt x="13" y="3"/>
                    <a:pt x="8" y="9"/>
                  </a:cubicBezTo>
                  <a:cubicBezTo>
                    <a:pt x="3" y="14"/>
                    <a:pt x="0" y="22"/>
                    <a:pt x="0" y="30"/>
                  </a:cubicBezTo>
                  <a:cubicBezTo>
                    <a:pt x="0" y="38"/>
                    <a:pt x="3" y="46"/>
                    <a:pt x="8" y="52"/>
                  </a:cubicBezTo>
                  <a:cubicBezTo>
                    <a:pt x="13" y="57"/>
                    <a:pt x="19" y="61"/>
                    <a:pt x="26" y="61"/>
                  </a:cubicBezTo>
                  <a:cubicBezTo>
                    <a:pt x="33" y="61"/>
                    <a:pt x="40" y="57"/>
                    <a:pt x="45" y="52"/>
                  </a:cubicBezTo>
                  <a:cubicBezTo>
                    <a:pt x="49" y="46"/>
                    <a:pt x="52" y="38"/>
                    <a:pt x="52" y="30"/>
                  </a:cubicBezTo>
                  <a:lnTo>
                    <a:pt x="51" y="3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iş1îḋè"/>
            <p:cNvSpPr/>
            <p:nvPr/>
          </p:nvSpPr>
          <p:spPr bwMode="auto">
            <a:xfrm>
              <a:off x="5346" y="6939"/>
              <a:ext cx="131" cy="160"/>
            </a:xfrm>
            <a:custGeom>
              <a:avLst/>
              <a:gdLst>
                <a:gd name="T0" fmla="*/ 45 w 47"/>
                <a:gd name="T1" fmla="*/ 28 h 57"/>
                <a:gd name="T2" fmla="*/ 44 w 47"/>
                <a:gd name="T3" fmla="*/ 28 h 57"/>
                <a:gd name="T4" fmla="*/ 38 w 47"/>
                <a:gd name="T5" fmla="*/ 47 h 57"/>
                <a:gd name="T6" fmla="*/ 23 w 47"/>
                <a:gd name="T7" fmla="*/ 54 h 57"/>
                <a:gd name="T8" fmla="*/ 9 w 47"/>
                <a:gd name="T9" fmla="*/ 47 h 57"/>
                <a:gd name="T10" fmla="*/ 3 w 47"/>
                <a:gd name="T11" fmla="*/ 28 h 57"/>
                <a:gd name="T12" fmla="*/ 9 w 47"/>
                <a:gd name="T13" fmla="*/ 10 h 57"/>
                <a:gd name="T14" fmla="*/ 23 w 47"/>
                <a:gd name="T15" fmla="*/ 3 h 57"/>
                <a:gd name="T16" fmla="*/ 38 w 47"/>
                <a:gd name="T17" fmla="*/ 10 h 57"/>
                <a:gd name="T18" fmla="*/ 44 w 47"/>
                <a:gd name="T19" fmla="*/ 28 h 57"/>
                <a:gd name="T20" fmla="*/ 45 w 47"/>
                <a:gd name="T21" fmla="*/ 28 h 57"/>
                <a:gd name="T22" fmla="*/ 47 w 47"/>
                <a:gd name="T23" fmla="*/ 28 h 57"/>
                <a:gd name="T24" fmla="*/ 40 w 47"/>
                <a:gd name="T25" fmla="*/ 8 h 57"/>
                <a:gd name="T26" fmla="*/ 23 w 47"/>
                <a:gd name="T27" fmla="*/ 0 h 57"/>
                <a:gd name="T28" fmla="*/ 7 w 47"/>
                <a:gd name="T29" fmla="*/ 8 h 57"/>
                <a:gd name="T30" fmla="*/ 0 w 47"/>
                <a:gd name="T31" fmla="*/ 28 h 57"/>
                <a:gd name="T32" fmla="*/ 7 w 47"/>
                <a:gd name="T33" fmla="*/ 48 h 57"/>
                <a:gd name="T34" fmla="*/ 23 w 47"/>
                <a:gd name="T35" fmla="*/ 57 h 57"/>
                <a:gd name="T36" fmla="*/ 40 w 47"/>
                <a:gd name="T37" fmla="*/ 48 h 57"/>
                <a:gd name="T38" fmla="*/ 47 w 47"/>
                <a:gd name="T39" fmla="*/ 28 h 57"/>
                <a:gd name="T40" fmla="*/ 45 w 47"/>
                <a:gd name="T41"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57">
                  <a:moveTo>
                    <a:pt x="45" y="28"/>
                  </a:moveTo>
                  <a:cubicBezTo>
                    <a:pt x="44" y="28"/>
                    <a:pt x="44" y="28"/>
                    <a:pt x="44" y="28"/>
                  </a:cubicBezTo>
                  <a:cubicBezTo>
                    <a:pt x="44" y="36"/>
                    <a:pt x="41" y="42"/>
                    <a:pt x="38" y="47"/>
                  </a:cubicBezTo>
                  <a:cubicBezTo>
                    <a:pt x="34" y="51"/>
                    <a:pt x="29" y="54"/>
                    <a:pt x="23" y="54"/>
                  </a:cubicBezTo>
                  <a:cubicBezTo>
                    <a:pt x="18" y="54"/>
                    <a:pt x="13" y="51"/>
                    <a:pt x="9" y="47"/>
                  </a:cubicBezTo>
                  <a:cubicBezTo>
                    <a:pt x="6" y="42"/>
                    <a:pt x="3" y="36"/>
                    <a:pt x="3" y="28"/>
                  </a:cubicBezTo>
                  <a:cubicBezTo>
                    <a:pt x="3" y="21"/>
                    <a:pt x="6" y="15"/>
                    <a:pt x="9" y="10"/>
                  </a:cubicBezTo>
                  <a:cubicBezTo>
                    <a:pt x="13" y="5"/>
                    <a:pt x="18" y="3"/>
                    <a:pt x="23" y="3"/>
                  </a:cubicBezTo>
                  <a:cubicBezTo>
                    <a:pt x="29" y="3"/>
                    <a:pt x="34" y="5"/>
                    <a:pt x="38" y="10"/>
                  </a:cubicBezTo>
                  <a:cubicBezTo>
                    <a:pt x="41" y="15"/>
                    <a:pt x="44" y="21"/>
                    <a:pt x="44" y="28"/>
                  </a:cubicBezTo>
                  <a:cubicBezTo>
                    <a:pt x="45" y="28"/>
                    <a:pt x="45" y="28"/>
                    <a:pt x="45" y="28"/>
                  </a:cubicBezTo>
                  <a:cubicBezTo>
                    <a:pt x="47" y="28"/>
                    <a:pt x="47" y="28"/>
                    <a:pt x="47" y="28"/>
                  </a:cubicBezTo>
                  <a:cubicBezTo>
                    <a:pt x="47" y="20"/>
                    <a:pt x="44" y="13"/>
                    <a:pt x="40" y="8"/>
                  </a:cubicBezTo>
                  <a:cubicBezTo>
                    <a:pt x="36" y="3"/>
                    <a:pt x="30" y="0"/>
                    <a:pt x="23" y="0"/>
                  </a:cubicBezTo>
                  <a:cubicBezTo>
                    <a:pt x="17" y="0"/>
                    <a:pt x="11" y="3"/>
                    <a:pt x="7" y="8"/>
                  </a:cubicBezTo>
                  <a:cubicBezTo>
                    <a:pt x="3" y="13"/>
                    <a:pt x="0" y="20"/>
                    <a:pt x="0" y="28"/>
                  </a:cubicBezTo>
                  <a:cubicBezTo>
                    <a:pt x="0" y="36"/>
                    <a:pt x="3" y="43"/>
                    <a:pt x="7" y="48"/>
                  </a:cubicBezTo>
                  <a:cubicBezTo>
                    <a:pt x="11" y="54"/>
                    <a:pt x="17" y="57"/>
                    <a:pt x="23" y="57"/>
                  </a:cubicBezTo>
                  <a:cubicBezTo>
                    <a:pt x="30" y="57"/>
                    <a:pt x="36" y="54"/>
                    <a:pt x="40" y="48"/>
                  </a:cubicBezTo>
                  <a:cubicBezTo>
                    <a:pt x="44" y="43"/>
                    <a:pt x="47" y="36"/>
                    <a:pt x="47" y="28"/>
                  </a:cubicBezTo>
                  <a:lnTo>
                    <a:pt x="45" y="28"/>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isli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 name="T8" fmla="*/ 0 w 52"/>
                <a:gd name="T9" fmla="*/ 5 h 16"/>
              </a:gdLst>
              <a:ahLst/>
              <a:cxnLst>
                <a:cxn ang="0">
                  <a:pos x="T0" y="T1"/>
                </a:cxn>
                <a:cxn ang="0">
                  <a:pos x="T2" y="T3"/>
                </a:cxn>
                <a:cxn ang="0">
                  <a:pos x="T4" y="T5"/>
                </a:cxn>
                <a:cxn ang="0">
                  <a:pos x="T6" y="T7"/>
                </a:cxn>
                <a:cxn ang="0">
                  <a:pos x="T8" y="T9"/>
                </a:cxn>
              </a:cxnLst>
              <a:rect l="0" t="0" r="r" b="b"/>
              <a:pathLst>
                <a:path w="52" h="16">
                  <a:moveTo>
                    <a:pt x="0" y="5"/>
                  </a:moveTo>
                  <a:lnTo>
                    <a:pt x="52" y="16"/>
                  </a:lnTo>
                  <a:lnTo>
                    <a:pt x="52" y="11"/>
                  </a:lnTo>
                  <a:lnTo>
                    <a:pt x="2" y="0"/>
                  </a:lnTo>
                  <a:lnTo>
                    <a:pt x="0" y="5"/>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ïṡľï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Lst>
              <a:ahLst/>
              <a:cxnLst>
                <a:cxn ang="0">
                  <a:pos x="T0" y="T1"/>
                </a:cxn>
                <a:cxn ang="0">
                  <a:pos x="T2" y="T3"/>
                </a:cxn>
                <a:cxn ang="0">
                  <a:pos x="T4" y="T5"/>
                </a:cxn>
                <a:cxn ang="0">
                  <a:pos x="T6" y="T7"/>
                </a:cxn>
              </a:cxnLst>
              <a:rect l="0" t="0" r="r" b="b"/>
              <a:pathLst>
                <a:path w="52" h="16">
                  <a:moveTo>
                    <a:pt x="0" y="5"/>
                  </a:moveTo>
                  <a:lnTo>
                    <a:pt x="52" y="16"/>
                  </a:lnTo>
                  <a:lnTo>
                    <a:pt x="52" y="11"/>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ïşḷídè"/>
            <p:cNvSpPr/>
            <p:nvPr/>
          </p:nvSpPr>
          <p:spPr bwMode="auto">
            <a:xfrm>
              <a:off x="5458" y="7012"/>
              <a:ext cx="36" cy="76"/>
            </a:xfrm>
            <a:custGeom>
              <a:avLst/>
              <a:gdLst>
                <a:gd name="T0" fmla="*/ 18 w 21"/>
                <a:gd name="T1" fmla="*/ 0 h 44"/>
                <a:gd name="T2" fmla="*/ 21 w 21"/>
                <a:gd name="T3" fmla="*/ 44 h 44"/>
                <a:gd name="T4" fmla="*/ 0 w 21"/>
                <a:gd name="T5" fmla="*/ 31 h 44"/>
                <a:gd name="T6" fmla="*/ 18 w 21"/>
                <a:gd name="T7" fmla="*/ 0 h 44"/>
              </a:gdLst>
              <a:ahLst/>
              <a:cxnLst>
                <a:cxn ang="0">
                  <a:pos x="T0" y="T1"/>
                </a:cxn>
                <a:cxn ang="0">
                  <a:pos x="T2" y="T3"/>
                </a:cxn>
                <a:cxn ang="0">
                  <a:pos x="T4" y="T5"/>
                </a:cxn>
                <a:cxn ang="0">
                  <a:pos x="T6" y="T7"/>
                </a:cxn>
              </a:cxnLst>
              <a:rect l="0" t="0" r="r" b="b"/>
              <a:pathLst>
                <a:path w="21" h="44">
                  <a:moveTo>
                    <a:pt x="18" y="0"/>
                  </a:moveTo>
                  <a:lnTo>
                    <a:pt x="21" y="44"/>
                  </a:lnTo>
                  <a:lnTo>
                    <a:pt x="0" y="31"/>
                  </a:lnTo>
                  <a:lnTo>
                    <a:pt x="18" y="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iṣľïḋe"/>
            <p:cNvSpPr/>
            <p:nvPr/>
          </p:nvSpPr>
          <p:spPr bwMode="auto">
            <a:xfrm>
              <a:off x="5466" y="7012"/>
              <a:ext cx="50" cy="28"/>
            </a:xfrm>
            <a:custGeom>
              <a:avLst/>
              <a:gdLst>
                <a:gd name="T0" fmla="*/ 16 w 18"/>
                <a:gd name="T1" fmla="*/ 10 h 10"/>
                <a:gd name="T2" fmla="*/ 0 w 18"/>
                <a:gd name="T3" fmla="*/ 10 h 10"/>
                <a:gd name="T4" fmla="*/ 0 w 18"/>
                <a:gd name="T5" fmla="*/ 6 h 10"/>
                <a:gd name="T6" fmla="*/ 18 w 18"/>
                <a:gd name="T7" fmla="*/ 6 h 10"/>
                <a:gd name="T8" fmla="*/ 16 w 18"/>
                <a:gd name="T9" fmla="*/ 10 h 10"/>
              </a:gdLst>
              <a:ahLst/>
              <a:cxnLst>
                <a:cxn ang="0">
                  <a:pos x="T0" y="T1"/>
                </a:cxn>
                <a:cxn ang="0">
                  <a:pos x="T2" y="T3"/>
                </a:cxn>
                <a:cxn ang="0">
                  <a:pos x="T4" y="T5"/>
                </a:cxn>
                <a:cxn ang="0">
                  <a:pos x="T6" y="T7"/>
                </a:cxn>
                <a:cxn ang="0">
                  <a:pos x="T8" y="T9"/>
                </a:cxn>
              </a:cxnLst>
              <a:rect l="0" t="0" r="r" b="b"/>
              <a:pathLst>
                <a:path w="18" h="10">
                  <a:moveTo>
                    <a:pt x="16" y="10"/>
                  </a:moveTo>
                  <a:cubicBezTo>
                    <a:pt x="8" y="5"/>
                    <a:pt x="0" y="9"/>
                    <a:pt x="0" y="10"/>
                  </a:cubicBezTo>
                  <a:cubicBezTo>
                    <a:pt x="0" y="6"/>
                    <a:pt x="0" y="6"/>
                    <a:pt x="0" y="6"/>
                  </a:cubicBezTo>
                  <a:cubicBezTo>
                    <a:pt x="1" y="6"/>
                    <a:pt x="7" y="0"/>
                    <a:pt x="18" y="6"/>
                  </a:cubicBezTo>
                  <a:lnTo>
                    <a:pt x="16" y="1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iṧ1idé"/>
            <p:cNvSpPr/>
            <p:nvPr/>
          </p:nvSpPr>
          <p:spPr bwMode="auto">
            <a:xfrm>
              <a:off x="5687" y="7012"/>
              <a:ext cx="157" cy="157"/>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iṣḷíḍè"/>
            <p:cNvSpPr/>
            <p:nvPr/>
          </p:nvSpPr>
          <p:spPr bwMode="auto">
            <a:xfrm>
              <a:off x="5718" y="7048"/>
              <a:ext cx="60" cy="59"/>
            </a:xfrm>
            <a:custGeom>
              <a:avLst/>
              <a:gdLst>
                <a:gd name="T0" fmla="*/ 4 w 22"/>
                <a:gd name="T1" fmla="*/ 19 h 21"/>
                <a:gd name="T2" fmla="*/ 4 w 22"/>
                <a:gd name="T3" fmla="*/ 17 h 21"/>
                <a:gd name="T4" fmla="*/ 4 w 22"/>
                <a:gd name="T5" fmla="*/ 16 h 21"/>
                <a:gd name="T6" fmla="*/ 4 w 22"/>
                <a:gd name="T7" fmla="*/ 15 h 21"/>
                <a:gd name="T8" fmla="*/ 4 w 22"/>
                <a:gd name="T9" fmla="*/ 15 h 21"/>
                <a:gd name="T10" fmla="*/ 4 w 22"/>
                <a:gd name="T11" fmla="*/ 13 h 21"/>
                <a:gd name="T12" fmla="*/ 5 w 22"/>
                <a:gd name="T13" fmla="*/ 12 h 21"/>
                <a:gd name="T14" fmla="*/ 5 w 22"/>
                <a:gd name="T15" fmla="*/ 11 h 21"/>
                <a:gd name="T16" fmla="*/ 5 w 22"/>
                <a:gd name="T17" fmla="*/ 11 h 21"/>
                <a:gd name="T18" fmla="*/ 6 w 22"/>
                <a:gd name="T19" fmla="*/ 8 h 21"/>
                <a:gd name="T20" fmla="*/ 7 w 22"/>
                <a:gd name="T21" fmla="*/ 8 h 21"/>
                <a:gd name="T22" fmla="*/ 7 w 22"/>
                <a:gd name="T23" fmla="*/ 7 h 21"/>
                <a:gd name="T24" fmla="*/ 8 w 22"/>
                <a:gd name="T25" fmla="*/ 6 h 21"/>
                <a:gd name="T26" fmla="*/ 9 w 22"/>
                <a:gd name="T27" fmla="*/ 6 h 21"/>
                <a:gd name="T28" fmla="*/ 9 w 22"/>
                <a:gd name="T29" fmla="*/ 5 h 21"/>
                <a:gd name="T30" fmla="*/ 11 w 22"/>
                <a:gd name="T31" fmla="*/ 5 h 21"/>
                <a:gd name="T32" fmla="*/ 20 w 22"/>
                <a:gd name="T33" fmla="*/ 4 h 21"/>
                <a:gd name="T34" fmla="*/ 22 w 22"/>
                <a:gd name="T35" fmla="*/ 2 h 21"/>
                <a:gd name="T36" fmla="*/ 20 w 22"/>
                <a:gd name="T37" fmla="*/ 0 h 21"/>
                <a:gd name="T38" fmla="*/ 4 w 22"/>
                <a:gd name="T39" fmla="*/ 5 h 21"/>
                <a:gd name="T40" fmla="*/ 0 w 22"/>
                <a:gd name="T41" fmla="*/ 16 h 21"/>
                <a:gd name="T42" fmla="*/ 0 w 22"/>
                <a:gd name="T43" fmla="*/ 19 h 21"/>
                <a:gd name="T44" fmla="*/ 4 w 22"/>
                <a:gd name="T45"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21">
                  <a:moveTo>
                    <a:pt x="4" y="19"/>
                  </a:moveTo>
                  <a:cubicBezTo>
                    <a:pt x="4" y="18"/>
                    <a:pt x="4" y="17"/>
                    <a:pt x="4" y="17"/>
                  </a:cubicBezTo>
                  <a:cubicBezTo>
                    <a:pt x="4" y="16"/>
                    <a:pt x="4" y="16"/>
                    <a:pt x="4" y="16"/>
                  </a:cubicBezTo>
                  <a:cubicBezTo>
                    <a:pt x="4" y="15"/>
                    <a:pt x="4" y="15"/>
                    <a:pt x="4" y="15"/>
                  </a:cubicBezTo>
                  <a:cubicBezTo>
                    <a:pt x="4" y="15"/>
                    <a:pt x="4" y="16"/>
                    <a:pt x="4" y="15"/>
                  </a:cubicBezTo>
                  <a:cubicBezTo>
                    <a:pt x="4" y="14"/>
                    <a:pt x="4" y="14"/>
                    <a:pt x="4" y="13"/>
                  </a:cubicBezTo>
                  <a:cubicBezTo>
                    <a:pt x="4" y="13"/>
                    <a:pt x="5" y="12"/>
                    <a:pt x="5" y="12"/>
                  </a:cubicBezTo>
                  <a:cubicBezTo>
                    <a:pt x="5" y="11"/>
                    <a:pt x="5" y="11"/>
                    <a:pt x="5" y="11"/>
                  </a:cubicBezTo>
                  <a:cubicBezTo>
                    <a:pt x="5" y="11"/>
                    <a:pt x="5" y="10"/>
                    <a:pt x="5" y="11"/>
                  </a:cubicBezTo>
                  <a:cubicBezTo>
                    <a:pt x="5" y="10"/>
                    <a:pt x="6" y="9"/>
                    <a:pt x="6" y="8"/>
                  </a:cubicBezTo>
                  <a:cubicBezTo>
                    <a:pt x="7" y="8"/>
                    <a:pt x="7" y="8"/>
                    <a:pt x="7" y="8"/>
                  </a:cubicBezTo>
                  <a:cubicBezTo>
                    <a:pt x="7" y="7"/>
                    <a:pt x="7" y="7"/>
                    <a:pt x="7" y="7"/>
                  </a:cubicBezTo>
                  <a:cubicBezTo>
                    <a:pt x="8" y="7"/>
                    <a:pt x="8" y="7"/>
                    <a:pt x="8" y="6"/>
                  </a:cubicBezTo>
                  <a:cubicBezTo>
                    <a:pt x="9" y="6"/>
                    <a:pt x="9" y="6"/>
                    <a:pt x="9" y="6"/>
                  </a:cubicBezTo>
                  <a:cubicBezTo>
                    <a:pt x="9" y="5"/>
                    <a:pt x="9" y="5"/>
                    <a:pt x="9" y="5"/>
                  </a:cubicBezTo>
                  <a:cubicBezTo>
                    <a:pt x="10" y="5"/>
                    <a:pt x="10" y="5"/>
                    <a:pt x="11" y="5"/>
                  </a:cubicBezTo>
                  <a:cubicBezTo>
                    <a:pt x="13" y="3"/>
                    <a:pt x="17" y="3"/>
                    <a:pt x="20" y="4"/>
                  </a:cubicBezTo>
                  <a:cubicBezTo>
                    <a:pt x="21" y="4"/>
                    <a:pt x="22" y="3"/>
                    <a:pt x="22" y="2"/>
                  </a:cubicBezTo>
                  <a:cubicBezTo>
                    <a:pt x="22" y="1"/>
                    <a:pt x="21" y="0"/>
                    <a:pt x="20" y="0"/>
                  </a:cubicBezTo>
                  <a:cubicBezTo>
                    <a:pt x="14" y="0"/>
                    <a:pt x="8" y="1"/>
                    <a:pt x="4" y="5"/>
                  </a:cubicBezTo>
                  <a:cubicBezTo>
                    <a:pt x="2" y="8"/>
                    <a:pt x="1" y="12"/>
                    <a:pt x="0" y="16"/>
                  </a:cubicBezTo>
                  <a:cubicBezTo>
                    <a:pt x="0" y="17"/>
                    <a:pt x="0" y="18"/>
                    <a:pt x="0" y="19"/>
                  </a:cubicBezTo>
                  <a:cubicBezTo>
                    <a:pt x="1" y="21"/>
                    <a:pt x="4" y="21"/>
                    <a:pt x="4" y="19"/>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iṧḻïďé"/>
            <p:cNvSpPr/>
            <p:nvPr/>
          </p:nvSpPr>
          <p:spPr bwMode="auto">
            <a:xfrm>
              <a:off x="5683" y="7032"/>
              <a:ext cx="31" cy="59"/>
            </a:xfrm>
            <a:custGeom>
              <a:avLst/>
              <a:gdLst>
                <a:gd name="T0" fmla="*/ 3 w 11"/>
                <a:gd name="T1" fmla="*/ 21 h 21"/>
                <a:gd name="T2" fmla="*/ 11 w 11"/>
                <a:gd name="T3" fmla="*/ 2 h 21"/>
                <a:gd name="T4" fmla="*/ 9 w 11"/>
                <a:gd name="T5" fmla="*/ 0 h 21"/>
                <a:gd name="T6" fmla="*/ 0 w 11"/>
                <a:gd name="T7" fmla="*/ 21 h 21"/>
                <a:gd name="T8" fmla="*/ 3 w 11"/>
                <a:gd name="T9" fmla="*/ 21 h 21"/>
              </a:gdLst>
              <a:ahLst/>
              <a:cxnLst>
                <a:cxn ang="0">
                  <a:pos x="T0" y="T1"/>
                </a:cxn>
                <a:cxn ang="0">
                  <a:pos x="T2" y="T3"/>
                </a:cxn>
                <a:cxn ang="0">
                  <a:pos x="T4" y="T5"/>
                </a:cxn>
                <a:cxn ang="0">
                  <a:pos x="T6" y="T7"/>
                </a:cxn>
                <a:cxn ang="0">
                  <a:pos x="T8" y="T9"/>
                </a:cxn>
              </a:cxnLst>
              <a:rect l="0" t="0" r="r" b="b"/>
              <a:pathLst>
                <a:path w="11" h="21">
                  <a:moveTo>
                    <a:pt x="3" y="21"/>
                  </a:moveTo>
                  <a:cubicBezTo>
                    <a:pt x="3" y="14"/>
                    <a:pt x="6" y="7"/>
                    <a:pt x="11" y="2"/>
                  </a:cubicBezTo>
                  <a:cubicBezTo>
                    <a:pt x="9" y="0"/>
                    <a:pt x="9" y="0"/>
                    <a:pt x="9" y="0"/>
                  </a:cubicBezTo>
                  <a:cubicBezTo>
                    <a:pt x="3" y="5"/>
                    <a:pt x="0" y="13"/>
                    <a:pt x="0" y="21"/>
                  </a:cubicBezTo>
                  <a:cubicBezTo>
                    <a:pt x="3" y="21"/>
                    <a:pt x="3" y="21"/>
                    <a:pt x="3" y="2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íŝľîḓe"/>
            <p:cNvSpPr/>
            <p:nvPr/>
          </p:nvSpPr>
          <p:spPr bwMode="auto">
            <a:xfrm>
              <a:off x="5709" y="7010"/>
              <a:ext cx="140" cy="162"/>
            </a:xfrm>
            <a:custGeom>
              <a:avLst/>
              <a:gdLst>
                <a:gd name="T0" fmla="*/ 2 w 50"/>
                <a:gd name="T1" fmla="*/ 10 h 58"/>
                <a:gd name="T2" fmla="*/ 20 w 50"/>
                <a:gd name="T3" fmla="*/ 3 h 58"/>
                <a:gd name="T4" fmla="*/ 39 w 50"/>
                <a:gd name="T5" fmla="*/ 10 h 58"/>
                <a:gd name="T6" fmla="*/ 47 w 50"/>
                <a:gd name="T7" fmla="*/ 29 h 58"/>
                <a:gd name="T8" fmla="*/ 39 w 50"/>
                <a:gd name="T9" fmla="*/ 47 h 58"/>
                <a:gd name="T10" fmla="*/ 20 w 50"/>
                <a:gd name="T11" fmla="*/ 55 h 58"/>
                <a:gd name="T12" fmla="*/ 8 w 50"/>
                <a:gd name="T13" fmla="*/ 52 h 58"/>
                <a:gd name="T14" fmla="*/ 5 w 50"/>
                <a:gd name="T15" fmla="*/ 50 h 58"/>
                <a:gd name="T16" fmla="*/ 2 w 50"/>
                <a:gd name="T17" fmla="*/ 48 h 58"/>
                <a:gd name="T18" fmla="*/ 0 w 50"/>
                <a:gd name="T19" fmla="*/ 50 h 58"/>
                <a:gd name="T20" fmla="*/ 3 w 50"/>
                <a:gd name="T21" fmla="*/ 53 h 58"/>
                <a:gd name="T22" fmla="*/ 6 w 50"/>
                <a:gd name="T23" fmla="*/ 55 h 58"/>
                <a:gd name="T24" fmla="*/ 20 w 50"/>
                <a:gd name="T25" fmla="*/ 58 h 58"/>
                <a:gd name="T26" fmla="*/ 41 w 50"/>
                <a:gd name="T27" fmla="*/ 50 h 58"/>
                <a:gd name="T28" fmla="*/ 50 w 50"/>
                <a:gd name="T29" fmla="*/ 29 h 58"/>
                <a:gd name="T30" fmla="*/ 41 w 50"/>
                <a:gd name="T31" fmla="*/ 8 h 58"/>
                <a:gd name="T32" fmla="*/ 20 w 50"/>
                <a:gd name="T33" fmla="*/ 0 h 58"/>
                <a:gd name="T34" fmla="*/ 0 w 50"/>
                <a:gd name="T35" fmla="*/ 8 h 58"/>
                <a:gd name="T36" fmla="*/ 2 w 50"/>
                <a:gd name="T37" fmla="*/ 1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58">
                  <a:moveTo>
                    <a:pt x="2" y="10"/>
                  </a:moveTo>
                  <a:cubicBezTo>
                    <a:pt x="6" y="6"/>
                    <a:pt x="13" y="3"/>
                    <a:pt x="20" y="3"/>
                  </a:cubicBezTo>
                  <a:cubicBezTo>
                    <a:pt x="27" y="3"/>
                    <a:pt x="34" y="6"/>
                    <a:pt x="39" y="10"/>
                  </a:cubicBezTo>
                  <a:cubicBezTo>
                    <a:pt x="44" y="15"/>
                    <a:pt x="47" y="22"/>
                    <a:pt x="47" y="29"/>
                  </a:cubicBezTo>
                  <a:cubicBezTo>
                    <a:pt x="47" y="36"/>
                    <a:pt x="44" y="43"/>
                    <a:pt x="39" y="47"/>
                  </a:cubicBezTo>
                  <a:cubicBezTo>
                    <a:pt x="34" y="52"/>
                    <a:pt x="27" y="55"/>
                    <a:pt x="20" y="55"/>
                  </a:cubicBezTo>
                  <a:cubicBezTo>
                    <a:pt x="16" y="55"/>
                    <a:pt x="11" y="54"/>
                    <a:pt x="8" y="52"/>
                  </a:cubicBezTo>
                  <a:cubicBezTo>
                    <a:pt x="7" y="52"/>
                    <a:pt x="6" y="51"/>
                    <a:pt x="5" y="50"/>
                  </a:cubicBezTo>
                  <a:cubicBezTo>
                    <a:pt x="3" y="49"/>
                    <a:pt x="2" y="48"/>
                    <a:pt x="2" y="48"/>
                  </a:cubicBezTo>
                  <a:cubicBezTo>
                    <a:pt x="0" y="50"/>
                    <a:pt x="0" y="50"/>
                    <a:pt x="0" y="50"/>
                  </a:cubicBezTo>
                  <a:cubicBezTo>
                    <a:pt x="0" y="51"/>
                    <a:pt x="2" y="52"/>
                    <a:pt x="3" y="53"/>
                  </a:cubicBezTo>
                  <a:cubicBezTo>
                    <a:pt x="4" y="53"/>
                    <a:pt x="5" y="54"/>
                    <a:pt x="6" y="55"/>
                  </a:cubicBezTo>
                  <a:cubicBezTo>
                    <a:pt x="10" y="57"/>
                    <a:pt x="15" y="58"/>
                    <a:pt x="20" y="58"/>
                  </a:cubicBezTo>
                  <a:cubicBezTo>
                    <a:pt x="28" y="58"/>
                    <a:pt x="36" y="55"/>
                    <a:pt x="41" y="50"/>
                  </a:cubicBezTo>
                  <a:cubicBezTo>
                    <a:pt x="46" y="44"/>
                    <a:pt x="50" y="37"/>
                    <a:pt x="50" y="29"/>
                  </a:cubicBezTo>
                  <a:cubicBezTo>
                    <a:pt x="50" y="21"/>
                    <a:pt x="46" y="14"/>
                    <a:pt x="41" y="8"/>
                  </a:cubicBezTo>
                  <a:cubicBezTo>
                    <a:pt x="36" y="3"/>
                    <a:pt x="28" y="0"/>
                    <a:pt x="20" y="0"/>
                  </a:cubicBezTo>
                  <a:cubicBezTo>
                    <a:pt x="12" y="0"/>
                    <a:pt x="5" y="3"/>
                    <a:pt x="0" y="8"/>
                  </a:cubicBezTo>
                  <a:cubicBezTo>
                    <a:pt x="2" y="10"/>
                    <a:pt x="2" y="10"/>
                    <a:pt x="2" y="10"/>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íṥḻïḍé"/>
            <p:cNvSpPr/>
            <p:nvPr/>
          </p:nvSpPr>
          <p:spPr bwMode="auto">
            <a:xfrm>
              <a:off x="5799" y="6691"/>
              <a:ext cx="122" cy="122"/>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ïṡḷiďê"/>
            <p:cNvSpPr/>
            <p:nvPr/>
          </p:nvSpPr>
          <p:spPr bwMode="auto">
            <a:xfrm>
              <a:off x="5871" y="6360"/>
              <a:ext cx="448" cy="403"/>
            </a:xfrm>
            <a:custGeom>
              <a:avLst/>
              <a:gdLst>
                <a:gd name="T0" fmla="*/ 140 w 160"/>
                <a:gd name="T1" fmla="*/ 26 h 144"/>
                <a:gd name="T2" fmla="*/ 115 w 160"/>
                <a:gd name="T3" fmla="*/ 118 h 144"/>
                <a:gd name="T4" fmla="*/ 20 w 160"/>
                <a:gd name="T5" fmla="*/ 118 h 144"/>
                <a:gd name="T6" fmla="*/ 44 w 160"/>
                <a:gd name="T7" fmla="*/ 26 h 144"/>
                <a:gd name="T8" fmla="*/ 140 w 160"/>
                <a:gd name="T9" fmla="*/ 26 h 144"/>
              </a:gdLst>
              <a:ahLst/>
              <a:cxnLst>
                <a:cxn ang="0">
                  <a:pos x="T0" y="T1"/>
                </a:cxn>
                <a:cxn ang="0">
                  <a:pos x="T2" y="T3"/>
                </a:cxn>
                <a:cxn ang="0">
                  <a:pos x="T4" y="T5"/>
                </a:cxn>
                <a:cxn ang="0">
                  <a:pos x="T6" y="T7"/>
                </a:cxn>
                <a:cxn ang="0">
                  <a:pos x="T8" y="T9"/>
                </a:cxn>
              </a:cxnLst>
              <a:rect l="0" t="0" r="r" b="b"/>
              <a:pathLst>
                <a:path w="160" h="144">
                  <a:moveTo>
                    <a:pt x="140" y="26"/>
                  </a:moveTo>
                  <a:cubicBezTo>
                    <a:pt x="160" y="51"/>
                    <a:pt x="149" y="93"/>
                    <a:pt x="115" y="118"/>
                  </a:cubicBezTo>
                  <a:cubicBezTo>
                    <a:pt x="82" y="144"/>
                    <a:pt x="39" y="144"/>
                    <a:pt x="20" y="118"/>
                  </a:cubicBezTo>
                  <a:cubicBezTo>
                    <a:pt x="0" y="93"/>
                    <a:pt x="11" y="51"/>
                    <a:pt x="44" y="26"/>
                  </a:cubicBezTo>
                  <a:cubicBezTo>
                    <a:pt x="78" y="0"/>
                    <a:pt x="120" y="0"/>
                    <a:pt x="140" y="2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íšlîḑê"/>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îśļíḍe"/>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î$ļïḍ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îṥ1iḓ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ïṩ1iḑ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îšḻiḓ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6" name="íṧlídè"/>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îṧlîḋe"/>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iS1iḑè"/>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î$1îďe"/>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îṣḷíďè"/>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íṩļîḑé"/>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í$ļîḑê"/>
            <p:cNvSpPr/>
            <p:nvPr/>
          </p:nvSpPr>
          <p:spPr bwMode="auto">
            <a:xfrm>
              <a:off x="3708" y="9957"/>
              <a:ext cx="750" cy="372"/>
            </a:xfrm>
            <a:custGeom>
              <a:avLst/>
              <a:gdLst>
                <a:gd name="T0" fmla="*/ 0 w 435"/>
                <a:gd name="T1" fmla="*/ 216 h 216"/>
                <a:gd name="T2" fmla="*/ 424 w 435"/>
                <a:gd name="T3" fmla="*/ 216 h 216"/>
                <a:gd name="T4" fmla="*/ 435 w 435"/>
                <a:gd name="T5" fmla="*/ 0 h 216"/>
                <a:gd name="T6" fmla="*/ 218 w 435"/>
                <a:gd name="T7" fmla="*/ 0 h 216"/>
                <a:gd name="T8" fmla="*/ 179 w 435"/>
                <a:gd name="T9" fmla="*/ 94 h 216"/>
                <a:gd name="T10" fmla="*/ 0 w 435"/>
                <a:gd name="T11" fmla="*/ 216 h 216"/>
              </a:gdLst>
              <a:ahLst/>
              <a:cxnLst>
                <a:cxn ang="0">
                  <a:pos x="T0" y="T1"/>
                </a:cxn>
                <a:cxn ang="0">
                  <a:pos x="T2" y="T3"/>
                </a:cxn>
                <a:cxn ang="0">
                  <a:pos x="T4" y="T5"/>
                </a:cxn>
                <a:cxn ang="0">
                  <a:pos x="T6" y="T7"/>
                </a:cxn>
                <a:cxn ang="0">
                  <a:pos x="T8" y="T9"/>
                </a:cxn>
                <a:cxn ang="0">
                  <a:pos x="T10" y="T11"/>
                </a:cxn>
              </a:cxnLst>
              <a:rect l="0" t="0" r="r" b="b"/>
              <a:pathLst>
                <a:path w="435" h="216">
                  <a:moveTo>
                    <a:pt x="0" y="216"/>
                  </a:moveTo>
                  <a:lnTo>
                    <a:pt x="424" y="216"/>
                  </a:lnTo>
                  <a:lnTo>
                    <a:pt x="435" y="0"/>
                  </a:lnTo>
                  <a:lnTo>
                    <a:pt x="218" y="0"/>
                  </a:lnTo>
                  <a:lnTo>
                    <a:pt x="179" y="94"/>
                  </a:lnTo>
                  <a:lnTo>
                    <a:pt x="0" y="21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3" name="í$lïďé"/>
            <p:cNvSpPr/>
            <p:nvPr/>
          </p:nvSpPr>
          <p:spPr bwMode="auto">
            <a:xfrm>
              <a:off x="3689" y="9952"/>
              <a:ext cx="776" cy="383"/>
            </a:xfrm>
            <a:custGeom>
              <a:avLst/>
              <a:gdLst>
                <a:gd name="T0" fmla="*/ 11 w 450"/>
                <a:gd name="T1" fmla="*/ 219 h 222"/>
                <a:gd name="T2" fmla="*/ 11 w 450"/>
                <a:gd name="T3" fmla="*/ 222 h 222"/>
                <a:gd name="T4" fmla="*/ 438 w 450"/>
                <a:gd name="T5" fmla="*/ 222 h 222"/>
                <a:gd name="T6" fmla="*/ 450 w 450"/>
                <a:gd name="T7" fmla="*/ 0 h 222"/>
                <a:gd name="T8" fmla="*/ 226 w 450"/>
                <a:gd name="T9" fmla="*/ 0 h 222"/>
                <a:gd name="T10" fmla="*/ 188 w 450"/>
                <a:gd name="T11" fmla="*/ 96 h 222"/>
                <a:gd name="T12" fmla="*/ 0 w 450"/>
                <a:gd name="T13" fmla="*/ 222 h 222"/>
                <a:gd name="T14" fmla="*/ 11 w 450"/>
                <a:gd name="T15" fmla="*/ 222 h 222"/>
                <a:gd name="T16" fmla="*/ 11 w 450"/>
                <a:gd name="T17" fmla="*/ 219 h 222"/>
                <a:gd name="T18" fmla="*/ 13 w 450"/>
                <a:gd name="T19" fmla="*/ 221 h 222"/>
                <a:gd name="T20" fmla="*/ 193 w 450"/>
                <a:gd name="T21" fmla="*/ 99 h 222"/>
                <a:gd name="T22" fmla="*/ 230 w 450"/>
                <a:gd name="T23" fmla="*/ 7 h 222"/>
                <a:gd name="T24" fmla="*/ 441 w 450"/>
                <a:gd name="T25" fmla="*/ 7 h 222"/>
                <a:gd name="T26" fmla="*/ 432 w 450"/>
                <a:gd name="T27" fmla="*/ 216 h 222"/>
                <a:gd name="T28" fmla="*/ 11 w 450"/>
                <a:gd name="T29" fmla="*/ 216 h 222"/>
                <a:gd name="T30" fmla="*/ 11 w 450"/>
                <a:gd name="T31" fmla="*/ 219 h 222"/>
                <a:gd name="T32" fmla="*/ 13 w 450"/>
                <a:gd name="T33" fmla="*/ 221 h 222"/>
                <a:gd name="T34" fmla="*/ 11 w 450"/>
                <a:gd name="T35" fmla="*/ 219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0" h="222">
                  <a:moveTo>
                    <a:pt x="11" y="219"/>
                  </a:moveTo>
                  <a:lnTo>
                    <a:pt x="11" y="222"/>
                  </a:lnTo>
                  <a:lnTo>
                    <a:pt x="438" y="222"/>
                  </a:lnTo>
                  <a:lnTo>
                    <a:pt x="450" y="0"/>
                  </a:lnTo>
                  <a:lnTo>
                    <a:pt x="226" y="0"/>
                  </a:lnTo>
                  <a:lnTo>
                    <a:pt x="188" y="96"/>
                  </a:lnTo>
                  <a:lnTo>
                    <a:pt x="0" y="222"/>
                  </a:lnTo>
                  <a:lnTo>
                    <a:pt x="11" y="222"/>
                  </a:lnTo>
                  <a:lnTo>
                    <a:pt x="11" y="219"/>
                  </a:lnTo>
                  <a:lnTo>
                    <a:pt x="13" y="221"/>
                  </a:lnTo>
                  <a:lnTo>
                    <a:pt x="193" y="99"/>
                  </a:lnTo>
                  <a:lnTo>
                    <a:pt x="230" y="7"/>
                  </a:lnTo>
                  <a:lnTo>
                    <a:pt x="441" y="7"/>
                  </a:lnTo>
                  <a:lnTo>
                    <a:pt x="432" y="216"/>
                  </a:lnTo>
                  <a:lnTo>
                    <a:pt x="11" y="216"/>
                  </a:lnTo>
                  <a:lnTo>
                    <a:pt x="11" y="219"/>
                  </a:lnTo>
                  <a:lnTo>
                    <a:pt x="13" y="221"/>
                  </a:lnTo>
                  <a:lnTo>
                    <a:pt x="11" y="21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4" name="iṡľîḍè"/>
            <p:cNvSpPr/>
            <p:nvPr/>
          </p:nvSpPr>
          <p:spPr bwMode="auto">
            <a:xfrm>
              <a:off x="3886" y="10164"/>
              <a:ext cx="50" cy="98"/>
            </a:xfrm>
            <a:custGeom>
              <a:avLst/>
              <a:gdLst>
                <a:gd name="T0" fmla="*/ 1 w 18"/>
                <a:gd name="T1" fmla="*/ 3 h 35"/>
                <a:gd name="T2" fmla="*/ 13 w 18"/>
                <a:gd name="T3" fmla="*/ 30 h 35"/>
                <a:gd name="T4" fmla="*/ 15 w 18"/>
                <a:gd name="T5" fmla="*/ 34 h 35"/>
                <a:gd name="T6" fmla="*/ 18 w 18"/>
                <a:gd name="T7" fmla="*/ 32 h 35"/>
                <a:gd name="T8" fmla="*/ 5 w 18"/>
                <a:gd name="T9" fmla="*/ 5 h 35"/>
                <a:gd name="T10" fmla="*/ 4 w 18"/>
                <a:gd name="T11" fmla="*/ 1 h 35"/>
                <a:gd name="T12" fmla="*/ 1 w 18"/>
                <a:gd name="T13" fmla="*/ 3 h 35"/>
              </a:gdLst>
              <a:ahLst/>
              <a:cxnLst>
                <a:cxn ang="0">
                  <a:pos x="T0" y="T1"/>
                </a:cxn>
                <a:cxn ang="0">
                  <a:pos x="T2" y="T3"/>
                </a:cxn>
                <a:cxn ang="0">
                  <a:pos x="T4" y="T5"/>
                </a:cxn>
                <a:cxn ang="0">
                  <a:pos x="T6" y="T7"/>
                </a:cxn>
                <a:cxn ang="0">
                  <a:pos x="T8" y="T9"/>
                </a:cxn>
                <a:cxn ang="0">
                  <a:pos x="T10" y="T11"/>
                </a:cxn>
                <a:cxn ang="0">
                  <a:pos x="T12" y="T13"/>
                </a:cxn>
              </a:cxnLst>
              <a:rect l="0" t="0" r="r" b="b"/>
              <a:pathLst>
                <a:path w="18" h="35">
                  <a:moveTo>
                    <a:pt x="1" y="3"/>
                  </a:moveTo>
                  <a:cubicBezTo>
                    <a:pt x="5" y="12"/>
                    <a:pt x="9" y="21"/>
                    <a:pt x="13" y="30"/>
                  </a:cubicBezTo>
                  <a:cubicBezTo>
                    <a:pt x="14" y="31"/>
                    <a:pt x="14" y="32"/>
                    <a:pt x="15" y="34"/>
                  </a:cubicBezTo>
                  <a:cubicBezTo>
                    <a:pt x="16" y="35"/>
                    <a:pt x="18" y="34"/>
                    <a:pt x="18" y="32"/>
                  </a:cubicBezTo>
                  <a:cubicBezTo>
                    <a:pt x="14" y="23"/>
                    <a:pt x="9" y="14"/>
                    <a:pt x="5"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5" name="ïṣḻiḓè"/>
            <p:cNvSpPr/>
            <p:nvPr/>
          </p:nvSpPr>
          <p:spPr bwMode="auto">
            <a:xfrm>
              <a:off x="3944" y="10131"/>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4" y="32"/>
                    <a:pt x="14" y="33"/>
                    <a:pt x="15" y="34"/>
                  </a:cubicBezTo>
                  <a:cubicBezTo>
                    <a:pt x="16" y="36"/>
                    <a:pt x="18" y="34"/>
                    <a:pt x="17" y="33"/>
                  </a:cubicBezTo>
                  <a:cubicBezTo>
                    <a:pt x="13" y="24"/>
                    <a:pt x="9" y="15"/>
                    <a:pt x="5" y="6"/>
                  </a:cubicBezTo>
                  <a:cubicBezTo>
                    <a:pt x="4" y="4"/>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6" name="îsḻîḍê"/>
            <p:cNvSpPr/>
            <p:nvPr/>
          </p:nvSpPr>
          <p:spPr bwMode="auto">
            <a:xfrm>
              <a:off x="3848" y="9991"/>
              <a:ext cx="152" cy="140"/>
            </a:xfrm>
            <a:custGeom>
              <a:avLst/>
              <a:gdLst>
                <a:gd name="T0" fmla="*/ 52 w 54"/>
                <a:gd name="T1" fmla="*/ 46 h 50"/>
                <a:gd name="T2" fmla="*/ 31 w 54"/>
                <a:gd name="T3" fmla="*/ 37 h 50"/>
                <a:gd name="T4" fmla="*/ 15 w 54"/>
                <a:gd name="T5" fmla="*/ 27 h 50"/>
                <a:gd name="T6" fmla="*/ 4 w 54"/>
                <a:gd name="T7" fmla="*/ 16 h 50"/>
                <a:gd name="T8" fmla="*/ 7 w 54"/>
                <a:gd name="T9" fmla="*/ 5 h 50"/>
                <a:gd name="T10" fmla="*/ 16 w 54"/>
                <a:gd name="T11" fmla="*/ 5 h 50"/>
                <a:gd name="T12" fmla="*/ 28 w 54"/>
                <a:gd name="T13" fmla="*/ 14 h 50"/>
                <a:gd name="T14" fmla="*/ 38 w 54"/>
                <a:gd name="T15" fmla="*/ 28 h 50"/>
                <a:gd name="T16" fmla="*/ 50 w 54"/>
                <a:gd name="T17" fmla="*/ 49 h 50"/>
                <a:gd name="T18" fmla="*/ 53 w 54"/>
                <a:gd name="T19" fmla="*/ 47 h 50"/>
                <a:gd name="T20" fmla="*/ 42 w 54"/>
                <a:gd name="T21" fmla="*/ 28 h 50"/>
                <a:gd name="T22" fmla="*/ 31 w 54"/>
                <a:gd name="T23" fmla="*/ 13 h 50"/>
                <a:gd name="T24" fmla="*/ 18 w 54"/>
                <a:gd name="T25" fmla="*/ 2 h 50"/>
                <a:gd name="T26" fmla="*/ 7 w 54"/>
                <a:gd name="T27" fmla="*/ 2 h 50"/>
                <a:gd name="T28" fmla="*/ 0 w 54"/>
                <a:gd name="T29" fmla="*/ 13 h 50"/>
                <a:gd name="T30" fmla="*/ 8 w 54"/>
                <a:gd name="T31" fmla="*/ 25 h 50"/>
                <a:gd name="T32" fmla="*/ 24 w 54"/>
                <a:gd name="T33" fmla="*/ 36 h 50"/>
                <a:gd name="T34" fmla="*/ 51 w 54"/>
                <a:gd name="T35" fmla="*/ 49 h 50"/>
                <a:gd name="T36" fmla="*/ 52 w 54"/>
                <a:gd name="T3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50">
                  <a:moveTo>
                    <a:pt x="52" y="46"/>
                  </a:moveTo>
                  <a:cubicBezTo>
                    <a:pt x="45" y="44"/>
                    <a:pt x="38" y="40"/>
                    <a:pt x="31" y="37"/>
                  </a:cubicBezTo>
                  <a:cubicBezTo>
                    <a:pt x="25" y="34"/>
                    <a:pt x="20" y="31"/>
                    <a:pt x="15" y="27"/>
                  </a:cubicBezTo>
                  <a:cubicBezTo>
                    <a:pt x="11" y="24"/>
                    <a:pt x="7" y="20"/>
                    <a:pt x="4" y="16"/>
                  </a:cubicBezTo>
                  <a:cubicBezTo>
                    <a:pt x="2" y="12"/>
                    <a:pt x="4" y="8"/>
                    <a:pt x="7" y="5"/>
                  </a:cubicBezTo>
                  <a:cubicBezTo>
                    <a:pt x="10" y="3"/>
                    <a:pt x="13" y="3"/>
                    <a:pt x="16" y="5"/>
                  </a:cubicBezTo>
                  <a:cubicBezTo>
                    <a:pt x="21" y="7"/>
                    <a:pt x="24" y="10"/>
                    <a:pt x="28" y="14"/>
                  </a:cubicBezTo>
                  <a:cubicBezTo>
                    <a:pt x="31" y="18"/>
                    <a:pt x="35" y="23"/>
                    <a:pt x="38" y="28"/>
                  </a:cubicBezTo>
                  <a:cubicBezTo>
                    <a:pt x="43" y="35"/>
                    <a:pt x="47" y="42"/>
                    <a:pt x="50" y="49"/>
                  </a:cubicBezTo>
                  <a:cubicBezTo>
                    <a:pt x="51" y="50"/>
                    <a:pt x="54" y="49"/>
                    <a:pt x="53" y="47"/>
                  </a:cubicBezTo>
                  <a:cubicBezTo>
                    <a:pt x="50" y="40"/>
                    <a:pt x="46" y="34"/>
                    <a:pt x="42" y="28"/>
                  </a:cubicBezTo>
                  <a:cubicBezTo>
                    <a:pt x="38" y="23"/>
                    <a:pt x="35" y="17"/>
                    <a:pt x="31" y="13"/>
                  </a:cubicBezTo>
                  <a:cubicBezTo>
                    <a:pt x="27" y="9"/>
                    <a:pt x="23" y="5"/>
                    <a:pt x="18" y="2"/>
                  </a:cubicBezTo>
                  <a:cubicBezTo>
                    <a:pt x="15" y="0"/>
                    <a:pt x="11" y="0"/>
                    <a:pt x="7" y="2"/>
                  </a:cubicBezTo>
                  <a:cubicBezTo>
                    <a:pt x="3" y="4"/>
                    <a:pt x="0" y="8"/>
                    <a:pt x="0" y="13"/>
                  </a:cubicBezTo>
                  <a:cubicBezTo>
                    <a:pt x="1" y="18"/>
                    <a:pt x="4" y="22"/>
                    <a:pt x="8" y="25"/>
                  </a:cubicBezTo>
                  <a:cubicBezTo>
                    <a:pt x="12" y="29"/>
                    <a:pt x="18" y="33"/>
                    <a:pt x="24" y="36"/>
                  </a:cubicBezTo>
                  <a:cubicBezTo>
                    <a:pt x="32" y="41"/>
                    <a:pt x="42" y="46"/>
                    <a:pt x="51" y="49"/>
                  </a:cubicBezTo>
                  <a:cubicBezTo>
                    <a:pt x="53" y="50"/>
                    <a:pt x="54" y="47"/>
                    <a:pt x="52" y="4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îṥľíḓè"/>
            <p:cNvSpPr/>
            <p:nvPr/>
          </p:nvSpPr>
          <p:spPr bwMode="auto">
            <a:xfrm>
              <a:off x="3949" y="9964"/>
              <a:ext cx="53" cy="171"/>
            </a:xfrm>
            <a:custGeom>
              <a:avLst/>
              <a:gdLst>
                <a:gd name="T0" fmla="*/ 1 w 19"/>
                <a:gd name="T1" fmla="*/ 2 h 61"/>
                <a:gd name="T2" fmla="*/ 14 w 19"/>
                <a:gd name="T3" fmla="*/ 52 h 61"/>
                <a:gd name="T4" fmla="*/ 16 w 19"/>
                <a:gd name="T5" fmla="*/ 59 h 61"/>
                <a:gd name="T6" fmla="*/ 19 w 19"/>
                <a:gd name="T7" fmla="*/ 59 h 61"/>
                <a:gd name="T8" fmla="*/ 6 w 19"/>
                <a:gd name="T9" fmla="*/ 9 h 61"/>
                <a:gd name="T10" fmla="*/ 4 w 19"/>
                <a:gd name="T11" fmla="*/ 2 h 61"/>
                <a:gd name="T12" fmla="*/ 1 w 19"/>
                <a:gd name="T13" fmla="*/ 2 h 61"/>
              </a:gdLst>
              <a:ahLst/>
              <a:cxnLst>
                <a:cxn ang="0">
                  <a:pos x="T0" y="T1"/>
                </a:cxn>
                <a:cxn ang="0">
                  <a:pos x="T2" y="T3"/>
                </a:cxn>
                <a:cxn ang="0">
                  <a:pos x="T4" y="T5"/>
                </a:cxn>
                <a:cxn ang="0">
                  <a:pos x="T6" y="T7"/>
                </a:cxn>
                <a:cxn ang="0">
                  <a:pos x="T8" y="T9"/>
                </a:cxn>
                <a:cxn ang="0">
                  <a:pos x="T10" y="T11"/>
                </a:cxn>
                <a:cxn ang="0">
                  <a:pos x="T12" y="T13"/>
                </a:cxn>
              </a:cxnLst>
              <a:rect l="0" t="0" r="r" b="b"/>
              <a:pathLst>
                <a:path w="19" h="61">
                  <a:moveTo>
                    <a:pt x="1" y="2"/>
                  </a:moveTo>
                  <a:cubicBezTo>
                    <a:pt x="5" y="19"/>
                    <a:pt x="10" y="36"/>
                    <a:pt x="14" y="52"/>
                  </a:cubicBezTo>
                  <a:cubicBezTo>
                    <a:pt x="14" y="55"/>
                    <a:pt x="15" y="57"/>
                    <a:pt x="16" y="59"/>
                  </a:cubicBezTo>
                  <a:cubicBezTo>
                    <a:pt x="16" y="61"/>
                    <a:pt x="19" y="60"/>
                    <a:pt x="19" y="59"/>
                  </a:cubicBezTo>
                  <a:cubicBezTo>
                    <a:pt x="14" y="42"/>
                    <a:pt x="10" y="25"/>
                    <a:pt x="6" y="9"/>
                  </a:cubicBezTo>
                  <a:cubicBezTo>
                    <a:pt x="5" y="6"/>
                    <a:pt x="4" y="4"/>
                    <a:pt x="4" y="2"/>
                  </a:cubicBezTo>
                  <a:cubicBezTo>
                    <a:pt x="3" y="0"/>
                    <a:pt x="0" y="1"/>
                    <a:pt x="1"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ïşļiḋé"/>
            <p:cNvSpPr/>
            <p:nvPr/>
          </p:nvSpPr>
          <p:spPr bwMode="auto">
            <a:xfrm>
              <a:off x="4227" y="10162"/>
              <a:ext cx="221" cy="167"/>
            </a:xfrm>
            <a:custGeom>
              <a:avLst/>
              <a:gdLst>
                <a:gd name="T0" fmla="*/ 76 w 79"/>
                <a:gd name="T1" fmla="*/ 60 h 60"/>
                <a:gd name="T2" fmla="*/ 79 w 79"/>
                <a:gd name="T3" fmla="*/ 1 h 60"/>
                <a:gd name="T4" fmla="*/ 64 w 79"/>
                <a:gd name="T5" fmla="*/ 0 h 60"/>
                <a:gd name="T6" fmla="*/ 0 w 79"/>
                <a:gd name="T7" fmla="*/ 60 h 60"/>
                <a:gd name="T8" fmla="*/ 76 w 79"/>
                <a:gd name="T9" fmla="*/ 60 h 60"/>
              </a:gdLst>
              <a:ahLst/>
              <a:cxnLst>
                <a:cxn ang="0">
                  <a:pos x="T0" y="T1"/>
                </a:cxn>
                <a:cxn ang="0">
                  <a:pos x="T2" y="T3"/>
                </a:cxn>
                <a:cxn ang="0">
                  <a:pos x="T4" y="T5"/>
                </a:cxn>
                <a:cxn ang="0">
                  <a:pos x="T6" y="T7"/>
                </a:cxn>
                <a:cxn ang="0">
                  <a:pos x="T8" y="T9"/>
                </a:cxn>
              </a:cxnLst>
              <a:rect l="0" t="0" r="r" b="b"/>
              <a:pathLst>
                <a:path w="79" h="60">
                  <a:moveTo>
                    <a:pt x="76" y="60"/>
                  </a:moveTo>
                  <a:cubicBezTo>
                    <a:pt x="79" y="1"/>
                    <a:pt x="79" y="1"/>
                    <a:pt x="79" y="1"/>
                  </a:cubicBezTo>
                  <a:cubicBezTo>
                    <a:pt x="74" y="0"/>
                    <a:pt x="69" y="0"/>
                    <a:pt x="64" y="0"/>
                  </a:cubicBezTo>
                  <a:cubicBezTo>
                    <a:pt x="31" y="0"/>
                    <a:pt x="4" y="26"/>
                    <a:pt x="0" y="60"/>
                  </a:cubicBezTo>
                  <a:lnTo>
                    <a:pt x="76" y="6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ïṧļiḍé"/>
            <p:cNvSpPr/>
            <p:nvPr/>
          </p:nvSpPr>
          <p:spPr bwMode="auto">
            <a:xfrm>
              <a:off x="4220" y="10157"/>
              <a:ext cx="229" cy="176"/>
            </a:xfrm>
            <a:custGeom>
              <a:avLst/>
              <a:gdLst>
                <a:gd name="T0" fmla="*/ 78 w 82"/>
                <a:gd name="T1" fmla="*/ 62 h 63"/>
                <a:gd name="T2" fmla="*/ 79 w 82"/>
                <a:gd name="T3" fmla="*/ 62 h 63"/>
                <a:gd name="T4" fmla="*/ 82 w 82"/>
                <a:gd name="T5" fmla="*/ 2 h 63"/>
                <a:gd name="T6" fmla="*/ 81 w 82"/>
                <a:gd name="T7" fmla="*/ 2 h 63"/>
                <a:gd name="T8" fmla="*/ 66 w 82"/>
                <a:gd name="T9" fmla="*/ 0 h 63"/>
                <a:gd name="T10" fmla="*/ 1 w 82"/>
                <a:gd name="T11" fmla="*/ 62 h 63"/>
                <a:gd name="T12" fmla="*/ 0 w 82"/>
                <a:gd name="T13" fmla="*/ 63 h 63"/>
                <a:gd name="T14" fmla="*/ 79 w 82"/>
                <a:gd name="T15" fmla="*/ 63 h 63"/>
                <a:gd name="T16" fmla="*/ 79 w 82"/>
                <a:gd name="T17" fmla="*/ 62 h 63"/>
                <a:gd name="T18" fmla="*/ 78 w 82"/>
                <a:gd name="T19" fmla="*/ 62 h 63"/>
                <a:gd name="T20" fmla="*/ 78 w 82"/>
                <a:gd name="T21" fmla="*/ 60 h 63"/>
                <a:gd name="T22" fmla="*/ 2 w 82"/>
                <a:gd name="T23" fmla="*/ 60 h 63"/>
                <a:gd name="T24" fmla="*/ 2 w 82"/>
                <a:gd name="T25" fmla="*/ 62 h 63"/>
                <a:gd name="T26" fmla="*/ 4 w 82"/>
                <a:gd name="T27" fmla="*/ 62 h 63"/>
                <a:gd name="T28" fmla="*/ 66 w 82"/>
                <a:gd name="T29" fmla="*/ 3 h 63"/>
                <a:gd name="T30" fmla="*/ 80 w 82"/>
                <a:gd name="T31" fmla="*/ 5 h 63"/>
                <a:gd name="T32" fmla="*/ 81 w 82"/>
                <a:gd name="T33" fmla="*/ 3 h 63"/>
                <a:gd name="T34" fmla="*/ 79 w 82"/>
                <a:gd name="T35" fmla="*/ 3 h 63"/>
                <a:gd name="T36" fmla="*/ 76 w 82"/>
                <a:gd name="T37" fmla="*/ 62 h 63"/>
                <a:gd name="T38" fmla="*/ 78 w 82"/>
                <a:gd name="T39" fmla="*/ 62 h 63"/>
                <a:gd name="T40" fmla="*/ 78 w 82"/>
                <a:gd name="T41" fmla="*/ 60 h 63"/>
                <a:gd name="T42" fmla="*/ 78 w 82"/>
                <a:gd name="T4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2" h="63">
                  <a:moveTo>
                    <a:pt x="78" y="62"/>
                  </a:moveTo>
                  <a:cubicBezTo>
                    <a:pt x="79" y="62"/>
                    <a:pt x="79" y="62"/>
                    <a:pt x="79" y="62"/>
                  </a:cubicBezTo>
                  <a:cubicBezTo>
                    <a:pt x="82" y="2"/>
                    <a:pt x="82" y="2"/>
                    <a:pt x="82" y="2"/>
                  </a:cubicBezTo>
                  <a:cubicBezTo>
                    <a:pt x="81" y="2"/>
                    <a:pt x="81" y="2"/>
                    <a:pt x="81" y="2"/>
                  </a:cubicBezTo>
                  <a:cubicBezTo>
                    <a:pt x="76" y="1"/>
                    <a:pt x="71" y="0"/>
                    <a:pt x="66" y="0"/>
                  </a:cubicBezTo>
                  <a:cubicBezTo>
                    <a:pt x="32" y="0"/>
                    <a:pt x="4" y="27"/>
                    <a:pt x="1" y="62"/>
                  </a:cubicBezTo>
                  <a:cubicBezTo>
                    <a:pt x="0" y="63"/>
                    <a:pt x="0" y="63"/>
                    <a:pt x="0" y="63"/>
                  </a:cubicBezTo>
                  <a:cubicBezTo>
                    <a:pt x="79" y="63"/>
                    <a:pt x="79" y="63"/>
                    <a:pt x="79" y="63"/>
                  </a:cubicBezTo>
                  <a:cubicBezTo>
                    <a:pt x="79" y="62"/>
                    <a:pt x="79" y="62"/>
                    <a:pt x="79" y="62"/>
                  </a:cubicBezTo>
                  <a:cubicBezTo>
                    <a:pt x="78" y="62"/>
                    <a:pt x="78" y="62"/>
                    <a:pt x="78" y="62"/>
                  </a:cubicBezTo>
                  <a:cubicBezTo>
                    <a:pt x="78" y="60"/>
                    <a:pt x="78" y="60"/>
                    <a:pt x="78" y="60"/>
                  </a:cubicBezTo>
                  <a:cubicBezTo>
                    <a:pt x="2" y="60"/>
                    <a:pt x="2" y="60"/>
                    <a:pt x="2" y="60"/>
                  </a:cubicBezTo>
                  <a:cubicBezTo>
                    <a:pt x="2" y="62"/>
                    <a:pt x="2" y="62"/>
                    <a:pt x="2" y="62"/>
                  </a:cubicBezTo>
                  <a:cubicBezTo>
                    <a:pt x="4" y="62"/>
                    <a:pt x="4" y="62"/>
                    <a:pt x="4" y="62"/>
                  </a:cubicBezTo>
                  <a:cubicBezTo>
                    <a:pt x="7" y="29"/>
                    <a:pt x="34" y="3"/>
                    <a:pt x="66" y="3"/>
                  </a:cubicBezTo>
                  <a:cubicBezTo>
                    <a:pt x="71" y="3"/>
                    <a:pt x="76" y="4"/>
                    <a:pt x="80" y="5"/>
                  </a:cubicBezTo>
                  <a:cubicBezTo>
                    <a:pt x="81" y="3"/>
                    <a:pt x="81" y="3"/>
                    <a:pt x="81" y="3"/>
                  </a:cubicBezTo>
                  <a:cubicBezTo>
                    <a:pt x="79" y="3"/>
                    <a:pt x="79" y="3"/>
                    <a:pt x="79" y="3"/>
                  </a:cubicBezTo>
                  <a:cubicBezTo>
                    <a:pt x="76" y="62"/>
                    <a:pt x="76" y="62"/>
                    <a:pt x="76" y="62"/>
                  </a:cubicBezTo>
                  <a:cubicBezTo>
                    <a:pt x="78" y="62"/>
                    <a:pt x="78" y="62"/>
                    <a:pt x="78" y="62"/>
                  </a:cubicBezTo>
                  <a:cubicBezTo>
                    <a:pt x="78" y="60"/>
                    <a:pt x="78" y="60"/>
                    <a:pt x="78" y="60"/>
                  </a:cubicBezTo>
                  <a:lnTo>
                    <a:pt x="78" y="6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iṣ1iḑe"/>
            <p:cNvSpPr/>
            <p:nvPr/>
          </p:nvSpPr>
          <p:spPr bwMode="auto">
            <a:xfrm>
              <a:off x="4170" y="8466"/>
              <a:ext cx="1108" cy="1262"/>
            </a:xfrm>
            <a:custGeom>
              <a:avLst/>
              <a:gdLst>
                <a:gd name="T0" fmla="*/ 0 w 396"/>
                <a:gd name="T1" fmla="*/ 438 h 451"/>
                <a:gd name="T2" fmla="*/ 143 w 396"/>
                <a:gd name="T3" fmla="*/ 451 h 451"/>
                <a:gd name="T4" fmla="*/ 287 w 396"/>
                <a:gd name="T5" fmla="*/ 164 h 451"/>
                <a:gd name="T6" fmla="*/ 396 w 396"/>
                <a:gd name="T7" fmla="*/ 26 h 451"/>
                <a:gd name="T8" fmla="*/ 283 w 396"/>
                <a:gd name="T9" fmla="*/ 0 h 451"/>
                <a:gd name="T10" fmla="*/ 117 w 396"/>
                <a:gd name="T11" fmla="*/ 88 h 451"/>
                <a:gd name="T12" fmla="*/ 0 w 396"/>
                <a:gd name="T13" fmla="*/ 438 h 451"/>
              </a:gdLst>
              <a:ahLst/>
              <a:cxnLst>
                <a:cxn ang="0">
                  <a:pos x="T0" y="T1"/>
                </a:cxn>
                <a:cxn ang="0">
                  <a:pos x="T2" y="T3"/>
                </a:cxn>
                <a:cxn ang="0">
                  <a:pos x="T4" y="T5"/>
                </a:cxn>
                <a:cxn ang="0">
                  <a:pos x="T6" y="T7"/>
                </a:cxn>
                <a:cxn ang="0">
                  <a:pos x="T8" y="T9"/>
                </a:cxn>
                <a:cxn ang="0">
                  <a:pos x="T10" y="T11"/>
                </a:cxn>
                <a:cxn ang="0">
                  <a:pos x="T12" y="T13"/>
                </a:cxn>
              </a:cxnLst>
              <a:rect l="0" t="0" r="r" b="b"/>
              <a:pathLst>
                <a:path w="396" h="451">
                  <a:moveTo>
                    <a:pt x="0" y="438"/>
                  </a:moveTo>
                  <a:cubicBezTo>
                    <a:pt x="143" y="451"/>
                    <a:pt x="143" y="451"/>
                    <a:pt x="143" y="451"/>
                  </a:cubicBezTo>
                  <a:cubicBezTo>
                    <a:pt x="287" y="164"/>
                    <a:pt x="287" y="164"/>
                    <a:pt x="287" y="164"/>
                  </a:cubicBezTo>
                  <a:cubicBezTo>
                    <a:pt x="396" y="26"/>
                    <a:pt x="396" y="26"/>
                    <a:pt x="396" y="26"/>
                  </a:cubicBezTo>
                  <a:cubicBezTo>
                    <a:pt x="283" y="0"/>
                    <a:pt x="283" y="0"/>
                    <a:pt x="283" y="0"/>
                  </a:cubicBezTo>
                  <a:cubicBezTo>
                    <a:pt x="283" y="0"/>
                    <a:pt x="145" y="22"/>
                    <a:pt x="117" y="88"/>
                  </a:cubicBezTo>
                  <a:cubicBezTo>
                    <a:pt x="90" y="155"/>
                    <a:pt x="0" y="438"/>
                    <a:pt x="0" y="438"/>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îśľidè"/>
            <p:cNvSpPr/>
            <p:nvPr/>
          </p:nvSpPr>
          <p:spPr bwMode="auto">
            <a:xfrm>
              <a:off x="4170" y="8466"/>
              <a:ext cx="843" cy="1253"/>
            </a:xfrm>
            <a:custGeom>
              <a:avLst/>
              <a:gdLst>
                <a:gd name="T0" fmla="*/ 0 w 301"/>
                <a:gd name="T1" fmla="*/ 438 h 448"/>
                <a:gd name="T2" fmla="*/ 0 w 301"/>
                <a:gd name="T3" fmla="*/ 438 h 448"/>
                <a:gd name="T4" fmla="*/ 0 w 301"/>
                <a:gd name="T5" fmla="*/ 438 h 448"/>
                <a:gd name="T6" fmla="*/ 0 w 301"/>
                <a:gd name="T7" fmla="*/ 438 h 448"/>
                <a:gd name="T8" fmla="*/ 283 w 301"/>
                <a:gd name="T9" fmla="*/ 0 h 448"/>
                <a:gd name="T10" fmla="*/ 117 w 301"/>
                <a:gd name="T11" fmla="*/ 88 h 448"/>
                <a:gd name="T12" fmla="*/ 1 w 301"/>
                <a:gd name="T13" fmla="*/ 436 h 448"/>
                <a:gd name="T14" fmla="*/ 142 w 301"/>
                <a:gd name="T15" fmla="*/ 448 h 448"/>
                <a:gd name="T16" fmla="*/ 226 w 301"/>
                <a:gd name="T17" fmla="*/ 281 h 448"/>
                <a:gd name="T18" fmla="*/ 183 w 301"/>
                <a:gd name="T19" fmla="*/ 116 h 448"/>
                <a:gd name="T20" fmla="*/ 183 w 301"/>
                <a:gd name="T21" fmla="*/ 116 h 448"/>
                <a:gd name="T22" fmla="*/ 183 w 301"/>
                <a:gd name="T23" fmla="*/ 116 h 448"/>
                <a:gd name="T24" fmla="*/ 301 w 301"/>
                <a:gd name="T25" fmla="*/ 4 h 448"/>
                <a:gd name="T26" fmla="*/ 283 w 301"/>
                <a:gd name="T27"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448">
                  <a:moveTo>
                    <a:pt x="0" y="438"/>
                  </a:moveTo>
                  <a:cubicBezTo>
                    <a:pt x="0" y="438"/>
                    <a:pt x="0" y="438"/>
                    <a:pt x="0" y="438"/>
                  </a:cubicBezTo>
                  <a:cubicBezTo>
                    <a:pt x="0" y="438"/>
                    <a:pt x="0" y="438"/>
                    <a:pt x="0" y="438"/>
                  </a:cubicBezTo>
                  <a:cubicBezTo>
                    <a:pt x="0" y="438"/>
                    <a:pt x="0" y="438"/>
                    <a:pt x="0" y="438"/>
                  </a:cubicBezTo>
                  <a:moveTo>
                    <a:pt x="283" y="0"/>
                  </a:moveTo>
                  <a:cubicBezTo>
                    <a:pt x="283" y="0"/>
                    <a:pt x="145" y="22"/>
                    <a:pt x="117" y="88"/>
                  </a:cubicBezTo>
                  <a:cubicBezTo>
                    <a:pt x="91" y="152"/>
                    <a:pt x="9" y="411"/>
                    <a:pt x="1" y="436"/>
                  </a:cubicBezTo>
                  <a:cubicBezTo>
                    <a:pt x="142" y="448"/>
                    <a:pt x="142" y="448"/>
                    <a:pt x="142" y="448"/>
                  </a:cubicBezTo>
                  <a:cubicBezTo>
                    <a:pt x="226" y="281"/>
                    <a:pt x="226" y="281"/>
                    <a:pt x="226" y="281"/>
                  </a:cubicBezTo>
                  <a:cubicBezTo>
                    <a:pt x="204" y="210"/>
                    <a:pt x="183" y="139"/>
                    <a:pt x="183" y="116"/>
                  </a:cubicBezTo>
                  <a:cubicBezTo>
                    <a:pt x="183" y="116"/>
                    <a:pt x="183" y="116"/>
                    <a:pt x="183" y="116"/>
                  </a:cubicBezTo>
                  <a:cubicBezTo>
                    <a:pt x="183" y="116"/>
                    <a:pt x="183" y="116"/>
                    <a:pt x="183" y="116"/>
                  </a:cubicBezTo>
                  <a:cubicBezTo>
                    <a:pt x="183" y="58"/>
                    <a:pt x="233" y="22"/>
                    <a:pt x="301" y="4"/>
                  </a:cubicBezTo>
                  <a:cubicBezTo>
                    <a:pt x="283" y="0"/>
                    <a:pt x="283" y="0"/>
                    <a:pt x="283"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iṣḷíḋ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iṣḷiď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ïṧliḋê"/>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ïṡḷíḓé"/>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îṣ1íḓè"/>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ïŝḷidé"/>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ïṡļidé"/>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ïSḷîḋê"/>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îṥḻíḋ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ïṣḻiḓ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íŝḻíde"/>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îŝļîḍê"/>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íṥľiḑé"/>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ïsľíḑe"/>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íṡľiḍè"/>
            <p:cNvSpPr/>
            <p:nvPr/>
          </p:nvSpPr>
          <p:spPr bwMode="auto">
            <a:xfrm>
              <a:off x="4685" y="9952"/>
              <a:ext cx="729" cy="369"/>
            </a:xfrm>
            <a:custGeom>
              <a:avLst/>
              <a:gdLst>
                <a:gd name="T0" fmla="*/ 0 w 423"/>
                <a:gd name="T1" fmla="*/ 214 h 214"/>
                <a:gd name="T2" fmla="*/ 423 w 423"/>
                <a:gd name="T3" fmla="*/ 214 h 214"/>
                <a:gd name="T4" fmla="*/ 397 w 423"/>
                <a:gd name="T5" fmla="*/ 0 h 214"/>
                <a:gd name="T6" fmla="*/ 185 w 423"/>
                <a:gd name="T7" fmla="*/ 8 h 214"/>
                <a:gd name="T8" fmla="*/ 180 w 423"/>
                <a:gd name="T9" fmla="*/ 94 h 214"/>
                <a:gd name="T10" fmla="*/ 0 w 423"/>
                <a:gd name="T11" fmla="*/ 214 h 214"/>
              </a:gdLst>
              <a:ahLst/>
              <a:cxnLst>
                <a:cxn ang="0">
                  <a:pos x="T0" y="T1"/>
                </a:cxn>
                <a:cxn ang="0">
                  <a:pos x="T2" y="T3"/>
                </a:cxn>
                <a:cxn ang="0">
                  <a:pos x="T4" y="T5"/>
                </a:cxn>
                <a:cxn ang="0">
                  <a:pos x="T6" y="T7"/>
                </a:cxn>
                <a:cxn ang="0">
                  <a:pos x="T8" y="T9"/>
                </a:cxn>
                <a:cxn ang="0">
                  <a:pos x="T10" y="T11"/>
                </a:cxn>
              </a:cxnLst>
              <a:rect l="0" t="0" r="r" b="b"/>
              <a:pathLst>
                <a:path w="423" h="214">
                  <a:moveTo>
                    <a:pt x="0" y="214"/>
                  </a:moveTo>
                  <a:lnTo>
                    <a:pt x="423" y="214"/>
                  </a:lnTo>
                  <a:lnTo>
                    <a:pt x="397" y="0"/>
                  </a:lnTo>
                  <a:lnTo>
                    <a:pt x="185" y="8"/>
                  </a:lnTo>
                  <a:lnTo>
                    <a:pt x="180" y="94"/>
                  </a:lnTo>
                  <a:lnTo>
                    <a:pt x="0" y="21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îŝļïďè"/>
            <p:cNvSpPr/>
            <p:nvPr/>
          </p:nvSpPr>
          <p:spPr bwMode="auto">
            <a:xfrm>
              <a:off x="4668" y="9947"/>
              <a:ext cx="755" cy="381"/>
            </a:xfrm>
            <a:custGeom>
              <a:avLst/>
              <a:gdLst>
                <a:gd name="T0" fmla="*/ 10 w 438"/>
                <a:gd name="T1" fmla="*/ 217 h 221"/>
                <a:gd name="T2" fmla="*/ 10 w 438"/>
                <a:gd name="T3" fmla="*/ 221 h 221"/>
                <a:gd name="T4" fmla="*/ 438 w 438"/>
                <a:gd name="T5" fmla="*/ 221 h 221"/>
                <a:gd name="T6" fmla="*/ 411 w 438"/>
                <a:gd name="T7" fmla="*/ 0 h 221"/>
                <a:gd name="T8" fmla="*/ 192 w 438"/>
                <a:gd name="T9" fmla="*/ 10 h 221"/>
                <a:gd name="T10" fmla="*/ 187 w 438"/>
                <a:gd name="T11" fmla="*/ 94 h 221"/>
                <a:gd name="T12" fmla="*/ 0 w 438"/>
                <a:gd name="T13" fmla="*/ 221 h 221"/>
                <a:gd name="T14" fmla="*/ 10 w 438"/>
                <a:gd name="T15" fmla="*/ 221 h 221"/>
                <a:gd name="T16" fmla="*/ 10 w 438"/>
                <a:gd name="T17" fmla="*/ 217 h 221"/>
                <a:gd name="T18" fmla="*/ 11 w 438"/>
                <a:gd name="T19" fmla="*/ 221 h 221"/>
                <a:gd name="T20" fmla="*/ 193 w 438"/>
                <a:gd name="T21" fmla="*/ 99 h 221"/>
                <a:gd name="T22" fmla="*/ 198 w 438"/>
                <a:gd name="T23" fmla="*/ 14 h 221"/>
                <a:gd name="T24" fmla="*/ 404 w 438"/>
                <a:gd name="T25" fmla="*/ 6 h 221"/>
                <a:gd name="T26" fmla="*/ 430 w 438"/>
                <a:gd name="T27" fmla="*/ 214 h 221"/>
                <a:gd name="T28" fmla="*/ 10 w 438"/>
                <a:gd name="T29" fmla="*/ 214 h 221"/>
                <a:gd name="T30" fmla="*/ 10 w 438"/>
                <a:gd name="T31" fmla="*/ 217 h 221"/>
                <a:gd name="T32" fmla="*/ 11 w 438"/>
                <a:gd name="T33" fmla="*/ 221 h 221"/>
                <a:gd name="T34" fmla="*/ 10 w 438"/>
                <a:gd name="T35" fmla="*/ 21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8" h="221">
                  <a:moveTo>
                    <a:pt x="10" y="217"/>
                  </a:moveTo>
                  <a:lnTo>
                    <a:pt x="10" y="221"/>
                  </a:lnTo>
                  <a:lnTo>
                    <a:pt x="438" y="221"/>
                  </a:lnTo>
                  <a:lnTo>
                    <a:pt x="411" y="0"/>
                  </a:lnTo>
                  <a:lnTo>
                    <a:pt x="192" y="10"/>
                  </a:lnTo>
                  <a:lnTo>
                    <a:pt x="187" y="94"/>
                  </a:lnTo>
                  <a:lnTo>
                    <a:pt x="0" y="221"/>
                  </a:lnTo>
                  <a:lnTo>
                    <a:pt x="10" y="221"/>
                  </a:lnTo>
                  <a:lnTo>
                    <a:pt x="10" y="217"/>
                  </a:lnTo>
                  <a:lnTo>
                    <a:pt x="11" y="221"/>
                  </a:lnTo>
                  <a:lnTo>
                    <a:pt x="193" y="99"/>
                  </a:lnTo>
                  <a:lnTo>
                    <a:pt x="198" y="14"/>
                  </a:lnTo>
                  <a:lnTo>
                    <a:pt x="404" y="6"/>
                  </a:lnTo>
                  <a:lnTo>
                    <a:pt x="430" y="214"/>
                  </a:lnTo>
                  <a:lnTo>
                    <a:pt x="10" y="214"/>
                  </a:lnTo>
                  <a:lnTo>
                    <a:pt x="10" y="217"/>
                  </a:lnTo>
                  <a:lnTo>
                    <a:pt x="11" y="221"/>
                  </a:lnTo>
                  <a:lnTo>
                    <a:pt x="10" y="217"/>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ïṥḻîďè"/>
            <p:cNvSpPr/>
            <p:nvPr/>
          </p:nvSpPr>
          <p:spPr bwMode="auto">
            <a:xfrm>
              <a:off x="4865" y="10157"/>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3" y="32"/>
                    <a:pt x="14" y="33"/>
                    <a:pt x="15" y="34"/>
                  </a:cubicBezTo>
                  <a:cubicBezTo>
                    <a:pt x="15" y="36"/>
                    <a:pt x="18" y="35"/>
                    <a:pt x="17" y="33"/>
                  </a:cubicBezTo>
                  <a:cubicBezTo>
                    <a:pt x="13" y="24"/>
                    <a:pt x="9" y="15"/>
                    <a:pt x="5" y="6"/>
                  </a:cubicBezTo>
                  <a:cubicBezTo>
                    <a:pt x="4" y="5"/>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islidé"/>
            <p:cNvSpPr/>
            <p:nvPr/>
          </p:nvSpPr>
          <p:spPr bwMode="auto">
            <a:xfrm>
              <a:off x="4920" y="10126"/>
              <a:ext cx="53" cy="100"/>
            </a:xfrm>
            <a:custGeom>
              <a:avLst/>
              <a:gdLst>
                <a:gd name="T0" fmla="*/ 1 w 19"/>
                <a:gd name="T1" fmla="*/ 3 h 36"/>
                <a:gd name="T2" fmla="*/ 14 w 19"/>
                <a:gd name="T3" fmla="*/ 30 h 36"/>
                <a:gd name="T4" fmla="*/ 15 w 19"/>
                <a:gd name="T5" fmla="*/ 34 h 36"/>
                <a:gd name="T6" fmla="*/ 18 w 19"/>
                <a:gd name="T7" fmla="*/ 32 h 36"/>
                <a:gd name="T8" fmla="*/ 6 w 19"/>
                <a:gd name="T9" fmla="*/ 5 h 36"/>
                <a:gd name="T10" fmla="*/ 4 w 19"/>
                <a:gd name="T11" fmla="*/ 1 h 36"/>
                <a:gd name="T12" fmla="*/ 1 w 19"/>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9" h="36">
                  <a:moveTo>
                    <a:pt x="1" y="3"/>
                  </a:moveTo>
                  <a:cubicBezTo>
                    <a:pt x="5" y="12"/>
                    <a:pt x="9" y="21"/>
                    <a:pt x="14" y="30"/>
                  </a:cubicBezTo>
                  <a:cubicBezTo>
                    <a:pt x="14" y="31"/>
                    <a:pt x="15" y="33"/>
                    <a:pt x="15" y="34"/>
                  </a:cubicBezTo>
                  <a:cubicBezTo>
                    <a:pt x="16" y="36"/>
                    <a:pt x="19" y="34"/>
                    <a:pt x="18" y="32"/>
                  </a:cubicBezTo>
                  <a:cubicBezTo>
                    <a:pt x="14" y="23"/>
                    <a:pt x="10" y="14"/>
                    <a:pt x="6"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íṧ1ídé"/>
            <p:cNvSpPr/>
            <p:nvPr/>
          </p:nvSpPr>
          <p:spPr bwMode="auto">
            <a:xfrm>
              <a:off x="4828" y="9983"/>
              <a:ext cx="148" cy="143"/>
            </a:xfrm>
            <a:custGeom>
              <a:avLst/>
              <a:gdLst>
                <a:gd name="T0" fmla="*/ 52 w 53"/>
                <a:gd name="T1" fmla="*/ 47 h 51"/>
                <a:gd name="T2" fmla="*/ 31 w 53"/>
                <a:gd name="T3" fmla="*/ 37 h 51"/>
                <a:gd name="T4" fmla="*/ 15 w 53"/>
                <a:gd name="T5" fmla="*/ 28 h 51"/>
                <a:gd name="T6" fmla="*/ 4 w 53"/>
                <a:gd name="T7" fmla="*/ 16 h 51"/>
                <a:gd name="T8" fmla="*/ 6 w 53"/>
                <a:gd name="T9" fmla="*/ 6 h 51"/>
                <a:gd name="T10" fmla="*/ 16 w 53"/>
                <a:gd name="T11" fmla="*/ 5 h 51"/>
                <a:gd name="T12" fmla="*/ 27 w 53"/>
                <a:gd name="T13" fmla="*/ 15 h 51"/>
                <a:gd name="T14" fmla="*/ 38 w 53"/>
                <a:gd name="T15" fmla="*/ 29 h 51"/>
                <a:gd name="T16" fmla="*/ 50 w 53"/>
                <a:gd name="T17" fmla="*/ 49 h 51"/>
                <a:gd name="T18" fmla="*/ 53 w 53"/>
                <a:gd name="T19" fmla="*/ 48 h 51"/>
                <a:gd name="T20" fmla="*/ 41 w 53"/>
                <a:gd name="T21" fmla="*/ 28 h 51"/>
                <a:gd name="T22" fmla="*/ 30 w 53"/>
                <a:gd name="T23" fmla="*/ 13 h 51"/>
                <a:gd name="T24" fmla="*/ 18 w 53"/>
                <a:gd name="T25" fmla="*/ 3 h 51"/>
                <a:gd name="T26" fmla="*/ 7 w 53"/>
                <a:gd name="T27" fmla="*/ 2 h 51"/>
                <a:gd name="T28" fmla="*/ 0 w 53"/>
                <a:gd name="T29" fmla="*/ 13 h 51"/>
                <a:gd name="T30" fmla="*/ 7 w 53"/>
                <a:gd name="T31" fmla="*/ 25 h 51"/>
                <a:gd name="T32" fmla="*/ 23 w 53"/>
                <a:gd name="T33" fmla="*/ 37 h 51"/>
                <a:gd name="T34" fmla="*/ 51 w 53"/>
                <a:gd name="T35" fmla="*/ 50 h 51"/>
                <a:gd name="T36" fmla="*/ 52 w 53"/>
                <a:gd name="T3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 h="51">
                  <a:moveTo>
                    <a:pt x="52" y="47"/>
                  </a:moveTo>
                  <a:cubicBezTo>
                    <a:pt x="44" y="44"/>
                    <a:pt x="37" y="41"/>
                    <a:pt x="31" y="37"/>
                  </a:cubicBezTo>
                  <a:cubicBezTo>
                    <a:pt x="25" y="34"/>
                    <a:pt x="20" y="31"/>
                    <a:pt x="15" y="28"/>
                  </a:cubicBezTo>
                  <a:cubicBezTo>
                    <a:pt x="11" y="25"/>
                    <a:pt x="6" y="21"/>
                    <a:pt x="4" y="16"/>
                  </a:cubicBezTo>
                  <a:cubicBezTo>
                    <a:pt x="2" y="13"/>
                    <a:pt x="3" y="9"/>
                    <a:pt x="6" y="6"/>
                  </a:cubicBezTo>
                  <a:cubicBezTo>
                    <a:pt x="9" y="4"/>
                    <a:pt x="13" y="4"/>
                    <a:pt x="16" y="5"/>
                  </a:cubicBezTo>
                  <a:cubicBezTo>
                    <a:pt x="20" y="7"/>
                    <a:pt x="24" y="11"/>
                    <a:pt x="27" y="15"/>
                  </a:cubicBezTo>
                  <a:cubicBezTo>
                    <a:pt x="31" y="19"/>
                    <a:pt x="35" y="24"/>
                    <a:pt x="38" y="29"/>
                  </a:cubicBezTo>
                  <a:cubicBezTo>
                    <a:pt x="42" y="35"/>
                    <a:pt x="46" y="42"/>
                    <a:pt x="50" y="49"/>
                  </a:cubicBezTo>
                  <a:cubicBezTo>
                    <a:pt x="51" y="51"/>
                    <a:pt x="53" y="49"/>
                    <a:pt x="53" y="48"/>
                  </a:cubicBezTo>
                  <a:cubicBezTo>
                    <a:pt x="49" y="41"/>
                    <a:pt x="45" y="35"/>
                    <a:pt x="41" y="28"/>
                  </a:cubicBezTo>
                  <a:cubicBezTo>
                    <a:pt x="38" y="23"/>
                    <a:pt x="34" y="18"/>
                    <a:pt x="30" y="13"/>
                  </a:cubicBezTo>
                  <a:cubicBezTo>
                    <a:pt x="27" y="9"/>
                    <a:pt x="23" y="5"/>
                    <a:pt x="18" y="3"/>
                  </a:cubicBezTo>
                  <a:cubicBezTo>
                    <a:pt x="14" y="1"/>
                    <a:pt x="10" y="0"/>
                    <a:pt x="7" y="2"/>
                  </a:cubicBezTo>
                  <a:cubicBezTo>
                    <a:pt x="3" y="4"/>
                    <a:pt x="0" y="9"/>
                    <a:pt x="0" y="13"/>
                  </a:cubicBezTo>
                  <a:cubicBezTo>
                    <a:pt x="0" y="18"/>
                    <a:pt x="4" y="22"/>
                    <a:pt x="7" y="25"/>
                  </a:cubicBezTo>
                  <a:cubicBezTo>
                    <a:pt x="12" y="30"/>
                    <a:pt x="18" y="33"/>
                    <a:pt x="23" y="37"/>
                  </a:cubicBezTo>
                  <a:cubicBezTo>
                    <a:pt x="32" y="42"/>
                    <a:pt x="41" y="46"/>
                    <a:pt x="51" y="50"/>
                  </a:cubicBezTo>
                  <a:cubicBezTo>
                    <a:pt x="53" y="51"/>
                    <a:pt x="53" y="48"/>
                    <a:pt x="52" y="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is1îďé"/>
            <p:cNvSpPr/>
            <p:nvPr/>
          </p:nvSpPr>
          <p:spPr bwMode="auto">
            <a:xfrm>
              <a:off x="4928" y="9955"/>
              <a:ext cx="53" cy="172"/>
            </a:xfrm>
            <a:custGeom>
              <a:avLst/>
              <a:gdLst>
                <a:gd name="T0" fmla="*/ 0 w 19"/>
                <a:gd name="T1" fmla="*/ 3 h 62"/>
                <a:gd name="T2" fmla="*/ 13 w 19"/>
                <a:gd name="T3" fmla="*/ 53 h 62"/>
                <a:gd name="T4" fmla="*/ 15 w 19"/>
                <a:gd name="T5" fmla="*/ 60 h 62"/>
                <a:gd name="T6" fmla="*/ 18 w 19"/>
                <a:gd name="T7" fmla="*/ 59 h 62"/>
                <a:gd name="T8" fmla="*/ 5 w 19"/>
                <a:gd name="T9" fmla="*/ 9 h 62"/>
                <a:gd name="T10" fmla="*/ 3 w 19"/>
                <a:gd name="T11" fmla="*/ 2 h 62"/>
                <a:gd name="T12" fmla="*/ 0 w 1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19" h="62">
                  <a:moveTo>
                    <a:pt x="0" y="3"/>
                  </a:moveTo>
                  <a:cubicBezTo>
                    <a:pt x="5" y="20"/>
                    <a:pt x="9" y="36"/>
                    <a:pt x="13" y="53"/>
                  </a:cubicBezTo>
                  <a:cubicBezTo>
                    <a:pt x="14" y="55"/>
                    <a:pt x="15" y="58"/>
                    <a:pt x="15" y="60"/>
                  </a:cubicBezTo>
                  <a:cubicBezTo>
                    <a:pt x="16" y="62"/>
                    <a:pt x="19" y="61"/>
                    <a:pt x="18" y="59"/>
                  </a:cubicBezTo>
                  <a:cubicBezTo>
                    <a:pt x="14" y="43"/>
                    <a:pt x="10" y="26"/>
                    <a:pt x="5" y="9"/>
                  </a:cubicBezTo>
                  <a:cubicBezTo>
                    <a:pt x="5" y="7"/>
                    <a:pt x="4" y="5"/>
                    <a:pt x="3" y="2"/>
                  </a:cubicBezTo>
                  <a:cubicBezTo>
                    <a:pt x="3" y="0"/>
                    <a:pt x="0" y="1"/>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ïṣľiďé"/>
            <p:cNvSpPr/>
            <p:nvPr/>
          </p:nvSpPr>
          <p:spPr bwMode="auto">
            <a:xfrm>
              <a:off x="5190" y="10131"/>
              <a:ext cx="224" cy="190"/>
            </a:xfrm>
            <a:custGeom>
              <a:avLst/>
              <a:gdLst>
                <a:gd name="T0" fmla="*/ 0 w 80"/>
                <a:gd name="T1" fmla="*/ 64 h 68"/>
                <a:gd name="T2" fmla="*/ 0 w 80"/>
                <a:gd name="T3" fmla="*/ 68 h 68"/>
                <a:gd name="T4" fmla="*/ 80 w 80"/>
                <a:gd name="T5" fmla="*/ 68 h 68"/>
                <a:gd name="T6" fmla="*/ 72 w 80"/>
                <a:gd name="T7" fmla="*/ 1 h 68"/>
                <a:gd name="T8" fmla="*/ 63 w 80"/>
                <a:gd name="T9" fmla="*/ 0 h 68"/>
                <a:gd name="T10" fmla="*/ 0 w 80"/>
                <a:gd name="T11" fmla="*/ 64 h 68"/>
              </a:gdLst>
              <a:ahLst/>
              <a:cxnLst>
                <a:cxn ang="0">
                  <a:pos x="T0" y="T1"/>
                </a:cxn>
                <a:cxn ang="0">
                  <a:pos x="T2" y="T3"/>
                </a:cxn>
                <a:cxn ang="0">
                  <a:pos x="T4" y="T5"/>
                </a:cxn>
                <a:cxn ang="0">
                  <a:pos x="T6" y="T7"/>
                </a:cxn>
                <a:cxn ang="0">
                  <a:pos x="T8" y="T9"/>
                </a:cxn>
                <a:cxn ang="0">
                  <a:pos x="T10" y="T11"/>
                </a:cxn>
              </a:cxnLst>
              <a:rect l="0" t="0" r="r" b="b"/>
              <a:pathLst>
                <a:path w="80" h="68">
                  <a:moveTo>
                    <a:pt x="0" y="64"/>
                  </a:moveTo>
                  <a:cubicBezTo>
                    <a:pt x="0" y="65"/>
                    <a:pt x="0" y="67"/>
                    <a:pt x="0" y="68"/>
                  </a:cubicBezTo>
                  <a:cubicBezTo>
                    <a:pt x="80" y="68"/>
                    <a:pt x="80" y="68"/>
                    <a:pt x="80" y="68"/>
                  </a:cubicBezTo>
                  <a:cubicBezTo>
                    <a:pt x="72" y="1"/>
                    <a:pt x="72" y="1"/>
                    <a:pt x="72" y="1"/>
                  </a:cubicBezTo>
                  <a:cubicBezTo>
                    <a:pt x="69" y="1"/>
                    <a:pt x="66" y="0"/>
                    <a:pt x="63" y="0"/>
                  </a:cubicBezTo>
                  <a:cubicBezTo>
                    <a:pt x="28" y="0"/>
                    <a:pt x="0" y="29"/>
                    <a:pt x="0" y="64"/>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íṩḷiḋe"/>
            <p:cNvSpPr/>
            <p:nvPr/>
          </p:nvSpPr>
          <p:spPr bwMode="auto">
            <a:xfrm>
              <a:off x="5185" y="10128"/>
              <a:ext cx="236" cy="200"/>
            </a:xfrm>
            <a:custGeom>
              <a:avLst/>
              <a:gdLst>
                <a:gd name="T0" fmla="*/ 2 w 84"/>
                <a:gd name="T1" fmla="*/ 65 h 71"/>
                <a:gd name="T2" fmla="*/ 0 w 84"/>
                <a:gd name="T3" fmla="*/ 65 h 71"/>
                <a:gd name="T4" fmla="*/ 1 w 84"/>
                <a:gd name="T5" fmla="*/ 70 h 71"/>
                <a:gd name="T6" fmla="*/ 1 w 84"/>
                <a:gd name="T7" fmla="*/ 71 h 71"/>
                <a:gd name="T8" fmla="*/ 84 w 84"/>
                <a:gd name="T9" fmla="*/ 71 h 71"/>
                <a:gd name="T10" fmla="*/ 75 w 84"/>
                <a:gd name="T11" fmla="*/ 1 h 71"/>
                <a:gd name="T12" fmla="*/ 74 w 84"/>
                <a:gd name="T13" fmla="*/ 0 h 71"/>
                <a:gd name="T14" fmla="*/ 65 w 84"/>
                <a:gd name="T15" fmla="*/ 0 h 71"/>
                <a:gd name="T16" fmla="*/ 0 w 84"/>
                <a:gd name="T17" fmla="*/ 65 h 71"/>
                <a:gd name="T18" fmla="*/ 2 w 84"/>
                <a:gd name="T19" fmla="*/ 65 h 71"/>
                <a:gd name="T20" fmla="*/ 3 w 84"/>
                <a:gd name="T21" fmla="*/ 65 h 71"/>
                <a:gd name="T22" fmla="*/ 22 w 84"/>
                <a:gd name="T23" fmla="*/ 21 h 71"/>
                <a:gd name="T24" fmla="*/ 65 w 84"/>
                <a:gd name="T25" fmla="*/ 3 h 71"/>
                <a:gd name="T26" fmla="*/ 74 w 84"/>
                <a:gd name="T27" fmla="*/ 3 h 71"/>
                <a:gd name="T28" fmla="*/ 74 w 84"/>
                <a:gd name="T29" fmla="*/ 2 h 71"/>
                <a:gd name="T30" fmla="*/ 73 w 84"/>
                <a:gd name="T31" fmla="*/ 2 h 71"/>
                <a:gd name="T32" fmla="*/ 81 w 84"/>
                <a:gd name="T33" fmla="*/ 68 h 71"/>
                <a:gd name="T34" fmla="*/ 2 w 84"/>
                <a:gd name="T35" fmla="*/ 68 h 71"/>
                <a:gd name="T36" fmla="*/ 2 w 84"/>
                <a:gd name="T37" fmla="*/ 69 h 71"/>
                <a:gd name="T38" fmla="*/ 4 w 84"/>
                <a:gd name="T39" fmla="*/ 69 h 71"/>
                <a:gd name="T40" fmla="*/ 3 w 84"/>
                <a:gd name="T41" fmla="*/ 65 h 71"/>
                <a:gd name="T42" fmla="*/ 2 w 84"/>
                <a:gd name="T43"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 h="71">
                  <a:moveTo>
                    <a:pt x="2" y="65"/>
                  </a:moveTo>
                  <a:cubicBezTo>
                    <a:pt x="0" y="65"/>
                    <a:pt x="0" y="65"/>
                    <a:pt x="0" y="65"/>
                  </a:cubicBezTo>
                  <a:cubicBezTo>
                    <a:pt x="0" y="66"/>
                    <a:pt x="1" y="68"/>
                    <a:pt x="1" y="70"/>
                  </a:cubicBezTo>
                  <a:cubicBezTo>
                    <a:pt x="1" y="71"/>
                    <a:pt x="1" y="71"/>
                    <a:pt x="1" y="71"/>
                  </a:cubicBezTo>
                  <a:cubicBezTo>
                    <a:pt x="84" y="71"/>
                    <a:pt x="84" y="71"/>
                    <a:pt x="84" y="71"/>
                  </a:cubicBezTo>
                  <a:cubicBezTo>
                    <a:pt x="75" y="1"/>
                    <a:pt x="75" y="1"/>
                    <a:pt x="75" y="1"/>
                  </a:cubicBezTo>
                  <a:cubicBezTo>
                    <a:pt x="74" y="0"/>
                    <a:pt x="74" y="0"/>
                    <a:pt x="74" y="0"/>
                  </a:cubicBezTo>
                  <a:cubicBezTo>
                    <a:pt x="71" y="0"/>
                    <a:pt x="68" y="0"/>
                    <a:pt x="65" y="0"/>
                  </a:cubicBezTo>
                  <a:cubicBezTo>
                    <a:pt x="29" y="0"/>
                    <a:pt x="0" y="29"/>
                    <a:pt x="0" y="65"/>
                  </a:cubicBezTo>
                  <a:cubicBezTo>
                    <a:pt x="2" y="65"/>
                    <a:pt x="2" y="65"/>
                    <a:pt x="2" y="65"/>
                  </a:cubicBezTo>
                  <a:cubicBezTo>
                    <a:pt x="3" y="65"/>
                    <a:pt x="3" y="65"/>
                    <a:pt x="3" y="65"/>
                  </a:cubicBezTo>
                  <a:cubicBezTo>
                    <a:pt x="3" y="47"/>
                    <a:pt x="10" y="32"/>
                    <a:pt x="22" y="21"/>
                  </a:cubicBezTo>
                  <a:cubicBezTo>
                    <a:pt x="33" y="10"/>
                    <a:pt x="48" y="3"/>
                    <a:pt x="65" y="3"/>
                  </a:cubicBezTo>
                  <a:cubicBezTo>
                    <a:pt x="68" y="3"/>
                    <a:pt x="71" y="3"/>
                    <a:pt x="74" y="3"/>
                  </a:cubicBezTo>
                  <a:cubicBezTo>
                    <a:pt x="74" y="2"/>
                    <a:pt x="74" y="2"/>
                    <a:pt x="74" y="2"/>
                  </a:cubicBezTo>
                  <a:cubicBezTo>
                    <a:pt x="73" y="2"/>
                    <a:pt x="73" y="2"/>
                    <a:pt x="73" y="2"/>
                  </a:cubicBezTo>
                  <a:cubicBezTo>
                    <a:pt x="81" y="68"/>
                    <a:pt x="81" y="68"/>
                    <a:pt x="81" y="68"/>
                  </a:cubicBezTo>
                  <a:cubicBezTo>
                    <a:pt x="2" y="68"/>
                    <a:pt x="2" y="68"/>
                    <a:pt x="2" y="68"/>
                  </a:cubicBezTo>
                  <a:cubicBezTo>
                    <a:pt x="2" y="69"/>
                    <a:pt x="2" y="69"/>
                    <a:pt x="2" y="69"/>
                  </a:cubicBezTo>
                  <a:cubicBezTo>
                    <a:pt x="4" y="69"/>
                    <a:pt x="4" y="69"/>
                    <a:pt x="4" y="69"/>
                  </a:cubicBezTo>
                  <a:cubicBezTo>
                    <a:pt x="4" y="68"/>
                    <a:pt x="3" y="66"/>
                    <a:pt x="3" y="65"/>
                  </a:cubicBezTo>
                  <a:lnTo>
                    <a:pt x="2" y="6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îṩlïdé"/>
            <p:cNvSpPr/>
            <p:nvPr/>
          </p:nvSpPr>
          <p:spPr bwMode="auto">
            <a:xfrm>
              <a:off x="4682" y="8420"/>
              <a:ext cx="1413" cy="1286"/>
            </a:xfrm>
            <a:custGeom>
              <a:avLst/>
              <a:gdLst>
                <a:gd name="T0" fmla="*/ 495 w 505"/>
                <a:gd name="T1" fmla="*/ 11 h 460"/>
                <a:gd name="T2" fmla="*/ 434 w 505"/>
                <a:gd name="T3" fmla="*/ 170 h 460"/>
                <a:gd name="T4" fmla="*/ 185 w 505"/>
                <a:gd name="T5" fmla="*/ 180 h 460"/>
                <a:gd name="T6" fmla="*/ 240 w 505"/>
                <a:gd name="T7" fmla="*/ 453 h 460"/>
                <a:gd name="T8" fmla="*/ 97 w 505"/>
                <a:gd name="T9" fmla="*/ 460 h 460"/>
                <a:gd name="T10" fmla="*/ 0 w 505"/>
                <a:gd name="T11" fmla="*/ 133 h 460"/>
                <a:gd name="T12" fmla="*/ 172 w 505"/>
                <a:gd name="T13" fmla="*/ 11 h 460"/>
                <a:gd name="T14" fmla="*/ 495 w 505"/>
                <a:gd name="T15" fmla="*/ 11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5" h="460">
                  <a:moveTo>
                    <a:pt x="495" y="11"/>
                  </a:moveTo>
                  <a:cubicBezTo>
                    <a:pt x="495" y="11"/>
                    <a:pt x="505" y="157"/>
                    <a:pt x="434" y="170"/>
                  </a:cubicBezTo>
                  <a:cubicBezTo>
                    <a:pt x="363" y="182"/>
                    <a:pt x="185" y="180"/>
                    <a:pt x="185" y="180"/>
                  </a:cubicBezTo>
                  <a:cubicBezTo>
                    <a:pt x="240" y="453"/>
                    <a:pt x="240" y="453"/>
                    <a:pt x="240" y="453"/>
                  </a:cubicBezTo>
                  <a:cubicBezTo>
                    <a:pt x="97" y="460"/>
                    <a:pt x="97" y="460"/>
                    <a:pt x="97" y="460"/>
                  </a:cubicBezTo>
                  <a:cubicBezTo>
                    <a:pt x="97" y="460"/>
                    <a:pt x="0" y="182"/>
                    <a:pt x="0" y="133"/>
                  </a:cubicBezTo>
                  <a:cubicBezTo>
                    <a:pt x="0" y="60"/>
                    <a:pt x="77" y="22"/>
                    <a:pt x="172" y="11"/>
                  </a:cubicBezTo>
                  <a:cubicBezTo>
                    <a:pt x="266" y="0"/>
                    <a:pt x="495" y="11"/>
                    <a:pt x="495" y="1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iṡlîḓé"/>
            <p:cNvSpPr/>
            <p:nvPr/>
          </p:nvSpPr>
          <p:spPr bwMode="auto">
            <a:xfrm>
              <a:off x="4682" y="8435"/>
              <a:ext cx="1384" cy="1270"/>
            </a:xfrm>
            <a:custGeom>
              <a:avLst/>
              <a:gdLst>
                <a:gd name="T0" fmla="*/ 298 w 495"/>
                <a:gd name="T1" fmla="*/ 0 h 454"/>
                <a:gd name="T2" fmla="*/ 172 w 495"/>
                <a:gd name="T3" fmla="*/ 5 h 454"/>
                <a:gd name="T4" fmla="*/ 118 w 495"/>
                <a:gd name="T5" fmla="*/ 15 h 454"/>
                <a:gd name="T6" fmla="*/ 0 w 495"/>
                <a:gd name="T7" fmla="*/ 127 h 454"/>
                <a:gd name="T8" fmla="*/ 97 w 495"/>
                <a:gd name="T9" fmla="*/ 454 h 454"/>
                <a:gd name="T10" fmla="*/ 240 w 495"/>
                <a:gd name="T11" fmla="*/ 447 h 454"/>
                <a:gd name="T12" fmla="*/ 185 w 495"/>
                <a:gd name="T13" fmla="*/ 174 h 454"/>
                <a:gd name="T14" fmla="*/ 185 w 495"/>
                <a:gd name="T15" fmla="*/ 174 h 454"/>
                <a:gd name="T16" fmla="*/ 207 w 495"/>
                <a:gd name="T17" fmla="*/ 174 h 454"/>
                <a:gd name="T18" fmla="*/ 434 w 495"/>
                <a:gd name="T19" fmla="*/ 164 h 454"/>
                <a:gd name="T20" fmla="*/ 495 w 495"/>
                <a:gd name="T21" fmla="*/ 25 h 454"/>
                <a:gd name="T22" fmla="*/ 495 w 495"/>
                <a:gd name="T23" fmla="*/ 5 h 454"/>
                <a:gd name="T24" fmla="*/ 298 w 495"/>
                <a:gd name="T25"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5" h="454">
                  <a:moveTo>
                    <a:pt x="298" y="0"/>
                  </a:moveTo>
                  <a:cubicBezTo>
                    <a:pt x="250" y="0"/>
                    <a:pt x="203" y="1"/>
                    <a:pt x="172" y="5"/>
                  </a:cubicBezTo>
                  <a:cubicBezTo>
                    <a:pt x="153" y="7"/>
                    <a:pt x="135" y="10"/>
                    <a:pt x="118" y="15"/>
                  </a:cubicBezTo>
                  <a:cubicBezTo>
                    <a:pt x="50" y="33"/>
                    <a:pt x="0" y="69"/>
                    <a:pt x="0" y="127"/>
                  </a:cubicBezTo>
                  <a:cubicBezTo>
                    <a:pt x="0" y="176"/>
                    <a:pt x="97" y="454"/>
                    <a:pt x="97" y="454"/>
                  </a:cubicBezTo>
                  <a:cubicBezTo>
                    <a:pt x="240" y="447"/>
                    <a:pt x="240" y="447"/>
                    <a:pt x="240" y="447"/>
                  </a:cubicBezTo>
                  <a:cubicBezTo>
                    <a:pt x="185" y="174"/>
                    <a:pt x="185" y="174"/>
                    <a:pt x="185" y="174"/>
                  </a:cubicBezTo>
                  <a:cubicBezTo>
                    <a:pt x="185" y="174"/>
                    <a:pt x="185" y="174"/>
                    <a:pt x="185" y="174"/>
                  </a:cubicBezTo>
                  <a:cubicBezTo>
                    <a:pt x="185" y="174"/>
                    <a:pt x="193" y="174"/>
                    <a:pt x="207" y="174"/>
                  </a:cubicBezTo>
                  <a:cubicBezTo>
                    <a:pt x="257" y="174"/>
                    <a:pt x="378" y="173"/>
                    <a:pt x="434" y="164"/>
                  </a:cubicBezTo>
                  <a:cubicBezTo>
                    <a:pt x="489" y="154"/>
                    <a:pt x="495" y="66"/>
                    <a:pt x="495" y="25"/>
                  </a:cubicBezTo>
                  <a:cubicBezTo>
                    <a:pt x="495" y="13"/>
                    <a:pt x="495" y="5"/>
                    <a:pt x="495" y="5"/>
                  </a:cubicBezTo>
                  <a:cubicBezTo>
                    <a:pt x="495" y="5"/>
                    <a:pt x="393" y="0"/>
                    <a:pt x="298"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íṡļiḓé"/>
            <p:cNvSpPr/>
            <p:nvPr/>
          </p:nvSpPr>
          <p:spPr bwMode="auto">
            <a:xfrm>
              <a:off x="4677" y="8430"/>
              <a:ext cx="1389" cy="1280"/>
            </a:xfrm>
            <a:custGeom>
              <a:avLst/>
              <a:gdLst>
                <a:gd name="T0" fmla="*/ 242 w 497"/>
                <a:gd name="T1" fmla="*/ 447 h 458"/>
                <a:gd name="T2" fmla="*/ 99 w 497"/>
                <a:gd name="T3" fmla="*/ 454 h 458"/>
                <a:gd name="T4" fmla="*/ 99 w 497"/>
                <a:gd name="T5" fmla="*/ 456 h 458"/>
                <a:gd name="T6" fmla="*/ 101 w 497"/>
                <a:gd name="T7" fmla="*/ 455 h 458"/>
                <a:gd name="T8" fmla="*/ 97 w 497"/>
                <a:gd name="T9" fmla="*/ 443 h 458"/>
                <a:gd name="T10" fmla="*/ 43 w 497"/>
                <a:gd name="T11" fmla="*/ 282 h 458"/>
                <a:gd name="T12" fmla="*/ 16 w 497"/>
                <a:gd name="T13" fmla="*/ 188 h 458"/>
                <a:gd name="T14" fmla="*/ 7 w 497"/>
                <a:gd name="T15" fmla="*/ 152 h 458"/>
                <a:gd name="T16" fmla="*/ 4 w 497"/>
                <a:gd name="T17" fmla="*/ 129 h 458"/>
                <a:gd name="T18" fmla="*/ 4 w 497"/>
                <a:gd name="T19" fmla="*/ 129 h 458"/>
                <a:gd name="T20" fmla="*/ 4 w 497"/>
                <a:gd name="T21" fmla="*/ 129 h 458"/>
                <a:gd name="T22" fmla="*/ 17 w 497"/>
                <a:gd name="T23" fmla="*/ 82 h 458"/>
                <a:gd name="T24" fmla="*/ 79 w 497"/>
                <a:gd name="T25" fmla="*/ 33 h 458"/>
                <a:gd name="T26" fmla="*/ 174 w 497"/>
                <a:gd name="T27" fmla="*/ 9 h 458"/>
                <a:gd name="T28" fmla="*/ 300 w 497"/>
                <a:gd name="T29" fmla="*/ 4 h 458"/>
                <a:gd name="T30" fmla="*/ 434 w 497"/>
                <a:gd name="T31" fmla="*/ 7 h 458"/>
                <a:gd name="T32" fmla="*/ 479 w 497"/>
                <a:gd name="T33" fmla="*/ 8 h 458"/>
                <a:gd name="T34" fmla="*/ 497 w 497"/>
                <a:gd name="T35" fmla="*/ 9 h 458"/>
                <a:gd name="T36" fmla="*/ 497 w 497"/>
                <a:gd name="T37" fmla="*/ 5 h 458"/>
                <a:gd name="T38" fmla="*/ 300 w 497"/>
                <a:gd name="T39" fmla="*/ 0 h 458"/>
                <a:gd name="T40" fmla="*/ 174 w 497"/>
                <a:gd name="T41" fmla="*/ 5 h 458"/>
                <a:gd name="T42" fmla="*/ 51 w 497"/>
                <a:gd name="T43" fmla="*/ 43 h 458"/>
                <a:gd name="T44" fmla="*/ 14 w 497"/>
                <a:gd name="T45" fmla="*/ 80 h 458"/>
                <a:gd name="T46" fmla="*/ 0 w 497"/>
                <a:gd name="T47" fmla="*/ 129 h 458"/>
                <a:gd name="T48" fmla="*/ 0 w 497"/>
                <a:gd name="T49" fmla="*/ 129 h 458"/>
                <a:gd name="T50" fmla="*/ 0 w 497"/>
                <a:gd name="T51" fmla="*/ 129 h 458"/>
                <a:gd name="T52" fmla="*/ 4 w 497"/>
                <a:gd name="T53" fmla="*/ 158 h 458"/>
                <a:gd name="T54" fmla="*/ 58 w 497"/>
                <a:gd name="T55" fmla="*/ 339 h 458"/>
                <a:gd name="T56" fmla="*/ 97 w 497"/>
                <a:gd name="T57" fmla="*/ 456 h 458"/>
                <a:gd name="T58" fmla="*/ 98 w 497"/>
                <a:gd name="T59" fmla="*/ 458 h 458"/>
                <a:gd name="T60" fmla="*/ 243 w 497"/>
                <a:gd name="T61" fmla="*/ 451 h 458"/>
                <a:gd name="T62" fmla="*/ 242 w 497"/>
                <a:gd name="T63" fmla="*/ 44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458">
                  <a:moveTo>
                    <a:pt x="242" y="447"/>
                  </a:moveTo>
                  <a:cubicBezTo>
                    <a:pt x="99" y="454"/>
                    <a:pt x="99" y="454"/>
                    <a:pt x="99" y="454"/>
                  </a:cubicBezTo>
                  <a:cubicBezTo>
                    <a:pt x="99" y="456"/>
                    <a:pt x="99" y="456"/>
                    <a:pt x="99" y="456"/>
                  </a:cubicBezTo>
                  <a:cubicBezTo>
                    <a:pt x="101" y="455"/>
                    <a:pt x="101" y="455"/>
                    <a:pt x="101" y="455"/>
                  </a:cubicBezTo>
                  <a:cubicBezTo>
                    <a:pt x="101" y="455"/>
                    <a:pt x="100" y="451"/>
                    <a:pt x="97" y="443"/>
                  </a:cubicBezTo>
                  <a:cubicBezTo>
                    <a:pt x="88" y="416"/>
                    <a:pt x="64" y="348"/>
                    <a:pt x="43" y="282"/>
                  </a:cubicBezTo>
                  <a:cubicBezTo>
                    <a:pt x="33" y="248"/>
                    <a:pt x="23" y="215"/>
                    <a:pt x="16" y="188"/>
                  </a:cubicBezTo>
                  <a:cubicBezTo>
                    <a:pt x="12" y="175"/>
                    <a:pt x="9" y="162"/>
                    <a:pt x="7" y="152"/>
                  </a:cubicBezTo>
                  <a:cubicBezTo>
                    <a:pt x="5" y="142"/>
                    <a:pt x="4" y="134"/>
                    <a:pt x="4" y="129"/>
                  </a:cubicBezTo>
                  <a:cubicBezTo>
                    <a:pt x="4" y="129"/>
                    <a:pt x="4" y="129"/>
                    <a:pt x="4" y="129"/>
                  </a:cubicBezTo>
                  <a:cubicBezTo>
                    <a:pt x="4" y="129"/>
                    <a:pt x="4" y="129"/>
                    <a:pt x="4" y="129"/>
                  </a:cubicBezTo>
                  <a:cubicBezTo>
                    <a:pt x="4" y="111"/>
                    <a:pt x="8" y="96"/>
                    <a:pt x="17" y="82"/>
                  </a:cubicBezTo>
                  <a:cubicBezTo>
                    <a:pt x="30" y="61"/>
                    <a:pt x="51" y="45"/>
                    <a:pt x="79" y="33"/>
                  </a:cubicBezTo>
                  <a:cubicBezTo>
                    <a:pt x="106" y="21"/>
                    <a:pt x="139" y="13"/>
                    <a:pt x="174" y="9"/>
                  </a:cubicBezTo>
                  <a:cubicBezTo>
                    <a:pt x="205" y="5"/>
                    <a:pt x="252" y="4"/>
                    <a:pt x="300" y="4"/>
                  </a:cubicBezTo>
                  <a:cubicBezTo>
                    <a:pt x="347" y="4"/>
                    <a:pt x="397" y="5"/>
                    <a:pt x="434" y="7"/>
                  </a:cubicBezTo>
                  <a:cubicBezTo>
                    <a:pt x="453" y="7"/>
                    <a:pt x="468" y="8"/>
                    <a:pt x="479" y="8"/>
                  </a:cubicBezTo>
                  <a:cubicBezTo>
                    <a:pt x="490" y="9"/>
                    <a:pt x="497" y="9"/>
                    <a:pt x="497" y="9"/>
                  </a:cubicBezTo>
                  <a:cubicBezTo>
                    <a:pt x="497" y="5"/>
                    <a:pt x="497" y="5"/>
                    <a:pt x="497" y="5"/>
                  </a:cubicBezTo>
                  <a:cubicBezTo>
                    <a:pt x="497" y="5"/>
                    <a:pt x="395" y="0"/>
                    <a:pt x="300" y="0"/>
                  </a:cubicBezTo>
                  <a:cubicBezTo>
                    <a:pt x="252" y="0"/>
                    <a:pt x="205" y="1"/>
                    <a:pt x="174" y="5"/>
                  </a:cubicBezTo>
                  <a:cubicBezTo>
                    <a:pt x="126" y="11"/>
                    <a:pt x="83" y="23"/>
                    <a:pt x="51" y="43"/>
                  </a:cubicBezTo>
                  <a:cubicBezTo>
                    <a:pt x="35" y="53"/>
                    <a:pt x="22" y="65"/>
                    <a:pt x="14" y="80"/>
                  </a:cubicBezTo>
                  <a:cubicBezTo>
                    <a:pt x="5" y="94"/>
                    <a:pt x="0" y="110"/>
                    <a:pt x="0" y="129"/>
                  </a:cubicBezTo>
                  <a:cubicBezTo>
                    <a:pt x="0" y="129"/>
                    <a:pt x="0" y="129"/>
                    <a:pt x="0" y="129"/>
                  </a:cubicBezTo>
                  <a:cubicBezTo>
                    <a:pt x="0" y="129"/>
                    <a:pt x="0" y="129"/>
                    <a:pt x="0" y="129"/>
                  </a:cubicBezTo>
                  <a:cubicBezTo>
                    <a:pt x="0" y="136"/>
                    <a:pt x="1" y="145"/>
                    <a:pt x="4" y="158"/>
                  </a:cubicBezTo>
                  <a:cubicBezTo>
                    <a:pt x="13" y="201"/>
                    <a:pt x="37" y="275"/>
                    <a:pt x="58" y="339"/>
                  </a:cubicBezTo>
                  <a:cubicBezTo>
                    <a:pt x="79" y="403"/>
                    <a:pt x="97" y="456"/>
                    <a:pt x="97" y="456"/>
                  </a:cubicBezTo>
                  <a:cubicBezTo>
                    <a:pt x="98" y="458"/>
                    <a:pt x="98" y="458"/>
                    <a:pt x="98" y="458"/>
                  </a:cubicBezTo>
                  <a:cubicBezTo>
                    <a:pt x="243" y="451"/>
                    <a:pt x="243" y="451"/>
                    <a:pt x="243" y="451"/>
                  </a:cubicBezTo>
                  <a:cubicBezTo>
                    <a:pt x="242" y="447"/>
                    <a:pt x="242" y="447"/>
                    <a:pt x="242" y="4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isļiḓè"/>
            <p:cNvSpPr/>
            <p:nvPr/>
          </p:nvSpPr>
          <p:spPr bwMode="auto">
            <a:xfrm>
              <a:off x="3374" y="7186"/>
              <a:ext cx="1474" cy="988"/>
            </a:xfrm>
            <a:custGeom>
              <a:avLst/>
              <a:gdLst>
                <a:gd name="T0" fmla="*/ 468 w 527"/>
                <a:gd name="T1" fmla="*/ 353 h 353"/>
                <a:gd name="T2" fmla="*/ 60 w 527"/>
                <a:gd name="T3" fmla="*/ 353 h 353"/>
                <a:gd name="T4" fmla="*/ 0 w 527"/>
                <a:gd name="T5" fmla="*/ 294 h 353"/>
                <a:gd name="T6" fmla="*/ 0 w 527"/>
                <a:gd name="T7" fmla="*/ 59 h 353"/>
                <a:gd name="T8" fmla="*/ 60 w 527"/>
                <a:gd name="T9" fmla="*/ 0 h 353"/>
                <a:gd name="T10" fmla="*/ 468 w 527"/>
                <a:gd name="T11" fmla="*/ 0 h 353"/>
                <a:gd name="T12" fmla="*/ 527 w 527"/>
                <a:gd name="T13" fmla="*/ 59 h 353"/>
                <a:gd name="T14" fmla="*/ 527 w 527"/>
                <a:gd name="T15" fmla="*/ 294 h 353"/>
                <a:gd name="T16" fmla="*/ 468 w 527"/>
                <a:gd name="T17" fmla="*/ 35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7" h="353">
                  <a:moveTo>
                    <a:pt x="468" y="353"/>
                  </a:moveTo>
                  <a:cubicBezTo>
                    <a:pt x="60" y="353"/>
                    <a:pt x="60" y="353"/>
                    <a:pt x="60" y="353"/>
                  </a:cubicBezTo>
                  <a:cubicBezTo>
                    <a:pt x="27" y="353"/>
                    <a:pt x="0" y="327"/>
                    <a:pt x="0" y="294"/>
                  </a:cubicBezTo>
                  <a:cubicBezTo>
                    <a:pt x="0" y="59"/>
                    <a:pt x="0" y="59"/>
                    <a:pt x="0" y="59"/>
                  </a:cubicBezTo>
                  <a:cubicBezTo>
                    <a:pt x="0" y="26"/>
                    <a:pt x="27" y="0"/>
                    <a:pt x="60" y="0"/>
                  </a:cubicBezTo>
                  <a:cubicBezTo>
                    <a:pt x="468" y="0"/>
                    <a:pt x="468" y="0"/>
                    <a:pt x="468" y="0"/>
                  </a:cubicBezTo>
                  <a:cubicBezTo>
                    <a:pt x="500" y="0"/>
                    <a:pt x="527" y="26"/>
                    <a:pt x="527" y="59"/>
                  </a:cubicBezTo>
                  <a:cubicBezTo>
                    <a:pt x="527" y="294"/>
                    <a:pt x="527" y="294"/>
                    <a:pt x="527" y="294"/>
                  </a:cubicBezTo>
                  <a:cubicBezTo>
                    <a:pt x="527" y="327"/>
                    <a:pt x="500" y="353"/>
                    <a:pt x="468" y="3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išlîḓé"/>
            <p:cNvSpPr/>
            <p:nvPr/>
          </p:nvSpPr>
          <p:spPr bwMode="auto">
            <a:xfrm>
              <a:off x="3708" y="7625"/>
              <a:ext cx="488" cy="769"/>
            </a:xfrm>
            <a:custGeom>
              <a:avLst/>
              <a:gdLst>
                <a:gd name="T0" fmla="*/ 116 w 283"/>
                <a:gd name="T1" fmla="*/ 0 h 446"/>
                <a:gd name="T2" fmla="*/ 0 w 283"/>
                <a:gd name="T3" fmla="*/ 446 h 446"/>
                <a:gd name="T4" fmla="*/ 180 w 283"/>
                <a:gd name="T5" fmla="*/ 446 h 446"/>
                <a:gd name="T6" fmla="*/ 283 w 283"/>
                <a:gd name="T7" fmla="*/ 0 h 446"/>
                <a:gd name="T8" fmla="*/ 116 w 283"/>
                <a:gd name="T9" fmla="*/ 0 h 446"/>
              </a:gdLst>
              <a:ahLst/>
              <a:cxnLst>
                <a:cxn ang="0">
                  <a:pos x="T0" y="T1"/>
                </a:cxn>
                <a:cxn ang="0">
                  <a:pos x="T2" y="T3"/>
                </a:cxn>
                <a:cxn ang="0">
                  <a:pos x="T4" y="T5"/>
                </a:cxn>
                <a:cxn ang="0">
                  <a:pos x="T6" y="T7"/>
                </a:cxn>
                <a:cxn ang="0">
                  <a:pos x="T8" y="T9"/>
                </a:cxn>
              </a:cxnLst>
              <a:rect l="0" t="0" r="r" b="b"/>
              <a:pathLst>
                <a:path w="283" h="446">
                  <a:moveTo>
                    <a:pt x="116" y="0"/>
                  </a:moveTo>
                  <a:lnTo>
                    <a:pt x="0" y="446"/>
                  </a:lnTo>
                  <a:lnTo>
                    <a:pt x="180" y="446"/>
                  </a:lnTo>
                  <a:lnTo>
                    <a:pt x="283" y="0"/>
                  </a:lnTo>
                  <a:lnTo>
                    <a:pt x="116"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ïśļiḑé"/>
            <p:cNvSpPr/>
            <p:nvPr/>
          </p:nvSpPr>
          <p:spPr bwMode="auto">
            <a:xfrm>
              <a:off x="3708" y="8344"/>
              <a:ext cx="574" cy="50"/>
            </a:xfrm>
            <a:custGeom>
              <a:avLst/>
              <a:gdLst>
                <a:gd name="T0" fmla="*/ 7 w 333"/>
                <a:gd name="T1" fmla="*/ 0 h 29"/>
                <a:gd name="T2" fmla="*/ 0 w 333"/>
                <a:gd name="T3" fmla="*/ 29 h 29"/>
                <a:gd name="T4" fmla="*/ 333 w 333"/>
                <a:gd name="T5" fmla="*/ 29 h 29"/>
                <a:gd name="T6" fmla="*/ 333 w 333"/>
                <a:gd name="T7" fmla="*/ 0 h 29"/>
                <a:gd name="T8" fmla="*/ 7 w 333"/>
                <a:gd name="T9" fmla="*/ 0 h 29"/>
              </a:gdLst>
              <a:ahLst/>
              <a:cxnLst>
                <a:cxn ang="0">
                  <a:pos x="T0" y="T1"/>
                </a:cxn>
                <a:cxn ang="0">
                  <a:pos x="T2" y="T3"/>
                </a:cxn>
                <a:cxn ang="0">
                  <a:pos x="T4" y="T5"/>
                </a:cxn>
                <a:cxn ang="0">
                  <a:pos x="T6" y="T7"/>
                </a:cxn>
                <a:cxn ang="0">
                  <a:pos x="T8" y="T9"/>
                </a:cxn>
              </a:cxnLst>
              <a:rect l="0" t="0" r="r" b="b"/>
              <a:pathLst>
                <a:path w="333" h="29">
                  <a:moveTo>
                    <a:pt x="7" y="0"/>
                  </a:moveTo>
                  <a:lnTo>
                    <a:pt x="0" y="29"/>
                  </a:lnTo>
                  <a:lnTo>
                    <a:pt x="333" y="29"/>
                  </a:lnTo>
                  <a:lnTo>
                    <a:pt x="333" y="0"/>
                  </a:lnTo>
                  <a:lnTo>
                    <a:pt x="7"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íśḻîḑé"/>
            <p:cNvSpPr/>
            <p:nvPr/>
          </p:nvSpPr>
          <p:spPr bwMode="auto">
            <a:xfrm>
              <a:off x="4249" y="8344"/>
              <a:ext cx="1048" cy="62"/>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7" name="ísḻîḓé"/>
            <p:cNvSpPr/>
            <p:nvPr/>
          </p:nvSpPr>
          <p:spPr bwMode="auto">
            <a:xfrm>
              <a:off x="2952" y="8394"/>
              <a:ext cx="3899" cy="131"/>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8" name="i$ḷïďe"/>
            <p:cNvSpPr/>
            <p:nvPr/>
          </p:nvSpPr>
          <p:spPr bwMode="auto">
            <a:xfrm>
              <a:off x="3374"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9" name="íṥḷïḓe"/>
            <p:cNvSpPr/>
            <p:nvPr/>
          </p:nvSpPr>
          <p:spPr bwMode="auto">
            <a:xfrm>
              <a:off x="6316"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0" name="íṩļîḓè"/>
            <p:cNvSpPr/>
            <p:nvPr/>
          </p:nvSpPr>
          <p:spPr bwMode="auto">
            <a:xfrm>
              <a:off x="4425" y="6467"/>
              <a:ext cx="633" cy="503"/>
            </a:xfrm>
            <a:custGeom>
              <a:avLst/>
              <a:gdLst>
                <a:gd name="T0" fmla="*/ 36 w 226"/>
                <a:gd name="T1" fmla="*/ 0 h 180"/>
                <a:gd name="T2" fmla="*/ 190 w 226"/>
                <a:gd name="T3" fmla="*/ 0 h 180"/>
                <a:gd name="T4" fmla="*/ 226 w 226"/>
                <a:gd name="T5" fmla="*/ 34 h 180"/>
                <a:gd name="T6" fmla="*/ 226 w 226"/>
                <a:gd name="T7" fmla="*/ 93 h 180"/>
                <a:gd name="T8" fmla="*/ 226 w 226"/>
                <a:gd name="T9" fmla="*/ 114 h 180"/>
                <a:gd name="T10" fmla="*/ 226 w 226"/>
                <a:gd name="T11" fmla="*/ 180 h 180"/>
                <a:gd name="T12" fmla="*/ 190 w 226"/>
                <a:gd name="T13" fmla="*/ 148 h 180"/>
                <a:gd name="T14" fmla="*/ 36 w 226"/>
                <a:gd name="T15" fmla="*/ 148 h 180"/>
                <a:gd name="T16" fmla="*/ 0 w 226"/>
                <a:gd name="T17" fmla="*/ 114 h 180"/>
                <a:gd name="T18" fmla="*/ 0 w 226"/>
                <a:gd name="T19" fmla="*/ 34 h 180"/>
                <a:gd name="T20" fmla="*/ 36 w 226"/>
                <a:gd name="T21"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180">
                  <a:moveTo>
                    <a:pt x="36" y="0"/>
                  </a:moveTo>
                  <a:cubicBezTo>
                    <a:pt x="190" y="0"/>
                    <a:pt x="190" y="0"/>
                    <a:pt x="190" y="0"/>
                  </a:cubicBezTo>
                  <a:cubicBezTo>
                    <a:pt x="210" y="0"/>
                    <a:pt x="226" y="15"/>
                    <a:pt x="226" y="34"/>
                  </a:cubicBezTo>
                  <a:cubicBezTo>
                    <a:pt x="226" y="93"/>
                    <a:pt x="226" y="93"/>
                    <a:pt x="226" y="93"/>
                  </a:cubicBezTo>
                  <a:cubicBezTo>
                    <a:pt x="226" y="114"/>
                    <a:pt x="226" y="114"/>
                    <a:pt x="226" y="114"/>
                  </a:cubicBezTo>
                  <a:cubicBezTo>
                    <a:pt x="226" y="180"/>
                    <a:pt x="226" y="180"/>
                    <a:pt x="226" y="180"/>
                  </a:cubicBezTo>
                  <a:cubicBezTo>
                    <a:pt x="190" y="148"/>
                    <a:pt x="190" y="148"/>
                    <a:pt x="190" y="148"/>
                  </a:cubicBezTo>
                  <a:cubicBezTo>
                    <a:pt x="36" y="148"/>
                    <a:pt x="36" y="148"/>
                    <a:pt x="36" y="148"/>
                  </a:cubicBezTo>
                  <a:cubicBezTo>
                    <a:pt x="16" y="148"/>
                    <a:pt x="0" y="133"/>
                    <a:pt x="0" y="114"/>
                  </a:cubicBezTo>
                  <a:cubicBezTo>
                    <a:pt x="0" y="34"/>
                    <a:pt x="0" y="34"/>
                    <a:pt x="0" y="34"/>
                  </a:cubicBezTo>
                  <a:cubicBezTo>
                    <a:pt x="0" y="15"/>
                    <a:pt x="1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iṡḷïḓè"/>
            <p:cNvSpPr/>
            <p:nvPr/>
          </p:nvSpPr>
          <p:spPr bwMode="auto">
            <a:xfrm>
              <a:off x="4420" y="6460"/>
              <a:ext cx="643" cy="520"/>
            </a:xfrm>
            <a:custGeom>
              <a:avLst/>
              <a:gdLst>
                <a:gd name="T0" fmla="*/ 38 w 230"/>
                <a:gd name="T1" fmla="*/ 2 h 186"/>
                <a:gd name="T2" fmla="*/ 38 w 230"/>
                <a:gd name="T3" fmla="*/ 4 h 186"/>
                <a:gd name="T4" fmla="*/ 192 w 230"/>
                <a:gd name="T5" fmla="*/ 4 h 186"/>
                <a:gd name="T6" fmla="*/ 216 w 230"/>
                <a:gd name="T7" fmla="*/ 13 h 186"/>
                <a:gd name="T8" fmla="*/ 226 w 230"/>
                <a:gd name="T9" fmla="*/ 36 h 186"/>
                <a:gd name="T10" fmla="*/ 226 w 230"/>
                <a:gd name="T11" fmla="*/ 95 h 186"/>
                <a:gd name="T12" fmla="*/ 226 w 230"/>
                <a:gd name="T13" fmla="*/ 116 h 186"/>
                <a:gd name="T14" fmla="*/ 226 w 230"/>
                <a:gd name="T15" fmla="*/ 178 h 186"/>
                <a:gd name="T16" fmla="*/ 192 w 230"/>
                <a:gd name="T17" fmla="*/ 148 h 186"/>
                <a:gd name="T18" fmla="*/ 38 w 230"/>
                <a:gd name="T19" fmla="*/ 148 h 186"/>
                <a:gd name="T20" fmla="*/ 14 w 230"/>
                <a:gd name="T21" fmla="*/ 139 h 186"/>
                <a:gd name="T22" fmla="*/ 4 w 230"/>
                <a:gd name="T23" fmla="*/ 116 h 186"/>
                <a:gd name="T24" fmla="*/ 4 w 230"/>
                <a:gd name="T25" fmla="*/ 36 h 186"/>
                <a:gd name="T26" fmla="*/ 14 w 230"/>
                <a:gd name="T27" fmla="*/ 13 h 186"/>
                <a:gd name="T28" fmla="*/ 38 w 230"/>
                <a:gd name="T29" fmla="*/ 4 h 186"/>
                <a:gd name="T30" fmla="*/ 38 w 230"/>
                <a:gd name="T31" fmla="*/ 2 h 186"/>
                <a:gd name="T32" fmla="*/ 38 w 230"/>
                <a:gd name="T33" fmla="*/ 0 h 186"/>
                <a:gd name="T34" fmla="*/ 11 w 230"/>
                <a:gd name="T35" fmla="*/ 10 h 186"/>
                <a:gd name="T36" fmla="*/ 0 w 230"/>
                <a:gd name="T37" fmla="*/ 36 h 186"/>
                <a:gd name="T38" fmla="*/ 0 w 230"/>
                <a:gd name="T39" fmla="*/ 116 h 186"/>
                <a:gd name="T40" fmla="*/ 11 w 230"/>
                <a:gd name="T41" fmla="*/ 142 h 186"/>
                <a:gd name="T42" fmla="*/ 38 w 230"/>
                <a:gd name="T43" fmla="*/ 152 h 186"/>
                <a:gd name="T44" fmla="*/ 191 w 230"/>
                <a:gd name="T45" fmla="*/ 152 h 186"/>
                <a:gd name="T46" fmla="*/ 230 w 230"/>
                <a:gd name="T47" fmla="*/ 186 h 186"/>
                <a:gd name="T48" fmla="*/ 230 w 230"/>
                <a:gd name="T49" fmla="*/ 116 h 186"/>
                <a:gd name="T50" fmla="*/ 230 w 230"/>
                <a:gd name="T51" fmla="*/ 95 h 186"/>
                <a:gd name="T52" fmla="*/ 230 w 230"/>
                <a:gd name="T53" fmla="*/ 36 h 186"/>
                <a:gd name="T54" fmla="*/ 219 w 230"/>
                <a:gd name="T55" fmla="*/ 10 h 186"/>
                <a:gd name="T56" fmla="*/ 192 w 230"/>
                <a:gd name="T57" fmla="*/ 0 h 186"/>
                <a:gd name="T58" fmla="*/ 38 w 230"/>
                <a:gd name="T59" fmla="*/ 0 h 186"/>
                <a:gd name="T60" fmla="*/ 38 w 230"/>
                <a:gd name="T61"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0" h="186">
                  <a:moveTo>
                    <a:pt x="38" y="2"/>
                  </a:moveTo>
                  <a:cubicBezTo>
                    <a:pt x="38" y="4"/>
                    <a:pt x="38" y="4"/>
                    <a:pt x="38" y="4"/>
                  </a:cubicBezTo>
                  <a:cubicBezTo>
                    <a:pt x="192" y="4"/>
                    <a:pt x="192" y="4"/>
                    <a:pt x="192" y="4"/>
                  </a:cubicBezTo>
                  <a:cubicBezTo>
                    <a:pt x="202" y="4"/>
                    <a:pt x="210" y="7"/>
                    <a:pt x="216" y="13"/>
                  </a:cubicBezTo>
                  <a:cubicBezTo>
                    <a:pt x="222" y="19"/>
                    <a:pt x="226" y="27"/>
                    <a:pt x="226" y="36"/>
                  </a:cubicBezTo>
                  <a:cubicBezTo>
                    <a:pt x="226" y="95"/>
                    <a:pt x="226" y="95"/>
                    <a:pt x="226" y="95"/>
                  </a:cubicBezTo>
                  <a:cubicBezTo>
                    <a:pt x="226" y="116"/>
                    <a:pt x="226" y="116"/>
                    <a:pt x="226" y="116"/>
                  </a:cubicBezTo>
                  <a:cubicBezTo>
                    <a:pt x="226" y="178"/>
                    <a:pt x="226" y="178"/>
                    <a:pt x="226" y="178"/>
                  </a:cubicBezTo>
                  <a:cubicBezTo>
                    <a:pt x="192" y="148"/>
                    <a:pt x="192" y="148"/>
                    <a:pt x="192" y="148"/>
                  </a:cubicBezTo>
                  <a:cubicBezTo>
                    <a:pt x="38" y="148"/>
                    <a:pt x="38" y="148"/>
                    <a:pt x="38" y="148"/>
                  </a:cubicBezTo>
                  <a:cubicBezTo>
                    <a:pt x="29" y="148"/>
                    <a:pt x="20" y="145"/>
                    <a:pt x="14" y="139"/>
                  </a:cubicBezTo>
                  <a:cubicBezTo>
                    <a:pt x="8" y="133"/>
                    <a:pt x="4" y="125"/>
                    <a:pt x="4" y="116"/>
                  </a:cubicBezTo>
                  <a:cubicBezTo>
                    <a:pt x="4" y="36"/>
                    <a:pt x="4" y="36"/>
                    <a:pt x="4" y="36"/>
                  </a:cubicBezTo>
                  <a:cubicBezTo>
                    <a:pt x="4" y="27"/>
                    <a:pt x="8" y="19"/>
                    <a:pt x="14" y="13"/>
                  </a:cubicBezTo>
                  <a:cubicBezTo>
                    <a:pt x="20" y="7"/>
                    <a:pt x="29" y="4"/>
                    <a:pt x="38" y="4"/>
                  </a:cubicBezTo>
                  <a:cubicBezTo>
                    <a:pt x="38" y="2"/>
                    <a:pt x="38" y="2"/>
                    <a:pt x="38" y="2"/>
                  </a:cubicBezTo>
                  <a:cubicBezTo>
                    <a:pt x="38" y="0"/>
                    <a:pt x="38" y="0"/>
                    <a:pt x="38" y="0"/>
                  </a:cubicBezTo>
                  <a:cubicBezTo>
                    <a:pt x="28" y="0"/>
                    <a:pt x="18" y="4"/>
                    <a:pt x="11" y="10"/>
                  </a:cubicBezTo>
                  <a:cubicBezTo>
                    <a:pt x="5" y="17"/>
                    <a:pt x="0" y="26"/>
                    <a:pt x="0" y="36"/>
                  </a:cubicBezTo>
                  <a:cubicBezTo>
                    <a:pt x="0" y="116"/>
                    <a:pt x="0" y="116"/>
                    <a:pt x="0" y="116"/>
                  </a:cubicBezTo>
                  <a:cubicBezTo>
                    <a:pt x="0" y="126"/>
                    <a:pt x="5" y="135"/>
                    <a:pt x="11" y="142"/>
                  </a:cubicBezTo>
                  <a:cubicBezTo>
                    <a:pt x="18" y="148"/>
                    <a:pt x="28" y="152"/>
                    <a:pt x="38" y="152"/>
                  </a:cubicBezTo>
                  <a:cubicBezTo>
                    <a:pt x="191" y="152"/>
                    <a:pt x="191" y="152"/>
                    <a:pt x="191" y="152"/>
                  </a:cubicBezTo>
                  <a:cubicBezTo>
                    <a:pt x="230" y="186"/>
                    <a:pt x="230" y="186"/>
                    <a:pt x="230" y="186"/>
                  </a:cubicBezTo>
                  <a:cubicBezTo>
                    <a:pt x="230" y="116"/>
                    <a:pt x="230" y="116"/>
                    <a:pt x="230" y="116"/>
                  </a:cubicBezTo>
                  <a:cubicBezTo>
                    <a:pt x="230" y="95"/>
                    <a:pt x="230" y="95"/>
                    <a:pt x="230" y="95"/>
                  </a:cubicBezTo>
                  <a:cubicBezTo>
                    <a:pt x="230" y="36"/>
                    <a:pt x="230" y="36"/>
                    <a:pt x="230" y="36"/>
                  </a:cubicBezTo>
                  <a:cubicBezTo>
                    <a:pt x="230" y="26"/>
                    <a:pt x="226" y="17"/>
                    <a:pt x="219" y="10"/>
                  </a:cubicBezTo>
                  <a:cubicBezTo>
                    <a:pt x="212" y="4"/>
                    <a:pt x="203" y="0"/>
                    <a:pt x="192" y="0"/>
                  </a:cubicBezTo>
                  <a:cubicBezTo>
                    <a:pt x="38" y="0"/>
                    <a:pt x="38" y="0"/>
                    <a:pt x="38" y="0"/>
                  </a:cubicBezTo>
                  <a:lnTo>
                    <a:pt x="38" y="2"/>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ïṣľiḓé"/>
            <p:cNvSpPr/>
            <p:nvPr/>
          </p:nvSpPr>
          <p:spPr bwMode="auto">
            <a:xfrm>
              <a:off x="4301" y="6329"/>
              <a:ext cx="631" cy="507"/>
            </a:xfrm>
            <a:custGeom>
              <a:avLst/>
              <a:gdLst>
                <a:gd name="T0" fmla="*/ 35 w 225"/>
                <a:gd name="T1" fmla="*/ 0 h 181"/>
                <a:gd name="T2" fmla="*/ 190 w 225"/>
                <a:gd name="T3" fmla="*/ 0 h 181"/>
                <a:gd name="T4" fmla="*/ 225 w 225"/>
                <a:gd name="T5" fmla="*/ 34 h 181"/>
                <a:gd name="T6" fmla="*/ 225 w 225"/>
                <a:gd name="T7" fmla="*/ 94 h 181"/>
                <a:gd name="T8" fmla="*/ 225 w 225"/>
                <a:gd name="T9" fmla="*/ 115 h 181"/>
                <a:gd name="T10" fmla="*/ 225 w 225"/>
                <a:gd name="T11" fmla="*/ 181 h 181"/>
                <a:gd name="T12" fmla="*/ 189 w 225"/>
                <a:gd name="T13" fmla="*/ 149 h 181"/>
                <a:gd name="T14" fmla="*/ 35 w 225"/>
                <a:gd name="T15" fmla="*/ 149 h 181"/>
                <a:gd name="T16" fmla="*/ 0 w 225"/>
                <a:gd name="T17" fmla="*/ 115 h 181"/>
                <a:gd name="T18" fmla="*/ 0 w 225"/>
                <a:gd name="T19" fmla="*/ 34 h 181"/>
                <a:gd name="T20" fmla="*/ 35 w 225"/>
                <a:gd name="T21"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 h="181">
                  <a:moveTo>
                    <a:pt x="35" y="0"/>
                  </a:moveTo>
                  <a:cubicBezTo>
                    <a:pt x="190" y="0"/>
                    <a:pt x="190" y="0"/>
                    <a:pt x="190" y="0"/>
                  </a:cubicBezTo>
                  <a:cubicBezTo>
                    <a:pt x="209" y="0"/>
                    <a:pt x="225" y="16"/>
                    <a:pt x="225" y="34"/>
                  </a:cubicBezTo>
                  <a:cubicBezTo>
                    <a:pt x="225" y="94"/>
                    <a:pt x="225" y="94"/>
                    <a:pt x="225" y="94"/>
                  </a:cubicBezTo>
                  <a:cubicBezTo>
                    <a:pt x="225" y="115"/>
                    <a:pt x="225" y="115"/>
                    <a:pt x="225" y="115"/>
                  </a:cubicBezTo>
                  <a:cubicBezTo>
                    <a:pt x="225" y="181"/>
                    <a:pt x="225" y="181"/>
                    <a:pt x="225" y="181"/>
                  </a:cubicBezTo>
                  <a:cubicBezTo>
                    <a:pt x="189" y="149"/>
                    <a:pt x="189" y="149"/>
                    <a:pt x="189" y="149"/>
                  </a:cubicBezTo>
                  <a:cubicBezTo>
                    <a:pt x="35" y="149"/>
                    <a:pt x="35" y="149"/>
                    <a:pt x="35" y="149"/>
                  </a:cubicBezTo>
                  <a:cubicBezTo>
                    <a:pt x="16" y="149"/>
                    <a:pt x="0" y="134"/>
                    <a:pt x="0" y="115"/>
                  </a:cubicBezTo>
                  <a:cubicBezTo>
                    <a:pt x="0" y="34"/>
                    <a:pt x="0" y="34"/>
                    <a:pt x="0" y="34"/>
                  </a:cubicBezTo>
                  <a:cubicBezTo>
                    <a:pt x="0" y="16"/>
                    <a:pt x="16" y="0"/>
                    <a:pt x="3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íṡ1ïḑé"/>
            <p:cNvSpPr/>
            <p:nvPr/>
          </p:nvSpPr>
          <p:spPr bwMode="auto">
            <a:xfrm>
              <a:off x="4296" y="6324"/>
              <a:ext cx="641" cy="522"/>
            </a:xfrm>
            <a:custGeom>
              <a:avLst/>
              <a:gdLst>
                <a:gd name="T0" fmla="*/ 37 w 229"/>
                <a:gd name="T1" fmla="*/ 2 h 187"/>
                <a:gd name="T2" fmla="*/ 37 w 229"/>
                <a:gd name="T3" fmla="*/ 4 h 187"/>
                <a:gd name="T4" fmla="*/ 192 w 229"/>
                <a:gd name="T5" fmla="*/ 4 h 187"/>
                <a:gd name="T6" fmla="*/ 216 w 229"/>
                <a:gd name="T7" fmla="*/ 14 h 187"/>
                <a:gd name="T8" fmla="*/ 225 w 229"/>
                <a:gd name="T9" fmla="*/ 36 h 187"/>
                <a:gd name="T10" fmla="*/ 225 w 229"/>
                <a:gd name="T11" fmla="*/ 96 h 187"/>
                <a:gd name="T12" fmla="*/ 225 w 229"/>
                <a:gd name="T13" fmla="*/ 117 h 187"/>
                <a:gd name="T14" fmla="*/ 225 w 229"/>
                <a:gd name="T15" fmla="*/ 178 h 187"/>
                <a:gd name="T16" fmla="*/ 192 w 229"/>
                <a:gd name="T17" fmla="*/ 149 h 187"/>
                <a:gd name="T18" fmla="*/ 37 w 229"/>
                <a:gd name="T19" fmla="*/ 149 h 187"/>
                <a:gd name="T20" fmla="*/ 14 w 229"/>
                <a:gd name="T21" fmla="*/ 140 h 187"/>
                <a:gd name="T22" fmla="*/ 4 w 229"/>
                <a:gd name="T23" fmla="*/ 117 h 187"/>
                <a:gd name="T24" fmla="*/ 4 w 229"/>
                <a:gd name="T25" fmla="*/ 36 h 187"/>
                <a:gd name="T26" fmla="*/ 14 w 229"/>
                <a:gd name="T27" fmla="*/ 14 h 187"/>
                <a:gd name="T28" fmla="*/ 37 w 229"/>
                <a:gd name="T29" fmla="*/ 4 h 187"/>
                <a:gd name="T30" fmla="*/ 37 w 229"/>
                <a:gd name="T31" fmla="*/ 2 h 187"/>
                <a:gd name="T32" fmla="*/ 37 w 229"/>
                <a:gd name="T33" fmla="*/ 0 h 187"/>
                <a:gd name="T34" fmla="*/ 11 w 229"/>
                <a:gd name="T35" fmla="*/ 11 h 187"/>
                <a:gd name="T36" fmla="*/ 0 w 229"/>
                <a:gd name="T37" fmla="*/ 36 h 187"/>
                <a:gd name="T38" fmla="*/ 0 w 229"/>
                <a:gd name="T39" fmla="*/ 117 h 187"/>
                <a:gd name="T40" fmla="*/ 11 w 229"/>
                <a:gd name="T41" fmla="*/ 142 h 187"/>
                <a:gd name="T42" fmla="*/ 37 w 229"/>
                <a:gd name="T43" fmla="*/ 153 h 187"/>
                <a:gd name="T44" fmla="*/ 190 w 229"/>
                <a:gd name="T45" fmla="*/ 153 h 187"/>
                <a:gd name="T46" fmla="*/ 229 w 229"/>
                <a:gd name="T47" fmla="*/ 187 h 187"/>
                <a:gd name="T48" fmla="*/ 229 w 229"/>
                <a:gd name="T49" fmla="*/ 117 h 187"/>
                <a:gd name="T50" fmla="*/ 229 w 229"/>
                <a:gd name="T51" fmla="*/ 96 h 187"/>
                <a:gd name="T52" fmla="*/ 229 w 229"/>
                <a:gd name="T53" fmla="*/ 36 h 187"/>
                <a:gd name="T54" fmla="*/ 218 w 229"/>
                <a:gd name="T55" fmla="*/ 11 h 187"/>
                <a:gd name="T56" fmla="*/ 192 w 229"/>
                <a:gd name="T57" fmla="*/ 0 h 187"/>
                <a:gd name="T58" fmla="*/ 37 w 229"/>
                <a:gd name="T59" fmla="*/ 0 h 187"/>
                <a:gd name="T60" fmla="*/ 37 w 229"/>
                <a:gd name="T61" fmla="*/ 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9" h="187">
                  <a:moveTo>
                    <a:pt x="37" y="2"/>
                  </a:moveTo>
                  <a:cubicBezTo>
                    <a:pt x="37" y="4"/>
                    <a:pt x="37" y="4"/>
                    <a:pt x="37" y="4"/>
                  </a:cubicBezTo>
                  <a:cubicBezTo>
                    <a:pt x="192" y="4"/>
                    <a:pt x="192" y="4"/>
                    <a:pt x="192" y="4"/>
                  </a:cubicBezTo>
                  <a:cubicBezTo>
                    <a:pt x="201" y="4"/>
                    <a:pt x="209" y="8"/>
                    <a:pt x="216" y="14"/>
                  </a:cubicBezTo>
                  <a:cubicBezTo>
                    <a:pt x="222" y="20"/>
                    <a:pt x="225" y="27"/>
                    <a:pt x="225" y="36"/>
                  </a:cubicBezTo>
                  <a:cubicBezTo>
                    <a:pt x="225" y="96"/>
                    <a:pt x="225" y="96"/>
                    <a:pt x="225" y="96"/>
                  </a:cubicBezTo>
                  <a:cubicBezTo>
                    <a:pt x="225" y="117"/>
                    <a:pt x="225" y="117"/>
                    <a:pt x="225" y="117"/>
                  </a:cubicBezTo>
                  <a:cubicBezTo>
                    <a:pt x="225" y="178"/>
                    <a:pt x="225" y="178"/>
                    <a:pt x="225" y="178"/>
                  </a:cubicBezTo>
                  <a:cubicBezTo>
                    <a:pt x="192" y="149"/>
                    <a:pt x="192" y="149"/>
                    <a:pt x="192" y="149"/>
                  </a:cubicBezTo>
                  <a:cubicBezTo>
                    <a:pt x="37" y="149"/>
                    <a:pt x="37" y="149"/>
                    <a:pt x="37" y="149"/>
                  </a:cubicBezTo>
                  <a:cubicBezTo>
                    <a:pt x="28" y="149"/>
                    <a:pt x="20" y="145"/>
                    <a:pt x="14" y="140"/>
                  </a:cubicBezTo>
                  <a:cubicBezTo>
                    <a:pt x="8" y="134"/>
                    <a:pt x="4" y="126"/>
                    <a:pt x="4" y="117"/>
                  </a:cubicBezTo>
                  <a:cubicBezTo>
                    <a:pt x="4" y="36"/>
                    <a:pt x="4" y="36"/>
                    <a:pt x="4" y="36"/>
                  </a:cubicBezTo>
                  <a:cubicBezTo>
                    <a:pt x="4" y="27"/>
                    <a:pt x="8" y="20"/>
                    <a:pt x="14" y="14"/>
                  </a:cubicBezTo>
                  <a:cubicBezTo>
                    <a:pt x="20" y="8"/>
                    <a:pt x="28" y="4"/>
                    <a:pt x="37" y="4"/>
                  </a:cubicBezTo>
                  <a:cubicBezTo>
                    <a:pt x="37" y="2"/>
                    <a:pt x="37" y="2"/>
                    <a:pt x="37" y="2"/>
                  </a:cubicBezTo>
                  <a:cubicBezTo>
                    <a:pt x="37" y="0"/>
                    <a:pt x="37" y="0"/>
                    <a:pt x="37" y="0"/>
                  </a:cubicBezTo>
                  <a:cubicBezTo>
                    <a:pt x="27" y="0"/>
                    <a:pt x="18" y="4"/>
                    <a:pt x="11" y="11"/>
                  </a:cubicBezTo>
                  <a:cubicBezTo>
                    <a:pt x="4" y="17"/>
                    <a:pt x="0" y="26"/>
                    <a:pt x="0" y="36"/>
                  </a:cubicBezTo>
                  <a:cubicBezTo>
                    <a:pt x="0" y="117"/>
                    <a:pt x="0" y="117"/>
                    <a:pt x="0" y="117"/>
                  </a:cubicBezTo>
                  <a:cubicBezTo>
                    <a:pt x="0" y="127"/>
                    <a:pt x="4" y="136"/>
                    <a:pt x="11" y="142"/>
                  </a:cubicBezTo>
                  <a:cubicBezTo>
                    <a:pt x="18" y="149"/>
                    <a:pt x="27" y="153"/>
                    <a:pt x="37" y="153"/>
                  </a:cubicBezTo>
                  <a:cubicBezTo>
                    <a:pt x="190" y="153"/>
                    <a:pt x="190" y="153"/>
                    <a:pt x="190" y="153"/>
                  </a:cubicBezTo>
                  <a:cubicBezTo>
                    <a:pt x="229" y="187"/>
                    <a:pt x="229" y="187"/>
                    <a:pt x="229" y="187"/>
                  </a:cubicBezTo>
                  <a:cubicBezTo>
                    <a:pt x="229" y="117"/>
                    <a:pt x="229" y="117"/>
                    <a:pt x="229" y="117"/>
                  </a:cubicBezTo>
                  <a:cubicBezTo>
                    <a:pt x="229" y="96"/>
                    <a:pt x="229" y="96"/>
                    <a:pt x="229" y="96"/>
                  </a:cubicBezTo>
                  <a:cubicBezTo>
                    <a:pt x="229" y="36"/>
                    <a:pt x="229" y="36"/>
                    <a:pt x="229" y="36"/>
                  </a:cubicBezTo>
                  <a:cubicBezTo>
                    <a:pt x="229" y="26"/>
                    <a:pt x="225" y="17"/>
                    <a:pt x="218" y="11"/>
                  </a:cubicBezTo>
                  <a:cubicBezTo>
                    <a:pt x="212" y="4"/>
                    <a:pt x="202" y="0"/>
                    <a:pt x="192" y="0"/>
                  </a:cubicBezTo>
                  <a:cubicBezTo>
                    <a:pt x="37" y="0"/>
                    <a:pt x="37" y="0"/>
                    <a:pt x="37" y="0"/>
                  </a:cubicBezTo>
                  <a:lnTo>
                    <a:pt x="37"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ïşľíḑe"/>
            <p:cNvSpPr/>
            <p:nvPr/>
          </p:nvSpPr>
          <p:spPr bwMode="auto">
            <a:xfrm>
              <a:off x="4716"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ïṡļîḋe"/>
            <p:cNvSpPr/>
            <p:nvPr/>
          </p:nvSpPr>
          <p:spPr bwMode="auto">
            <a:xfrm>
              <a:off x="4565"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ïŝľîḓè"/>
            <p:cNvSpPr/>
            <p:nvPr/>
          </p:nvSpPr>
          <p:spPr bwMode="auto">
            <a:xfrm>
              <a:off x="4413" y="6505"/>
              <a:ext cx="88"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ïsľíḋe"/>
            <p:cNvSpPr/>
            <p:nvPr/>
          </p:nvSpPr>
          <p:spPr bwMode="auto">
            <a:xfrm>
              <a:off x="6114" y="8089"/>
              <a:ext cx="233" cy="233"/>
            </a:xfrm>
            <a:custGeom>
              <a:avLst/>
              <a:gdLst>
                <a:gd name="T0" fmla="*/ 41 w 83"/>
                <a:gd name="T1" fmla="*/ 0 h 83"/>
                <a:gd name="T2" fmla="*/ 0 w 83"/>
                <a:gd name="T3" fmla="*/ 41 h 83"/>
                <a:gd name="T4" fmla="*/ 41 w 83"/>
                <a:gd name="T5" fmla="*/ 83 h 83"/>
                <a:gd name="T6" fmla="*/ 83 w 83"/>
                <a:gd name="T7" fmla="*/ 41 h 83"/>
                <a:gd name="T8" fmla="*/ 41 w 83"/>
                <a:gd name="T9" fmla="*/ 0 h 83"/>
                <a:gd name="T10" fmla="*/ 41 w 83"/>
                <a:gd name="T11" fmla="*/ 67 h 83"/>
                <a:gd name="T12" fmla="*/ 15 w 83"/>
                <a:gd name="T13" fmla="*/ 41 h 83"/>
                <a:gd name="T14" fmla="*/ 41 w 83"/>
                <a:gd name="T15" fmla="*/ 15 h 83"/>
                <a:gd name="T16" fmla="*/ 68 w 83"/>
                <a:gd name="T17" fmla="*/ 41 h 83"/>
                <a:gd name="T18" fmla="*/ 41 w 83"/>
                <a:gd name="T19" fmla="*/ 6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3">
                  <a:moveTo>
                    <a:pt x="41" y="0"/>
                  </a:moveTo>
                  <a:cubicBezTo>
                    <a:pt x="19" y="0"/>
                    <a:pt x="0" y="18"/>
                    <a:pt x="0" y="41"/>
                  </a:cubicBezTo>
                  <a:cubicBezTo>
                    <a:pt x="0" y="64"/>
                    <a:pt x="19" y="83"/>
                    <a:pt x="41" y="83"/>
                  </a:cubicBezTo>
                  <a:cubicBezTo>
                    <a:pt x="64" y="83"/>
                    <a:pt x="83" y="64"/>
                    <a:pt x="83" y="41"/>
                  </a:cubicBezTo>
                  <a:cubicBezTo>
                    <a:pt x="83" y="18"/>
                    <a:pt x="64" y="0"/>
                    <a:pt x="41" y="0"/>
                  </a:cubicBezTo>
                  <a:close/>
                  <a:moveTo>
                    <a:pt x="41" y="67"/>
                  </a:moveTo>
                  <a:cubicBezTo>
                    <a:pt x="27" y="67"/>
                    <a:pt x="15" y="56"/>
                    <a:pt x="15" y="41"/>
                  </a:cubicBezTo>
                  <a:cubicBezTo>
                    <a:pt x="15" y="27"/>
                    <a:pt x="27" y="15"/>
                    <a:pt x="41" y="15"/>
                  </a:cubicBezTo>
                  <a:cubicBezTo>
                    <a:pt x="56" y="15"/>
                    <a:pt x="68" y="27"/>
                    <a:pt x="68" y="41"/>
                  </a:cubicBezTo>
                  <a:cubicBezTo>
                    <a:pt x="68" y="56"/>
                    <a:pt x="56" y="67"/>
                    <a:pt x="41" y="6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îṡḷiḑè"/>
            <p:cNvSpPr/>
            <p:nvPr/>
          </p:nvSpPr>
          <p:spPr bwMode="auto">
            <a:xfrm>
              <a:off x="6109" y="8084"/>
              <a:ext cx="243" cy="243"/>
            </a:xfrm>
            <a:custGeom>
              <a:avLst/>
              <a:gdLst>
                <a:gd name="T0" fmla="*/ 43 w 87"/>
                <a:gd name="T1" fmla="*/ 2 h 87"/>
                <a:gd name="T2" fmla="*/ 43 w 87"/>
                <a:gd name="T3" fmla="*/ 0 h 87"/>
                <a:gd name="T4" fmla="*/ 0 w 87"/>
                <a:gd name="T5" fmla="*/ 43 h 87"/>
                <a:gd name="T6" fmla="*/ 43 w 87"/>
                <a:gd name="T7" fmla="*/ 87 h 87"/>
                <a:gd name="T8" fmla="*/ 87 w 87"/>
                <a:gd name="T9" fmla="*/ 43 h 87"/>
                <a:gd name="T10" fmla="*/ 43 w 87"/>
                <a:gd name="T11" fmla="*/ 0 h 87"/>
                <a:gd name="T12" fmla="*/ 43 w 87"/>
                <a:gd name="T13" fmla="*/ 2 h 87"/>
                <a:gd name="T14" fmla="*/ 43 w 87"/>
                <a:gd name="T15" fmla="*/ 4 h 87"/>
                <a:gd name="T16" fmla="*/ 71 w 87"/>
                <a:gd name="T17" fmla="*/ 15 h 87"/>
                <a:gd name="T18" fmla="*/ 83 w 87"/>
                <a:gd name="T19" fmla="*/ 43 h 87"/>
                <a:gd name="T20" fmla="*/ 71 w 87"/>
                <a:gd name="T21" fmla="*/ 71 h 87"/>
                <a:gd name="T22" fmla="*/ 43 w 87"/>
                <a:gd name="T23" fmla="*/ 83 h 87"/>
                <a:gd name="T24" fmla="*/ 16 w 87"/>
                <a:gd name="T25" fmla="*/ 71 h 87"/>
                <a:gd name="T26" fmla="*/ 4 w 87"/>
                <a:gd name="T27" fmla="*/ 43 h 87"/>
                <a:gd name="T28" fmla="*/ 16 w 87"/>
                <a:gd name="T29" fmla="*/ 15 h 87"/>
                <a:gd name="T30" fmla="*/ 43 w 87"/>
                <a:gd name="T31" fmla="*/ 4 h 87"/>
                <a:gd name="T32" fmla="*/ 43 w 87"/>
                <a:gd name="T33" fmla="*/ 2 h 87"/>
                <a:gd name="T34" fmla="*/ 43 w 87"/>
                <a:gd name="T35" fmla="*/ 69 h 87"/>
                <a:gd name="T36" fmla="*/ 43 w 87"/>
                <a:gd name="T37" fmla="*/ 67 h 87"/>
                <a:gd name="T38" fmla="*/ 26 w 87"/>
                <a:gd name="T39" fmla="*/ 60 h 87"/>
                <a:gd name="T40" fmla="*/ 19 w 87"/>
                <a:gd name="T41" fmla="*/ 43 h 87"/>
                <a:gd name="T42" fmla="*/ 26 w 87"/>
                <a:gd name="T43" fmla="*/ 26 h 87"/>
                <a:gd name="T44" fmla="*/ 43 w 87"/>
                <a:gd name="T45" fmla="*/ 19 h 87"/>
                <a:gd name="T46" fmla="*/ 61 w 87"/>
                <a:gd name="T47" fmla="*/ 26 h 87"/>
                <a:gd name="T48" fmla="*/ 68 w 87"/>
                <a:gd name="T49" fmla="*/ 43 h 87"/>
                <a:gd name="T50" fmla="*/ 61 w 87"/>
                <a:gd name="T51" fmla="*/ 60 h 87"/>
                <a:gd name="T52" fmla="*/ 43 w 87"/>
                <a:gd name="T53" fmla="*/ 67 h 87"/>
                <a:gd name="T54" fmla="*/ 43 w 87"/>
                <a:gd name="T55" fmla="*/ 69 h 87"/>
                <a:gd name="T56" fmla="*/ 43 w 87"/>
                <a:gd name="T57" fmla="*/ 71 h 87"/>
                <a:gd name="T58" fmla="*/ 72 w 87"/>
                <a:gd name="T59" fmla="*/ 43 h 87"/>
                <a:gd name="T60" fmla="*/ 43 w 87"/>
                <a:gd name="T61" fmla="*/ 15 h 87"/>
                <a:gd name="T62" fmla="*/ 15 w 87"/>
                <a:gd name="T63" fmla="*/ 43 h 87"/>
                <a:gd name="T64" fmla="*/ 43 w 87"/>
                <a:gd name="T65" fmla="*/ 71 h 87"/>
                <a:gd name="T66" fmla="*/ 43 w 87"/>
                <a:gd name="T67" fmla="*/ 6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87">
                  <a:moveTo>
                    <a:pt x="43" y="2"/>
                  </a:moveTo>
                  <a:cubicBezTo>
                    <a:pt x="43" y="0"/>
                    <a:pt x="43" y="0"/>
                    <a:pt x="43" y="0"/>
                  </a:cubicBezTo>
                  <a:cubicBezTo>
                    <a:pt x="19" y="0"/>
                    <a:pt x="0" y="19"/>
                    <a:pt x="0" y="43"/>
                  </a:cubicBezTo>
                  <a:cubicBezTo>
                    <a:pt x="0" y="67"/>
                    <a:pt x="19" y="87"/>
                    <a:pt x="43" y="87"/>
                  </a:cubicBezTo>
                  <a:cubicBezTo>
                    <a:pt x="67" y="87"/>
                    <a:pt x="87" y="67"/>
                    <a:pt x="87" y="43"/>
                  </a:cubicBezTo>
                  <a:cubicBezTo>
                    <a:pt x="87" y="19"/>
                    <a:pt x="67" y="0"/>
                    <a:pt x="43" y="0"/>
                  </a:cubicBezTo>
                  <a:cubicBezTo>
                    <a:pt x="43" y="2"/>
                    <a:pt x="43" y="2"/>
                    <a:pt x="43" y="2"/>
                  </a:cubicBezTo>
                  <a:cubicBezTo>
                    <a:pt x="43" y="4"/>
                    <a:pt x="43" y="4"/>
                    <a:pt x="43" y="4"/>
                  </a:cubicBezTo>
                  <a:cubicBezTo>
                    <a:pt x="54" y="4"/>
                    <a:pt x="64" y="8"/>
                    <a:pt x="71" y="15"/>
                  </a:cubicBezTo>
                  <a:cubicBezTo>
                    <a:pt x="78" y="23"/>
                    <a:pt x="83" y="32"/>
                    <a:pt x="83" y="43"/>
                  </a:cubicBezTo>
                  <a:cubicBezTo>
                    <a:pt x="83" y="54"/>
                    <a:pt x="78" y="64"/>
                    <a:pt x="71" y="71"/>
                  </a:cubicBezTo>
                  <a:cubicBezTo>
                    <a:pt x="64" y="78"/>
                    <a:pt x="54" y="83"/>
                    <a:pt x="43" y="83"/>
                  </a:cubicBezTo>
                  <a:cubicBezTo>
                    <a:pt x="33" y="83"/>
                    <a:pt x="23" y="78"/>
                    <a:pt x="16" y="71"/>
                  </a:cubicBezTo>
                  <a:cubicBezTo>
                    <a:pt x="8" y="64"/>
                    <a:pt x="4" y="54"/>
                    <a:pt x="4" y="43"/>
                  </a:cubicBezTo>
                  <a:cubicBezTo>
                    <a:pt x="4" y="32"/>
                    <a:pt x="8" y="23"/>
                    <a:pt x="16" y="15"/>
                  </a:cubicBezTo>
                  <a:cubicBezTo>
                    <a:pt x="23" y="8"/>
                    <a:pt x="33" y="4"/>
                    <a:pt x="43" y="4"/>
                  </a:cubicBezTo>
                  <a:lnTo>
                    <a:pt x="43" y="2"/>
                  </a:lnTo>
                  <a:close/>
                  <a:moveTo>
                    <a:pt x="43" y="69"/>
                  </a:moveTo>
                  <a:cubicBezTo>
                    <a:pt x="43" y="67"/>
                    <a:pt x="43" y="67"/>
                    <a:pt x="43" y="67"/>
                  </a:cubicBezTo>
                  <a:cubicBezTo>
                    <a:pt x="37" y="67"/>
                    <a:pt x="31" y="65"/>
                    <a:pt x="26" y="60"/>
                  </a:cubicBezTo>
                  <a:cubicBezTo>
                    <a:pt x="22" y="56"/>
                    <a:pt x="19" y="50"/>
                    <a:pt x="19" y="43"/>
                  </a:cubicBezTo>
                  <a:cubicBezTo>
                    <a:pt x="19" y="37"/>
                    <a:pt x="22" y="31"/>
                    <a:pt x="26" y="26"/>
                  </a:cubicBezTo>
                  <a:cubicBezTo>
                    <a:pt x="31" y="22"/>
                    <a:pt x="37" y="19"/>
                    <a:pt x="43" y="19"/>
                  </a:cubicBezTo>
                  <a:cubicBezTo>
                    <a:pt x="50" y="19"/>
                    <a:pt x="56" y="22"/>
                    <a:pt x="61" y="26"/>
                  </a:cubicBezTo>
                  <a:cubicBezTo>
                    <a:pt x="65" y="31"/>
                    <a:pt x="68" y="37"/>
                    <a:pt x="68" y="43"/>
                  </a:cubicBezTo>
                  <a:cubicBezTo>
                    <a:pt x="68" y="50"/>
                    <a:pt x="65" y="56"/>
                    <a:pt x="61" y="60"/>
                  </a:cubicBezTo>
                  <a:cubicBezTo>
                    <a:pt x="56" y="65"/>
                    <a:pt x="50" y="67"/>
                    <a:pt x="43" y="67"/>
                  </a:cubicBezTo>
                  <a:cubicBezTo>
                    <a:pt x="43" y="69"/>
                    <a:pt x="43" y="69"/>
                    <a:pt x="43" y="69"/>
                  </a:cubicBezTo>
                  <a:cubicBezTo>
                    <a:pt x="43" y="71"/>
                    <a:pt x="43" y="71"/>
                    <a:pt x="43" y="71"/>
                  </a:cubicBezTo>
                  <a:cubicBezTo>
                    <a:pt x="59" y="71"/>
                    <a:pt x="72" y="59"/>
                    <a:pt x="72" y="43"/>
                  </a:cubicBezTo>
                  <a:cubicBezTo>
                    <a:pt x="72" y="28"/>
                    <a:pt x="59" y="15"/>
                    <a:pt x="43" y="15"/>
                  </a:cubicBezTo>
                  <a:cubicBezTo>
                    <a:pt x="28" y="15"/>
                    <a:pt x="15" y="28"/>
                    <a:pt x="15" y="43"/>
                  </a:cubicBezTo>
                  <a:cubicBezTo>
                    <a:pt x="15" y="59"/>
                    <a:pt x="28" y="71"/>
                    <a:pt x="43" y="71"/>
                  </a:cubicBezTo>
                  <a:lnTo>
                    <a:pt x="43" y="6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iṩḻiḓê"/>
            <p:cNvSpPr/>
            <p:nvPr/>
          </p:nvSpPr>
          <p:spPr bwMode="auto">
            <a:xfrm>
              <a:off x="5916" y="8022"/>
              <a:ext cx="319" cy="369"/>
            </a:xfrm>
            <a:custGeom>
              <a:avLst/>
              <a:gdLst>
                <a:gd name="T0" fmla="*/ 91 w 114"/>
                <a:gd name="T1" fmla="*/ 132 h 132"/>
                <a:gd name="T2" fmla="*/ 23 w 114"/>
                <a:gd name="T3" fmla="*/ 132 h 132"/>
                <a:gd name="T4" fmla="*/ 0 w 114"/>
                <a:gd name="T5" fmla="*/ 108 h 132"/>
                <a:gd name="T6" fmla="*/ 0 w 114"/>
                <a:gd name="T7" fmla="*/ 24 h 132"/>
                <a:gd name="T8" fmla="*/ 23 w 114"/>
                <a:gd name="T9" fmla="*/ 0 h 132"/>
                <a:gd name="T10" fmla="*/ 91 w 114"/>
                <a:gd name="T11" fmla="*/ 0 h 132"/>
                <a:gd name="T12" fmla="*/ 114 w 114"/>
                <a:gd name="T13" fmla="*/ 24 h 132"/>
                <a:gd name="T14" fmla="*/ 114 w 114"/>
                <a:gd name="T15" fmla="*/ 108 h 132"/>
                <a:gd name="T16" fmla="*/ 91 w 114"/>
                <a:gd name="T1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132">
                  <a:moveTo>
                    <a:pt x="91" y="132"/>
                  </a:moveTo>
                  <a:cubicBezTo>
                    <a:pt x="23" y="132"/>
                    <a:pt x="23" y="132"/>
                    <a:pt x="23" y="132"/>
                  </a:cubicBezTo>
                  <a:cubicBezTo>
                    <a:pt x="10" y="132"/>
                    <a:pt x="0" y="121"/>
                    <a:pt x="0" y="108"/>
                  </a:cubicBezTo>
                  <a:cubicBezTo>
                    <a:pt x="0" y="24"/>
                    <a:pt x="0" y="24"/>
                    <a:pt x="0" y="24"/>
                  </a:cubicBezTo>
                  <a:cubicBezTo>
                    <a:pt x="0" y="11"/>
                    <a:pt x="10" y="0"/>
                    <a:pt x="23" y="0"/>
                  </a:cubicBezTo>
                  <a:cubicBezTo>
                    <a:pt x="91" y="0"/>
                    <a:pt x="91" y="0"/>
                    <a:pt x="91" y="0"/>
                  </a:cubicBezTo>
                  <a:cubicBezTo>
                    <a:pt x="104" y="0"/>
                    <a:pt x="114" y="11"/>
                    <a:pt x="114" y="24"/>
                  </a:cubicBezTo>
                  <a:cubicBezTo>
                    <a:pt x="114" y="108"/>
                    <a:pt x="114" y="108"/>
                    <a:pt x="114" y="108"/>
                  </a:cubicBezTo>
                  <a:cubicBezTo>
                    <a:pt x="114" y="121"/>
                    <a:pt x="104" y="132"/>
                    <a:pt x="91" y="13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ïṣḻîďè"/>
            <p:cNvSpPr/>
            <p:nvPr/>
          </p:nvSpPr>
          <p:spPr bwMode="auto">
            <a:xfrm>
              <a:off x="5911" y="8016"/>
              <a:ext cx="329" cy="381"/>
            </a:xfrm>
            <a:custGeom>
              <a:avLst/>
              <a:gdLst>
                <a:gd name="T0" fmla="*/ 93 w 118"/>
                <a:gd name="T1" fmla="*/ 134 h 136"/>
                <a:gd name="T2" fmla="*/ 93 w 118"/>
                <a:gd name="T3" fmla="*/ 132 h 136"/>
                <a:gd name="T4" fmla="*/ 25 w 118"/>
                <a:gd name="T5" fmla="*/ 132 h 136"/>
                <a:gd name="T6" fmla="*/ 10 w 118"/>
                <a:gd name="T7" fmla="*/ 125 h 136"/>
                <a:gd name="T8" fmla="*/ 4 w 118"/>
                <a:gd name="T9" fmla="*/ 110 h 136"/>
                <a:gd name="T10" fmla="*/ 4 w 118"/>
                <a:gd name="T11" fmla="*/ 26 h 136"/>
                <a:gd name="T12" fmla="*/ 10 w 118"/>
                <a:gd name="T13" fmla="*/ 11 h 136"/>
                <a:gd name="T14" fmla="*/ 25 w 118"/>
                <a:gd name="T15" fmla="*/ 4 h 136"/>
                <a:gd name="T16" fmla="*/ 93 w 118"/>
                <a:gd name="T17" fmla="*/ 4 h 136"/>
                <a:gd name="T18" fmla="*/ 108 w 118"/>
                <a:gd name="T19" fmla="*/ 11 h 136"/>
                <a:gd name="T20" fmla="*/ 114 w 118"/>
                <a:gd name="T21" fmla="*/ 26 h 136"/>
                <a:gd name="T22" fmla="*/ 114 w 118"/>
                <a:gd name="T23" fmla="*/ 110 h 136"/>
                <a:gd name="T24" fmla="*/ 108 w 118"/>
                <a:gd name="T25" fmla="*/ 125 h 136"/>
                <a:gd name="T26" fmla="*/ 93 w 118"/>
                <a:gd name="T27" fmla="*/ 132 h 136"/>
                <a:gd name="T28" fmla="*/ 93 w 118"/>
                <a:gd name="T29" fmla="*/ 134 h 136"/>
                <a:gd name="T30" fmla="*/ 93 w 118"/>
                <a:gd name="T31" fmla="*/ 136 h 136"/>
                <a:gd name="T32" fmla="*/ 118 w 118"/>
                <a:gd name="T33" fmla="*/ 110 h 136"/>
                <a:gd name="T34" fmla="*/ 118 w 118"/>
                <a:gd name="T35" fmla="*/ 26 h 136"/>
                <a:gd name="T36" fmla="*/ 93 w 118"/>
                <a:gd name="T37" fmla="*/ 0 h 136"/>
                <a:gd name="T38" fmla="*/ 25 w 118"/>
                <a:gd name="T39" fmla="*/ 0 h 136"/>
                <a:gd name="T40" fmla="*/ 0 w 118"/>
                <a:gd name="T41" fmla="*/ 26 h 136"/>
                <a:gd name="T42" fmla="*/ 0 w 118"/>
                <a:gd name="T43" fmla="*/ 110 h 136"/>
                <a:gd name="T44" fmla="*/ 25 w 118"/>
                <a:gd name="T45" fmla="*/ 136 h 136"/>
                <a:gd name="T46" fmla="*/ 93 w 118"/>
                <a:gd name="T47" fmla="*/ 136 h 136"/>
                <a:gd name="T48" fmla="*/ 93 w 118"/>
                <a:gd name="T49" fmla="*/ 13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136">
                  <a:moveTo>
                    <a:pt x="93" y="134"/>
                  </a:moveTo>
                  <a:cubicBezTo>
                    <a:pt x="93" y="132"/>
                    <a:pt x="93" y="132"/>
                    <a:pt x="93" y="132"/>
                  </a:cubicBezTo>
                  <a:cubicBezTo>
                    <a:pt x="25" y="132"/>
                    <a:pt x="25" y="132"/>
                    <a:pt x="25" y="132"/>
                  </a:cubicBezTo>
                  <a:cubicBezTo>
                    <a:pt x="20" y="132"/>
                    <a:pt x="14" y="129"/>
                    <a:pt x="10" y="125"/>
                  </a:cubicBezTo>
                  <a:cubicBezTo>
                    <a:pt x="6" y="122"/>
                    <a:pt x="4" y="116"/>
                    <a:pt x="4" y="110"/>
                  </a:cubicBezTo>
                  <a:cubicBezTo>
                    <a:pt x="4" y="26"/>
                    <a:pt x="4" y="26"/>
                    <a:pt x="4" y="26"/>
                  </a:cubicBezTo>
                  <a:cubicBezTo>
                    <a:pt x="4" y="20"/>
                    <a:pt x="6" y="14"/>
                    <a:pt x="10" y="11"/>
                  </a:cubicBezTo>
                  <a:cubicBezTo>
                    <a:pt x="14" y="7"/>
                    <a:pt x="20" y="4"/>
                    <a:pt x="25" y="4"/>
                  </a:cubicBezTo>
                  <a:cubicBezTo>
                    <a:pt x="93" y="4"/>
                    <a:pt x="93" y="4"/>
                    <a:pt x="93" y="4"/>
                  </a:cubicBezTo>
                  <a:cubicBezTo>
                    <a:pt x="99" y="4"/>
                    <a:pt x="104" y="7"/>
                    <a:pt x="108" y="11"/>
                  </a:cubicBezTo>
                  <a:cubicBezTo>
                    <a:pt x="112" y="14"/>
                    <a:pt x="114" y="20"/>
                    <a:pt x="114" y="26"/>
                  </a:cubicBezTo>
                  <a:cubicBezTo>
                    <a:pt x="114" y="110"/>
                    <a:pt x="114" y="110"/>
                    <a:pt x="114" y="110"/>
                  </a:cubicBezTo>
                  <a:cubicBezTo>
                    <a:pt x="114" y="116"/>
                    <a:pt x="112" y="122"/>
                    <a:pt x="108" y="125"/>
                  </a:cubicBezTo>
                  <a:cubicBezTo>
                    <a:pt x="104" y="129"/>
                    <a:pt x="99" y="132"/>
                    <a:pt x="93" y="132"/>
                  </a:cubicBezTo>
                  <a:cubicBezTo>
                    <a:pt x="93" y="134"/>
                    <a:pt x="93" y="134"/>
                    <a:pt x="93" y="134"/>
                  </a:cubicBezTo>
                  <a:cubicBezTo>
                    <a:pt x="93" y="136"/>
                    <a:pt x="93" y="136"/>
                    <a:pt x="93" y="136"/>
                  </a:cubicBezTo>
                  <a:cubicBezTo>
                    <a:pt x="107" y="136"/>
                    <a:pt x="118" y="124"/>
                    <a:pt x="118" y="110"/>
                  </a:cubicBezTo>
                  <a:cubicBezTo>
                    <a:pt x="118" y="26"/>
                    <a:pt x="118" y="26"/>
                    <a:pt x="118" y="26"/>
                  </a:cubicBezTo>
                  <a:cubicBezTo>
                    <a:pt x="118" y="12"/>
                    <a:pt x="107" y="0"/>
                    <a:pt x="93" y="0"/>
                  </a:cubicBezTo>
                  <a:cubicBezTo>
                    <a:pt x="25" y="0"/>
                    <a:pt x="25" y="0"/>
                    <a:pt x="25" y="0"/>
                  </a:cubicBezTo>
                  <a:cubicBezTo>
                    <a:pt x="11" y="0"/>
                    <a:pt x="0" y="12"/>
                    <a:pt x="0" y="26"/>
                  </a:cubicBezTo>
                  <a:cubicBezTo>
                    <a:pt x="0" y="110"/>
                    <a:pt x="0" y="110"/>
                    <a:pt x="0" y="110"/>
                  </a:cubicBezTo>
                  <a:cubicBezTo>
                    <a:pt x="0" y="124"/>
                    <a:pt x="11" y="136"/>
                    <a:pt x="25" y="136"/>
                  </a:cubicBezTo>
                  <a:cubicBezTo>
                    <a:pt x="93" y="136"/>
                    <a:pt x="93" y="136"/>
                    <a:pt x="93" y="136"/>
                  </a:cubicBezTo>
                  <a:lnTo>
                    <a:pt x="93" y="134"/>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ïSľíḋe"/>
            <p:cNvSpPr/>
            <p:nvPr/>
          </p:nvSpPr>
          <p:spPr bwMode="auto">
            <a:xfrm>
              <a:off x="5966" y="8106"/>
              <a:ext cx="67" cy="95"/>
            </a:xfrm>
            <a:custGeom>
              <a:avLst/>
              <a:gdLst>
                <a:gd name="T0" fmla="*/ 24 w 24"/>
                <a:gd name="T1" fmla="*/ 19 h 34"/>
                <a:gd name="T2" fmla="*/ 7 w 24"/>
                <a:gd name="T3" fmla="*/ 1 h 34"/>
                <a:gd name="T4" fmla="*/ 3 w 24"/>
                <a:gd name="T5" fmla="*/ 33 h 34"/>
                <a:gd name="T6" fmla="*/ 24 w 24"/>
                <a:gd name="T7" fmla="*/ 19 h 34"/>
              </a:gdLst>
              <a:ahLst/>
              <a:cxnLst>
                <a:cxn ang="0">
                  <a:pos x="T0" y="T1"/>
                </a:cxn>
                <a:cxn ang="0">
                  <a:pos x="T2" y="T3"/>
                </a:cxn>
                <a:cxn ang="0">
                  <a:pos x="T4" y="T5"/>
                </a:cxn>
                <a:cxn ang="0">
                  <a:pos x="T6" y="T7"/>
                </a:cxn>
              </a:cxnLst>
              <a:rect l="0" t="0" r="r" b="b"/>
              <a:pathLst>
                <a:path w="24" h="34">
                  <a:moveTo>
                    <a:pt x="24" y="19"/>
                  </a:moveTo>
                  <a:cubicBezTo>
                    <a:pt x="24" y="19"/>
                    <a:pt x="13" y="0"/>
                    <a:pt x="7" y="1"/>
                  </a:cubicBezTo>
                  <a:cubicBezTo>
                    <a:pt x="2" y="2"/>
                    <a:pt x="0" y="34"/>
                    <a:pt x="3" y="33"/>
                  </a:cubicBezTo>
                  <a:cubicBezTo>
                    <a:pt x="6" y="31"/>
                    <a:pt x="24" y="19"/>
                    <a:pt x="24"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iṧḷîďè"/>
            <p:cNvSpPr/>
            <p:nvPr/>
          </p:nvSpPr>
          <p:spPr bwMode="auto">
            <a:xfrm>
              <a:off x="6118" y="8106"/>
              <a:ext cx="67" cy="95"/>
            </a:xfrm>
            <a:custGeom>
              <a:avLst/>
              <a:gdLst>
                <a:gd name="T0" fmla="*/ 0 w 24"/>
                <a:gd name="T1" fmla="*/ 19 h 34"/>
                <a:gd name="T2" fmla="*/ 17 w 24"/>
                <a:gd name="T3" fmla="*/ 1 h 34"/>
                <a:gd name="T4" fmla="*/ 21 w 24"/>
                <a:gd name="T5" fmla="*/ 33 h 34"/>
                <a:gd name="T6" fmla="*/ 0 w 24"/>
                <a:gd name="T7" fmla="*/ 19 h 34"/>
              </a:gdLst>
              <a:ahLst/>
              <a:cxnLst>
                <a:cxn ang="0">
                  <a:pos x="T0" y="T1"/>
                </a:cxn>
                <a:cxn ang="0">
                  <a:pos x="T2" y="T3"/>
                </a:cxn>
                <a:cxn ang="0">
                  <a:pos x="T4" y="T5"/>
                </a:cxn>
                <a:cxn ang="0">
                  <a:pos x="T6" y="T7"/>
                </a:cxn>
              </a:cxnLst>
              <a:rect l="0" t="0" r="r" b="b"/>
              <a:pathLst>
                <a:path w="24" h="34">
                  <a:moveTo>
                    <a:pt x="0" y="19"/>
                  </a:moveTo>
                  <a:cubicBezTo>
                    <a:pt x="0" y="19"/>
                    <a:pt x="11" y="0"/>
                    <a:pt x="17" y="1"/>
                  </a:cubicBezTo>
                  <a:cubicBezTo>
                    <a:pt x="22" y="2"/>
                    <a:pt x="24" y="34"/>
                    <a:pt x="21" y="33"/>
                  </a:cubicBezTo>
                  <a:cubicBezTo>
                    <a:pt x="18" y="31"/>
                    <a:pt x="0" y="19"/>
                    <a:pt x="0"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iṥḷiďe"/>
            <p:cNvSpPr/>
            <p:nvPr/>
          </p:nvSpPr>
          <p:spPr bwMode="auto">
            <a:xfrm>
              <a:off x="5963" y="8123"/>
              <a:ext cx="224" cy="181"/>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íšḷiḑê"/>
            <p:cNvSpPr/>
            <p:nvPr/>
          </p:nvSpPr>
          <p:spPr bwMode="auto">
            <a:xfrm>
              <a:off x="6133" y="8182"/>
              <a:ext cx="16" cy="14"/>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iṧḻîḑe"/>
            <p:cNvSpPr/>
            <p:nvPr/>
          </p:nvSpPr>
          <p:spPr bwMode="auto">
            <a:xfrm>
              <a:off x="6109" y="8201"/>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îsliḍe"/>
            <p:cNvSpPr/>
            <p:nvPr/>
          </p:nvSpPr>
          <p:spPr bwMode="auto">
            <a:xfrm>
              <a:off x="6109" y="8213"/>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ïś1îďê"/>
            <p:cNvSpPr/>
            <p:nvPr/>
          </p:nvSpPr>
          <p:spPr bwMode="auto">
            <a:xfrm>
              <a:off x="6118" y="8206"/>
              <a:ext cx="5" cy="7"/>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îṩļíďè"/>
            <p:cNvSpPr/>
            <p:nvPr/>
          </p:nvSpPr>
          <p:spPr bwMode="auto">
            <a:xfrm>
              <a:off x="6042" y="8204"/>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iṧḷîḋe"/>
            <p:cNvSpPr/>
            <p:nvPr/>
          </p:nvSpPr>
          <p:spPr bwMode="auto">
            <a:xfrm>
              <a:off x="6042" y="8215"/>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îṧľîdè"/>
            <p:cNvSpPr/>
            <p:nvPr/>
          </p:nvSpPr>
          <p:spPr bwMode="auto">
            <a:xfrm>
              <a:off x="6033" y="8209"/>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iṣlîdê"/>
            <p:cNvSpPr/>
            <p:nvPr/>
          </p:nvSpPr>
          <p:spPr bwMode="auto">
            <a:xfrm>
              <a:off x="6000" y="8182"/>
              <a:ext cx="16" cy="16"/>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iS1îḍé"/>
            <p:cNvSpPr/>
            <p:nvPr/>
          </p:nvSpPr>
          <p:spPr bwMode="auto">
            <a:xfrm>
              <a:off x="6064" y="8223"/>
              <a:ext cx="31" cy="33"/>
            </a:xfrm>
            <a:custGeom>
              <a:avLst/>
              <a:gdLst>
                <a:gd name="T0" fmla="*/ 1 w 11"/>
                <a:gd name="T1" fmla="*/ 1 h 12"/>
                <a:gd name="T2" fmla="*/ 5 w 11"/>
                <a:gd name="T3" fmla="*/ 12 h 12"/>
                <a:gd name="T4" fmla="*/ 10 w 11"/>
                <a:gd name="T5" fmla="*/ 1 h 12"/>
                <a:gd name="T6" fmla="*/ 9 w 11"/>
                <a:gd name="T7" fmla="*/ 1 h 12"/>
                <a:gd name="T8" fmla="*/ 5 w 11"/>
                <a:gd name="T9" fmla="*/ 10 h 12"/>
                <a:gd name="T10" fmla="*/ 2 w 11"/>
                <a:gd name="T11" fmla="*/ 1 h 12"/>
                <a:gd name="T12" fmla="*/ 1 w 11"/>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1" y="1"/>
                  </a:moveTo>
                  <a:cubicBezTo>
                    <a:pt x="0" y="4"/>
                    <a:pt x="1" y="12"/>
                    <a:pt x="5" y="12"/>
                  </a:cubicBezTo>
                  <a:cubicBezTo>
                    <a:pt x="10" y="12"/>
                    <a:pt x="11" y="4"/>
                    <a:pt x="10" y="1"/>
                  </a:cubicBezTo>
                  <a:cubicBezTo>
                    <a:pt x="10" y="0"/>
                    <a:pt x="9" y="0"/>
                    <a:pt x="9" y="1"/>
                  </a:cubicBezTo>
                  <a:cubicBezTo>
                    <a:pt x="9" y="4"/>
                    <a:pt x="9" y="10"/>
                    <a:pt x="5" y="10"/>
                  </a:cubicBezTo>
                  <a:cubicBezTo>
                    <a:pt x="2" y="10"/>
                    <a:pt x="2" y="4"/>
                    <a:pt x="2" y="1"/>
                  </a:cubicBezTo>
                  <a:cubicBezTo>
                    <a:pt x="2" y="0"/>
                    <a:pt x="1" y="0"/>
                    <a:pt x="1"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iṣḻïḍe"/>
            <p:cNvSpPr/>
            <p:nvPr/>
          </p:nvSpPr>
          <p:spPr bwMode="auto">
            <a:xfrm>
              <a:off x="6069" y="8192"/>
              <a:ext cx="19" cy="31"/>
            </a:xfrm>
            <a:custGeom>
              <a:avLst/>
              <a:gdLst>
                <a:gd name="T0" fmla="*/ 7 w 7"/>
                <a:gd name="T1" fmla="*/ 2 h 11"/>
                <a:gd name="T2" fmla="*/ 3 w 7"/>
                <a:gd name="T3" fmla="*/ 0 h 11"/>
                <a:gd name="T4" fmla="*/ 0 w 7"/>
                <a:gd name="T5" fmla="*/ 2 h 11"/>
                <a:gd name="T6" fmla="*/ 3 w 7"/>
                <a:gd name="T7" fmla="*/ 5 h 11"/>
                <a:gd name="T8" fmla="*/ 3 w 7"/>
                <a:gd name="T9" fmla="*/ 10 h 11"/>
                <a:gd name="T10" fmla="*/ 4 w 7"/>
                <a:gd name="T11" fmla="*/ 10 h 11"/>
                <a:gd name="T12" fmla="*/ 4 w 7"/>
                <a:gd name="T13" fmla="*/ 5 h 11"/>
                <a:gd name="T14" fmla="*/ 7 w 7"/>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1">
                  <a:moveTo>
                    <a:pt x="7" y="2"/>
                  </a:moveTo>
                  <a:cubicBezTo>
                    <a:pt x="7" y="1"/>
                    <a:pt x="6" y="0"/>
                    <a:pt x="3" y="0"/>
                  </a:cubicBezTo>
                  <a:cubicBezTo>
                    <a:pt x="1" y="0"/>
                    <a:pt x="0" y="1"/>
                    <a:pt x="0" y="2"/>
                  </a:cubicBezTo>
                  <a:cubicBezTo>
                    <a:pt x="0" y="4"/>
                    <a:pt x="1" y="5"/>
                    <a:pt x="3" y="5"/>
                  </a:cubicBezTo>
                  <a:cubicBezTo>
                    <a:pt x="3" y="7"/>
                    <a:pt x="3" y="9"/>
                    <a:pt x="3" y="10"/>
                  </a:cubicBezTo>
                  <a:cubicBezTo>
                    <a:pt x="3" y="11"/>
                    <a:pt x="4" y="11"/>
                    <a:pt x="4" y="10"/>
                  </a:cubicBezTo>
                  <a:cubicBezTo>
                    <a:pt x="4" y="9"/>
                    <a:pt x="4" y="7"/>
                    <a:pt x="4" y="5"/>
                  </a:cubicBezTo>
                  <a:cubicBezTo>
                    <a:pt x="6" y="5"/>
                    <a:pt x="7" y="4"/>
                    <a:pt x="7"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íŝḻîḑê"/>
            <p:cNvSpPr/>
            <p:nvPr/>
          </p:nvSpPr>
          <p:spPr bwMode="auto">
            <a:xfrm>
              <a:off x="6083" y="7834"/>
              <a:ext cx="165" cy="165"/>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íşḻíḍé"/>
            <p:cNvSpPr/>
            <p:nvPr/>
          </p:nvSpPr>
          <p:spPr bwMode="auto">
            <a:xfrm>
              <a:off x="6149" y="7486"/>
              <a:ext cx="445" cy="393"/>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ïślîḑè"/>
            <p:cNvSpPr/>
            <p:nvPr/>
          </p:nvSpPr>
          <p:spPr bwMode="auto">
            <a:xfrm>
              <a:off x="2338" y="10327"/>
              <a:ext cx="4557" cy="10"/>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7" name="îsľîḋê"/>
            <p:cNvSpPr/>
            <p:nvPr/>
          </p:nvSpPr>
          <p:spPr bwMode="auto">
            <a:xfrm>
              <a:off x="2338" y="10327"/>
              <a:ext cx="4557" cy="10"/>
            </a:xfrm>
            <a:custGeom>
              <a:avLst/>
              <a:gdLst>
                <a:gd name="T0" fmla="*/ 0 w 2644"/>
                <a:gd name="T1" fmla="*/ 6 h 6"/>
                <a:gd name="T2" fmla="*/ 2644 w 2644"/>
                <a:gd name="T3" fmla="*/ 6 h 6"/>
                <a:gd name="T4" fmla="*/ 2644 w 2644"/>
                <a:gd name="T5" fmla="*/ 0 h 6"/>
                <a:gd name="T6" fmla="*/ 0 w 2644"/>
                <a:gd name="T7" fmla="*/ 0 h 6"/>
              </a:gdLst>
              <a:ahLst/>
              <a:cxnLst>
                <a:cxn ang="0">
                  <a:pos x="T0" y="T1"/>
                </a:cxn>
                <a:cxn ang="0">
                  <a:pos x="T2" y="T3"/>
                </a:cxn>
                <a:cxn ang="0">
                  <a:pos x="T4" y="T5"/>
                </a:cxn>
                <a:cxn ang="0">
                  <a:pos x="T6" y="T7"/>
                </a:cxn>
              </a:cxnLst>
              <a:rect l="0" t="0" r="r" b="b"/>
              <a:pathLst>
                <a:path w="2644" h="6">
                  <a:moveTo>
                    <a:pt x="0" y="6"/>
                  </a:moveTo>
                  <a:lnTo>
                    <a:pt x="2644" y="6"/>
                  </a:lnTo>
                  <a:lnTo>
                    <a:pt x="264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ustDataLst>
      <p:tags r:id="rId1"/>
    </p:custData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想一想：大学生就业享有哪些权益？</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pic>
        <p:nvPicPr>
          <p:cNvPr id="12" name="图片 11" descr="千库网_招聘边框手绘设计素材_元素编号12582969"/>
          <p:cNvPicPr>
            <a:picLocks noChangeAspect="1"/>
          </p:cNvPicPr>
          <p:nvPr/>
        </p:nvPicPr>
        <p:blipFill>
          <a:blip r:embed="rId2"/>
          <a:stretch>
            <a:fillRect/>
          </a:stretch>
        </p:blipFill>
        <p:spPr>
          <a:xfrm>
            <a:off x="6409690" y="1019175"/>
            <a:ext cx="5178425" cy="5178425"/>
          </a:xfrm>
          <a:prstGeom prst="rect">
            <a:avLst/>
          </a:prstGeom>
        </p:spPr>
      </p:pic>
      <p:sp>
        <p:nvSpPr>
          <p:cNvPr id="14" name="文本框 13"/>
          <p:cNvSpPr txBox="1"/>
          <p:nvPr/>
        </p:nvSpPr>
        <p:spPr>
          <a:xfrm>
            <a:off x="7369175" y="4033520"/>
            <a:ext cx="3500755" cy="553085"/>
          </a:xfrm>
          <a:prstGeom prst="rect">
            <a:avLst/>
          </a:prstGeom>
          <a:noFill/>
        </p:spPr>
        <p:txBody>
          <a:bodyPr wrap="square" rtlCol="0">
            <a:spAutoFit/>
          </a:bodyPr>
          <a:p>
            <a:pPr algn="ctr">
              <a:lnSpc>
                <a:spcPct val="150000"/>
              </a:lnSpc>
            </a:pPr>
            <a:r>
              <a:rPr lang="zh-CN" altLang="en-US" sz="2000" spc="200">
                <a:solidFill>
                  <a:schemeClr val="tx1"/>
                </a:solidFill>
                <a:uFillTx/>
                <a:latin typeface="思源黑体 Normal" panose="020B0400000000000000" charset="-122"/>
                <a:ea typeface="思源黑体 Normal" panose="020B0400000000000000" charset="-122"/>
              </a:rPr>
              <a:t>大学生就业享有哪些权益？</a:t>
            </a:r>
            <a:endParaRPr lang="zh-CN" altLang="en-US" sz="2000" spc="200">
              <a:solidFill>
                <a:schemeClr val="tx1"/>
              </a:solidFill>
              <a:uFillTx/>
              <a:latin typeface="思源黑体 Normal" panose="020B0400000000000000" charset="-122"/>
              <a:ea typeface="思源黑体 Normal" panose="020B0400000000000000" charset="-122"/>
            </a:endParaRPr>
          </a:p>
        </p:txBody>
      </p:sp>
      <p:pic>
        <p:nvPicPr>
          <p:cNvPr id="15" name="图片 14" descr="千库网_毕业就业_元素编号12874039"/>
          <p:cNvPicPr>
            <a:picLocks noChangeAspect="1"/>
          </p:cNvPicPr>
          <p:nvPr/>
        </p:nvPicPr>
        <p:blipFill>
          <a:blip r:embed="rId3"/>
          <a:stretch>
            <a:fillRect/>
          </a:stretch>
        </p:blipFill>
        <p:spPr>
          <a:xfrm>
            <a:off x="503555" y="389890"/>
            <a:ext cx="5499735" cy="5499735"/>
          </a:xfrm>
          <a:prstGeom prst="rect">
            <a:avLst/>
          </a:prstGeom>
        </p:spPr>
      </p:pic>
    </p:spTree>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大学生就业权益</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 name="文本框 7"/>
          <p:cNvSpPr txBox="1"/>
          <p:nvPr/>
        </p:nvSpPr>
        <p:spPr>
          <a:xfrm>
            <a:off x="668655" y="956310"/>
            <a:ext cx="10821670" cy="706755"/>
          </a:xfrm>
          <a:prstGeom prst="rect">
            <a:avLst/>
          </a:prstGeom>
          <a:noFill/>
        </p:spPr>
        <p:txBody>
          <a:bodyPr wrap="square" rtlCol="0">
            <a:spAutoFit/>
          </a:bodyPr>
          <a:p>
            <a:pPr algn="ctr">
              <a:lnSpc>
                <a:spcPct val="200000"/>
              </a:lnSpc>
            </a:pPr>
            <a:r>
              <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rPr>
              <a:t>劳动者的一般权益</a:t>
            </a:r>
            <a:endPar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sp>
        <p:nvSpPr>
          <p:cNvPr id="6" name="平行四边形 5"/>
          <p:cNvSpPr/>
          <p:nvPr>
            <p:custDataLst>
              <p:tags r:id="rId2"/>
            </p:custDataLst>
          </p:nvPr>
        </p:nvSpPr>
        <p:spPr>
          <a:xfrm rot="18073502" flipH="1">
            <a:off x="4033589" y="2705735"/>
            <a:ext cx="1574377" cy="746660"/>
          </a:xfrm>
          <a:prstGeom prst="parallelogram">
            <a:avLst>
              <a:gd name="adj" fmla="val 59953"/>
            </a:avLst>
          </a:prstGeom>
          <a:solidFill>
            <a:schemeClr val="accent1">
              <a:lumMod val="20000"/>
              <a:lumOff val="8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solidFill>
                <a:schemeClr val="tx1"/>
              </a:solidFill>
              <a:latin typeface="思源黑体 Normal" panose="020B0400000000000000" charset="-122"/>
              <a:ea typeface="思源黑体 Normal" panose="020B0400000000000000" charset="-122"/>
            </a:endParaRPr>
          </a:p>
        </p:txBody>
      </p:sp>
      <p:sp>
        <p:nvSpPr>
          <p:cNvPr id="7" name="流程图: 决策 6"/>
          <p:cNvSpPr/>
          <p:nvPr>
            <p:custDataLst>
              <p:tags r:id="rId3"/>
            </p:custDataLst>
          </p:nvPr>
        </p:nvSpPr>
        <p:spPr>
          <a:xfrm rot="16200000">
            <a:off x="4586619" y="2973492"/>
            <a:ext cx="1922982" cy="1172638"/>
          </a:xfrm>
          <a:prstGeom prst="flowChartDecision">
            <a:avLst/>
          </a:prstGeom>
          <a:solidFill>
            <a:schemeClr val="accent1">
              <a:alpha val="66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solidFill>
                <a:schemeClr val="tx1"/>
              </a:solidFill>
              <a:latin typeface="思源黑体 Normal" panose="020B0400000000000000" charset="-122"/>
              <a:ea typeface="思源黑体 Normal" panose="020B0400000000000000" charset="-122"/>
            </a:endParaRPr>
          </a:p>
        </p:txBody>
      </p:sp>
      <p:sp>
        <p:nvSpPr>
          <p:cNvPr id="5" name="平行四边形 4"/>
          <p:cNvSpPr/>
          <p:nvPr>
            <p:custDataLst>
              <p:tags r:id="rId4"/>
            </p:custDataLst>
          </p:nvPr>
        </p:nvSpPr>
        <p:spPr>
          <a:xfrm rot="3480000" flipH="1">
            <a:off x="6342952" y="2320374"/>
            <a:ext cx="1574377" cy="746660"/>
          </a:xfrm>
          <a:prstGeom prst="parallelogram">
            <a:avLst>
              <a:gd name="adj" fmla="val 59953"/>
            </a:avLst>
          </a:prstGeom>
          <a:solidFill>
            <a:schemeClr val="accent2">
              <a:lumMod val="20000"/>
              <a:lumOff val="8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solidFill>
                <a:schemeClr val="tx1"/>
              </a:solidFill>
              <a:latin typeface="思源黑体 Normal" panose="020B0400000000000000" charset="-122"/>
              <a:ea typeface="思源黑体 Normal" panose="020B0400000000000000" charset="-122"/>
            </a:endParaRPr>
          </a:p>
        </p:txBody>
      </p:sp>
      <p:sp>
        <p:nvSpPr>
          <p:cNvPr id="11" name="平行四边形 10"/>
          <p:cNvSpPr/>
          <p:nvPr>
            <p:custDataLst>
              <p:tags r:id="rId5"/>
            </p:custDataLst>
          </p:nvPr>
        </p:nvSpPr>
        <p:spPr>
          <a:xfrm rot="10800000" flipV="1">
            <a:off x="5548111" y="2598320"/>
            <a:ext cx="1682098" cy="961491"/>
          </a:xfrm>
          <a:prstGeom prst="parallelogram">
            <a:avLst>
              <a:gd name="adj" fmla="val 61067"/>
            </a:avLst>
          </a:prstGeom>
          <a:solidFill>
            <a:schemeClr val="accent2">
              <a:alpha val="77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solidFill>
                <a:schemeClr val="tx1"/>
              </a:solidFill>
              <a:latin typeface="思源黑体 Normal" panose="020B0400000000000000" charset="-122"/>
              <a:ea typeface="思源黑体 Normal" panose="020B0400000000000000" charset="-122"/>
            </a:endParaRPr>
          </a:p>
        </p:txBody>
      </p:sp>
      <p:sp>
        <p:nvSpPr>
          <p:cNvPr id="18" name="平行四边形 17"/>
          <p:cNvSpPr/>
          <p:nvPr>
            <p:custDataLst>
              <p:tags r:id="rId6"/>
            </p:custDataLst>
          </p:nvPr>
        </p:nvSpPr>
        <p:spPr>
          <a:xfrm>
            <a:off x="5548110" y="3559810"/>
            <a:ext cx="1682098" cy="961491"/>
          </a:xfrm>
          <a:prstGeom prst="parallelogram">
            <a:avLst>
              <a:gd name="adj" fmla="val 61067"/>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solidFill>
                <a:schemeClr val="tx1"/>
              </a:solidFill>
              <a:latin typeface="思源黑体 Normal" panose="020B0400000000000000" charset="-122"/>
              <a:ea typeface="思源黑体 Normal" panose="020B0400000000000000" charset="-122"/>
            </a:endParaRPr>
          </a:p>
        </p:txBody>
      </p:sp>
      <p:sp>
        <p:nvSpPr>
          <p:cNvPr id="19" name="平行四边形 18"/>
          <p:cNvSpPr/>
          <p:nvPr>
            <p:custDataLst>
              <p:tags r:id="rId7"/>
            </p:custDataLst>
          </p:nvPr>
        </p:nvSpPr>
        <p:spPr>
          <a:xfrm flipH="1">
            <a:off x="5548104" y="4521301"/>
            <a:ext cx="1538495" cy="746660"/>
          </a:xfrm>
          <a:prstGeom prst="parallelogram">
            <a:avLst>
              <a:gd name="adj" fmla="val 59953"/>
            </a:avLst>
          </a:prstGeom>
          <a:solidFill>
            <a:srgbClr val="D4E3EB"/>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solidFill>
                <a:schemeClr val="tx1"/>
              </a:solidFill>
              <a:latin typeface="思源黑体 Normal" panose="020B0400000000000000" charset="-122"/>
              <a:ea typeface="思源黑体 Normal" panose="020B0400000000000000" charset="-122"/>
            </a:endParaRPr>
          </a:p>
        </p:txBody>
      </p:sp>
      <p:sp>
        <p:nvSpPr>
          <p:cNvPr id="23" name="矩形 22"/>
          <p:cNvSpPr/>
          <p:nvPr>
            <p:custDataLst>
              <p:tags r:id="rId8"/>
            </p:custDataLst>
          </p:nvPr>
        </p:nvSpPr>
        <p:spPr>
          <a:xfrm>
            <a:off x="8506125" y="2504398"/>
            <a:ext cx="2457329" cy="327720"/>
          </a:xfrm>
          <a:prstGeom prst="rect">
            <a:avLst/>
          </a:prstGeom>
        </p:spPr>
        <p:txBody>
          <a:bodyPr wrap="none" lIns="72000" tIns="0" rIns="72000" bIns="0">
            <a:normAutofit/>
          </a:bodyPr>
          <a:p>
            <a:pPr lvl="0" algn="l" defTabSz="913765">
              <a:defRPr/>
            </a:pPr>
            <a:r>
              <a:rPr lang="zh-CN" altLang="en-US" b="1">
                <a:solidFill>
                  <a:schemeClr val="tx1"/>
                </a:solidFill>
                <a:latin typeface="思源黑体 Normal" panose="020B0400000000000000" charset="-122"/>
                <a:ea typeface="思源黑体 Normal" panose="020B0400000000000000" charset="-122"/>
                <a:cs typeface="+mj-cs"/>
                <a:sym typeface="+mn-ea"/>
              </a:rPr>
              <a:t>休息休假权</a:t>
            </a:r>
            <a:endParaRPr lang="zh-CN" altLang="en-US" b="1">
              <a:solidFill>
                <a:schemeClr val="tx1"/>
              </a:solidFill>
              <a:latin typeface="思源黑体 Normal" panose="020B0400000000000000" charset="-122"/>
              <a:ea typeface="思源黑体 Normal" panose="020B0400000000000000" charset="-122"/>
              <a:cs typeface="+mj-cs"/>
              <a:sym typeface="+mn-ea"/>
            </a:endParaRPr>
          </a:p>
        </p:txBody>
      </p:sp>
      <p:cxnSp>
        <p:nvCxnSpPr>
          <p:cNvPr id="34" name="直接连接符 33"/>
          <p:cNvCxnSpPr/>
          <p:nvPr>
            <p:custDataLst>
              <p:tags r:id="rId9"/>
            </p:custDataLst>
          </p:nvPr>
        </p:nvCxnSpPr>
        <p:spPr>
          <a:xfrm rot="16200000" flipH="1">
            <a:off x="7233363" y="4597264"/>
            <a:ext cx="0" cy="909403"/>
          </a:xfrm>
          <a:prstGeom prst="line">
            <a:avLst/>
          </a:prstGeom>
          <a:solidFill>
            <a:schemeClr val="accent2"/>
          </a:solidFill>
          <a:ln w="28575">
            <a:solidFill>
              <a:schemeClr val="accent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5" name="文本框 34"/>
          <p:cNvSpPr txBox="1"/>
          <p:nvPr>
            <p:custDataLst>
              <p:tags r:id="rId10"/>
            </p:custDataLst>
          </p:nvPr>
        </p:nvSpPr>
        <p:spPr>
          <a:xfrm>
            <a:off x="7184390" y="5184140"/>
            <a:ext cx="4451985" cy="1076325"/>
          </a:xfrm>
          <a:prstGeom prst="rect">
            <a:avLst/>
          </a:prstGeom>
          <a:noFill/>
        </p:spPr>
        <p:txBody>
          <a:bodyPr wrap="square" lIns="91440" tIns="45720" rIns="91440" bIns="45720" rtlCol="0" anchor="t" anchorCtr="0">
            <a:spAutoFit/>
          </a:bodyPr>
          <a:p>
            <a:pPr lvl="0" algn="just">
              <a:lnSpc>
                <a:spcPct val="200000"/>
              </a:lnSpc>
            </a:pPr>
            <a:r>
              <a:rPr lang="zh-CN" altLang="en-US" sz="1600">
                <a:solidFill>
                  <a:schemeClr val="tx1"/>
                </a:solidFill>
                <a:latin typeface="思源黑体 Normal" panose="020B0400000000000000" charset="-122"/>
                <a:ea typeface="思源黑体 Normal" panose="020B0400000000000000" charset="-122"/>
                <a:cs typeface="+mj-cs"/>
                <a:sym typeface="+mn-ea"/>
              </a:rPr>
              <a:t>劳动者在劳动过程中的安全和健康应该得到用人单位的保障，以防止其伤亡事故和职业病的权利。</a:t>
            </a:r>
            <a:endParaRPr lang="zh-CN" altLang="en-US" sz="1600">
              <a:solidFill>
                <a:schemeClr val="tx1"/>
              </a:solidFill>
              <a:latin typeface="思源黑体 Normal" panose="020B0400000000000000" charset="-122"/>
              <a:ea typeface="思源黑体 Normal" panose="020B0400000000000000" charset="-122"/>
              <a:cs typeface="+mj-cs"/>
              <a:sym typeface="+mn-ea"/>
            </a:endParaRPr>
          </a:p>
        </p:txBody>
      </p:sp>
      <p:sp>
        <p:nvSpPr>
          <p:cNvPr id="36" name="矩形 35"/>
          <p:cNvSpPr/>
          <p:nvPr>
            <p:custDataLst>
              <p:tags r:id="rId11"/>
            </p:custDataLst>
          </p:nvPr>
        </p:nvSpPr>
        <p:spPr>
          <a:xfrm>
            <a:off x="7784758" y="4881029"/>
            <a:ext cx="2457329" cy="327720"/>
          </a:xfrm>
          <a:prstGeom prst="rect">
            <a:avLst/>
          </a:prstGeom>
        </p:spPr>
        <p:txBody>
          <a:bodyPr wrap="none" lIns="72000" tIns="0" rIns="72000" bIns="0">
            <a:normAutofit/>
          </a:bodyPr>
          <a:p>
            <a:pPr lvl="0" algn="l" defTabSz="913765">
              <a:defRPr/>
            </a:pPr>
            <a:r>
              <a:rPr lang="zh-CN" altLang="en-US" b="1">
                <a:solidFill>
                  <a:schemeClr val="tx1"/>
                </a:solidFill>
                <a:latin typeface="思源黑体 Normal" panose="020B0400000000000000" charset="-122"/>
                <a:ea typeface="思源黑体 Normal" panose="020B0400000000000000" charset="-122"/>
                <a:cs typeface="+mj-cs"/>
                <a:sym typeface="+mn-ea"/>
              </a:rPr>
              <a:t>劳动保护权</a:t>
            </a:r>
            <a:endParaRPr lang="zh-CN" altLang="en-US" b="1">
              <a:solidFill>
                <a:schemeClr val="tx1"/>
              </a:solidFill>
              <a:latin typeface="思源黑体 Normal" panose="020B0400000000000000" charset="-122"/>
              <a:ea typeface="思源黑体 Normal" panose="020B0400000000000000" charset="-122"/>
              <a:cs typeface="+mj-cs"/>
              <a:sym typeface="+mn-ea"/>
            </a:endParaRPr>
          </a:p>
        </p:txBody>
      </p:sp>
      <p:sp>
        <p:nvSpPr>
          <p:cNvPr id="37" name="文本框 36"/>
          <p:cNvSpPr txBox="1"/>
          <p:nvPr>
            <p:custDataLst>
              <p:tags r:id="rId12"/>
            </p:custDataLst>
          </p:nvPr>
        </p:nvSpPr>
        <p:spPr>
          <a:xfrm>
            <a:off x="552450" y="2668270"/>
            <a:ext cx="3540760" cy="2505710"/>
          </a:xfrm>
          <a:prstGeom prst="rect">
            <a:avLst/>
          </a:prstGeom>
          <a:noFill/>
        </p:spPr>
        <p:txBody>
          <a:bodyPr wrap="square" lIns="72000" tIns="0" rIns="72000" bIns="0" anchor="ctr" anchorCtr="0">
            <a:normAutofit/>
          </a:bodyPr>
          <a:p>
            <a:pPr algn="just" defTabSz="913765">
              <a:lnSpc>
                <a:spcPct val="200000"/>
              </a:lnSpc>
              <a:defRPr/>
            </a:pPr>
            <a:r>
              <a:rPr lang="zh-CN" altLang="en-US" sz="1600">
                <a:solidFill>
                  <a:schemeClr val="tx1"/>
                </a:solidFill>
                <a:effectLst/>
                <a:latin typeface="思源黑体 Normal" panose="020B0400000000000000" charset="-122"/>
                <a:ea typeface="思源黑体 Normal" panose="020B0400000000000000" charset="-122"/>
              </a:rPr>
              <a:t>劳动者依照劳动法律关系，履行劳动义务，由用人单位根据按劳分配的原则及劳动力价值支付报酬的权利。</a:t>
            </a:r>
            <a:endParaRPr lang="zh-CN" altLang="en-US" sz="1600">
              <a:solidFill>
                <a:schemeClr val="tx1"/>
              </a:solidFill>
              <a:effectLst/>
              <a:latin typeface="思源黑体 Normal" panose="020B0400000000000000" charset="-122"/>
              <a:ea typeface="思源黑体 Normal" panose="020B0400000000000000" charset="-122"/>
            </a:endParaRPr>
          </a:p>
        </p:txBody>
      </p:sp>
      <p:sp>
        <p:nvSpPr>
          <p:cNvPr id="38" name="矩形 37"/>
          <p:cNvSpPr/>
          <p:nvPr>
            <p:custDataLst>
              <p:tags r:id="rId13"/>
            </p:custDataLst>
          </p:nvPr>
        </p:nvSpPr>
        <p:spPr>
          <a:xfrm>
            <a:off x="1009375" y="2876055"/>
            <a:ext cx="2457329" cy="327720"/>
          </a:xfrm>
          <a:prstGeom prst="rect">
            <a:avLst/>
          </a:prstGeom>
        </p:spPr>
        <p:txBody>
          <a:bodyPr wrap="none" lIns="72000" tIns="0" rIns="72000" bIns="0">
            <a:normAutofit/>
          </a:bodyPr>
          <a:p>
            <a:pPr lvl="0" algn="r" defTabSz="913765">
              <a:defRPr/>
            </a:pPr>
            <a:r>
              <a:rPr lang="zh-CN" altLang="en-US" b="1">
                <a:solidFill>
                  <a:schemeClr val="tx1"/>
                </a:solidFill>
                <a:latin typeface="思源黑体 Normal" panose="020B0400000000000000" charset="-122"/>
                <a:ea typeface="思源黑体 Normal" panose="020B0400000000000000" charset="-122"/>
                <a:cs typeface="+mj-cs"/>
              </a:rPr>
              <a:t>劳动报酬权</a:t>
            </a:r>
            <a:endParaRPr lang="zh-CN" altLang="en-US" b="1">
              <a:solidFill>
                <a:schemeClr val="tx1"/>
              </a:solidFill>
              <a:latin typeface="思源黑体 Normal" panose="020B0400000000000000" charset="-122"/>
              <a:ea typeface="思源黑体 Normal" panose="020B0400000000000000" charset="-122"/>
              <a:cs typeface="+mj-cs"/>
            </a:endParaRPr>
          </a:p>
        </p:txBody>
      </p:sp>
      <p:sp>
        <p:nvSpPr>
          <p:cNvPr id="39" name="任意多边形 38"/>
          <p:cNvSpPr/>
          <p:nvPr>
            <p:custDataLst>
              <p:tags r:id="rId14"/>
            </p:custDataLst>
          </p:nvPr>
        </p:nvSpPr>
        <p:spPr bwMode="auto">
          <a:xfrm>
            <a:off x="6108785" y="2799484"/>
            <a:ext cx="552818" cy="551794"/>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p:spPr>
        <p:txBody>
          <a:bodyPr anchor="ctr"/>
          <a:p>
            <a:pPr algn="ctr"/>
            <a:endParaRPr>
              <a:solidFill>
                <a:schemeClr val="tx1"/>
              </a:solidFill>
              <a:latin typeface="思源黑体 Normal" panose="020B0400000000000000" charset="-122"/>
              <a:ea typeface="思源黑体 Normal" panose="020B0400000000000000" charset="-122"/>
            </a:endParaRPr>
          </a:p>
        </p:txBody>
      </p:sp>
      <p:sp>
        <p:nvSpPr>
          <p:cNvPr id="40" name="任意多边形 39"/>
          <p:cNvSpPr/>
          <p:nvPr>
            <p:custDataLst>
              <p:tags r:id="rId15"/>
            </p:custDataLst>
          </p:nvPr>
        </p:nvSpPr>
        <p:spPr bwMode="auto">
          <a:xfrm>
            <a:off x="5246491" y="3280131"/>
            <a:ext cx="636072" cy="522796"/>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chemeClr val="bg1"/>
          </a:solidFill>
          <a:ln>
            <a:noFill/>
          </a:ln>
        </p:spPr>
        <p:txBody>
          <a:bodyPr anchor="ctr"/>
          <a:p>
            <a:pPr algn="ctr"/>
            <a:endParaRPr>
              <a:solidFill>
                <a:schemeClr val="tx1"/>
              </a:solidFill>
              <a:latin typeface="思源黑体 Normal" panose="020B0400000000000000" charset="-122"/>
              <a:ea typeface="思源黑体 Normal" panose="020B0400000000000000" charset="-122"/>
            </a:endParaRPr>
          </a:p>
        </p:txBody>
      </p:sp>
      <p:sp>
        <p:nvSpPr>
          <p:cNvPr id="41" name="任意多边形 40"/>
          <p:cNvSpPr/>
          <p:nvPr>
            <p:custDataLst>
              <p:tags r:id="rId16"/>
            </p:custDataLst>
          </p:nvPr>
        </p:nvSpPr>
        <p:spPr bwMode="auto">
          <a:xfrm>
            <a:off x="6096000" y="3774642"/>
            <a:ext cx="593833" cy="572238"/>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chemeClr val="accent1"/>
          </a:solidFill>
          <a:ln>
            <a:noFill/>
          </a:ln>
        </p:spPr>
        <p:txBody>
          <a:bodyPr anchor="ctr"/>
          <a:p>
            <a:pPr algn="ctr"/>
            <a:endParaRPr>
              <a:solidFill>
                <a:schemeClr val="tx1"/>
              </a:solidFill>
              <a:latin typeface="思源黑体 Normal" panose="020B0400000000000000" charset="-122"/>
              <a:ea typeface="思源黑体 Normal" panose="020B0400000000000000" charset="-122"/>
            </a:endParaRPr>
          </a:p>
        </p:txBody>
      </p:sp>
      <p:cxnSp>
        <p:nvCxnSpPr>
          <p:cNvPr id="42" name="直接连接符 41"/>
          <p:cNvCxnSpPr/>
          <p:nvPr>
            <p:custDataLst>
              <p:tags r:id="rId17"/>
            </p:custDataLst>
          </p:nvPr>
        </p:nvCxnSpPr>
        <p:spPr>
          <a:xfrm rot="16200000" flipH="1">
            <a:off x="4023810" y="2588500"/>
            <a:ext cx="0" cy="909403"/>
          </a:xfrm>
          <a:prstGeom prst="line">
            <a:avLst/>
          </a:prstGeom>
          <a:solidFill>
            <a:schemeClr val="accent2"/>
          </a:solidFill>
          <a:ln w="28575">
            <a:solidFill>
              <a:schemeClr val="accent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custDataLst>
              <p:tags r:id="rId18"/>
            </p:custDataLst>
          </p:nvPr>
        </p:nvCxnSpPr>
        <p:spPr>
          <a:xfrm rot="16200000" flipH="1">
            <a:off x="7954730" y="2220633"/>
            <a:ext cx="0" cy="909403"/>
          </a:xfrm>
          <a:prstGeom prst="line">
            <a:avLst/>
          </a:prstGeom>
          <a:solidFill>
            <a:schemeClr val="accent2"/>
          </a:solidFill>
          <a:ln w="28575">
            <a:solidFill>
              <a:schemeClr val="accent2"/>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7596505" y="2801620"/>
            <a:ext cx="4039870" cy="1076325"/>
          </a:xfrm>
          <a:prstGeom prst="rect">
            <a:avLst/>
          </a:prstGeom>
          <a:noFill/>
        </p:spPr>
        <p:txBody>
          <a:bodyPr wrap="square" rtlCol="0">
            <a:spAutoFit/>
          </a:bodyPr>
          <a:p>
            <a:pPr algn="just">
              <a:lnSpc>
                <a:spcPct val="200000"/>
              </a:lnSpc>
            </a:pPr>
            <a:r>
              <a:rPr lang="zh-CN" altLang="en-US" sz="1600">
                <a:solidFill>
                  <a:schemeClr val="tx1"/>
                </a:solidFill>
                <a:latin typeface="思源黑体 Normal" panose="020B0400000000000000" charset="-122"/>
                <a:ea typeface="思源黑体 Normal" panose="020B0400000000000000" charset="-122"/>
                <a:cs typeface="+mj-cs"/>
                <a:sym typeface="+mn-ea"/>
              </a:rPr>
              <a:t>劳动者在法律规定的工作时间以外进行休息和休养的权利。</a:t>
            </a:r>
            <a:endParaRPr lang="zh-CN" altLang="en-US" sz="1600">
              <a:solidFill>
                <a:schemeClr val="tx1"/>
              </a:solidFill>
              <a:latin typeface="思源黑体 Normal" panose="020B0400000000000000" charset="-122"/>
              <a:ea typeface="思源黑体 Normal" panose="020B0400000000000000" charset="-122"/>
              <a:cs typeface="+mj-cs"/>
              <a:sym typeface="+mn-ea"/>
            </a:endParaRPr>
          </a:p>
        </p:txBody>
      </p:sp>
    </p:spTree>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大学生就业权益</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 name="文本框 7"/>
          <p:cNvSpPr txBox="1"/>
          <p:nvPr/>
        </p:nvSpPr>
        <p:spPr>
          <a:xfrm>
            <a:off x="668655" y="956310"/>
            <a:ext cx="10821670" cy="706755"/>
          </a:xfrm>
          <a:prstGeom prst="rect">
            <a:avLst/>
          </a:prstGeom>
          <a:noFill/>
        </p:spPr>
        <p:txBody>
          <a:bodyPr wrap="square" rtlCol="0">
            <a:spAutoFit/>
          </a:bodyPr>
          <a:p>
            <a:pPr algn="ctr">
              <a:lnSpc>
                <a:spcPct val="200000"/>
              </a:lnSpc>
            </a:pPr>
            <a:r>
              <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rPr>
              <a:t>择业过程中享有的权利</a:t>
            </a:r>
            <a:endPar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sp>
        <p:nvSpPr>
          <p:cNvPr id="4" name="文本框 3"/>
          <p:cNvSpPr txBox="1"/>
          <p:nvPr>
            <p:custDataLst>
              <p:tags r:id="rId2"/>
            </p:custDataLst>
          </p:nvPr>
        </p:nvSpPr>
        <p:spPr>
          <a:xfrm>
            <a:off x="721634" y="1926590"/>
            <a:ext cx="664480" cy="460375"/>
          </a:xfrm>
          <a:prstGeom prst="rect">
            <a:avLst/>
          </a:prstGeom>
          <a:solidFill>
            <a:schemeClr val="accent1"/>
          </a:solidFill>
        </p:spPr>
        <p:txBody>
          <a:bodyPr wrap="square" rtlCol="0">
            <a:spAutoFit/>
          </a:bodyPr>
          <a:p>
            <a:pPr algn="ctr"/>
            <a:r>
              <a:rPr lang="en-US" altLang="zh-CN" sz="2400" dirty="0">
                <a:solidFill>
                  <a:schemeClr val="bg1"/>
                </a:solidFill>
                <a:latin typeface="思源黑体 Normal" panose="020B0400000000000000" charset="-122"/>
                <a:ea typeface="思源黑体 Normal" panose="020B0400000000000000" charset="-122"/>
              </a:rPr>
              <a:t>01</a:t>
            </a:r>
            <a:endParaRPr lang="en-US" altLang="zh-CN" sz="2400" dirty="0">
              <a:solidFill>
                <a:schemeClr val="bg1"/>
              </a:solidFill>
              <a:latin typeface="思源黑体 Normal" panose="020B0400000000000000" charset="-122"/>
              <a:ea typeface="思源黑体 Normal" panose="020B0400000000000000" charset="-122"/>
            </a:endParaRPr>
          </a:p>
        </p:txBody>
      </p:sp>
      <p:sp>
        <p:nvSpPr>
          <p:cNvPr id="10" name="文本框 9"/>
          <p:cNvSpPr txBox="1"/>
          <p:nvPr>
            <p:custDataLst>
              <p:tags r:id="rId3"/>
            </p:custDataLst>
          </p:nvPr>
        </p:nvSpPr>
        <p:spPr>
          <a:xfrm>
            <a:off x="633095" y="2459990"/>
            <a:ext cx="5331460" cy="783590"/>
          </a:xfrm>
          <a:prstGeom prst="rect">
            <a:avLst/>
          </a:prstGeom>
          <a:noFill/>
        </p:spPr>
        <p:txBody>
          <a:bodyPr wrap="square" rtlCol="0">
            <a:spAutoFit/>
          </a:bodyPr>
          <a:p>
            <a:pPr algn="just" fontAlgn="auto">
              <a:lnSpc>
                <a:spcPct val="150000"/>
              </a:lnSpc>
            </a:pPr>
            <a:r>
              <a:rPr lang="zh-CN" altLang="en-US" sz="1500">
                <a:solidFill>
                  <a:schemeClr val="tx1"/>
                </a:solidFill>
                <a:latin typeface="思源黑体 Normal" panose="020B0400000000000000" charset="-122"/>
                <a:ea typeface="思源黑体 Normal" panose="020B0400000000000000" charset="-122"/>
              </a:rPr>
              <a:t>毕业生有权从学校、社会、国家获得及时有效的就业指导与就业信息服务。</a:t>
            </a:r>
            <a:endParaRPr lang="zh-CN" altLang="en-US" sz="1500">
              <a:solidFill>
                <a:schemeClr val="tx1"/>
              </a:solidFill>
              <a:latin typeface="思源黑体 Normal" panose="020B0400000000000000" charset="-122"/>
              <a:ea typeface="思源黑体 Normal" panose="020B0400000000000000" charset="-122"/>
            </a:endParaRPr>
          </a:p>
        </p:txBody>
      </p:sp>
      <p:sp>
        <p:nvSpPr>
          <p:cNvPr id="12" name="文本框 11"/>
          <p:cNvSpPr txBox="1"/>
          <p:nvPr>
            <p:custDataLst>
              <p:tags r:id="rId4"/>
            </p:custDataLst>
          </p:nvPr>
        </p:nvSpPr>
        <p:spPr>
          <a:xfrm>
            <a:off x="1386114" y="1955595"/>
            <a:ext cx="1783080" cy="368300"/>
          </a:xfrm>
          <a:prstGeom prst="rect">
            <a:avLst/>
          </a:prstGeom>
          <a:noFill/>
        </p:spPr>
        <p:txBody>
          <a:bodyPr wrap="none" rtlCol="0" anchor="t">
            <a:spAutoFit/>
          </a:bodyPr>
          <a:p>
            <a:pPr algn="l"/>
            <a:r>
              <a:rPr lang="zh-CN" altLang="en-US" b="1">
                <a:solidFill>
                  <a:schemeClr val="tx1"/>
                </a:solidFill>
                <a:latin typeface="思源黑体 Normal" panose="020B0400000000000000" charset="-122"/>
                <a:ea typeface="思源黑体 Normal" panose="020B0400000000000000" charset="-122"/>
                <a:cs typeface="+mj-cs"/>
                <a:sym typeface="+mn-ea"/>
              </a:rPr>
              <a:t>接受就业指导权</a:t>
            </a:r>
            <a:endParaRPr lang="zh-CN" altLang="en-US" b="1">
              <a:solidFill>
                <a:schemeClr val="tx1"/>
              </a:solidFill>
              <a:latin typeface="思源黑体 Normal" panose="020B0400000000000000" charset="-122"/>
              <a:ea typeface="思源黑体 Normal" panose="020B0400000000000000" charset="-122"/>
              <a:cs typeface="+mj-cs"/>
              <a:sym typeface="+mn-ea"/>
            </a:endParaRPr>
          </a:p>
        </p:txBody>
      </p:sp>
      <p:sp>
        <p:nvSpPr>
          <p:cNvPr id="14" name="文本框 13"/>
          <p:cNvSpPr txBox="1"/>
          <p:nvPr>
            <p:custDataLst>
              <p:tags r:id="rId5"/>
            </p:custDataLst>
          </p:nvPr>
        </p:nvSpPr>
        <p:spPr>
          <a:xfrm>
            <a:off x="721634" y="3464903"/>
            <a:ext cx="664480" cy="460375"/>
          </a:xfrm>
          <a:prstGeom prst="rect">
            <a:avLst/>
          </a:prstGeom>
          <a:solidFill>
            <a:schemeClr val="accent1"/>
          </a:solidFill>
        </p:spPr>
        <p:txBody>
          <a:bodyPr wrap="square" rtlCol="0">
            <a:spAutoFit/>
          </a:bodyPr>
          <a:p>
            <a:pPr lvl="0" algn="ctr">
              <a:buClrTx/>
              <a:buSzTx/>
              <a:buFontTx/>
            </a:pPr>
            <a:r>
              <a:rPr lang="en-US" altLang="zh-CN" sz="2400" dirty="0">
                <a:solidFill>
                  <a:schemeClr val="bg1"/>
                </a:solidFill>
                <a:latin typeface="思源黑体 Normal" panose="020B0400000000000000" charset="-122"/>
                <a:ea typeface="思源黑体 Normal" panose="020B0400000000000000" charset="-122"/>
                <a:sym typeface="+mn-ea"/>
              </a:rPr>
              <a:t>03</a:t>
            </a:r>
            <a:endParaRPr lang="en-US" altLang="zh-CN" sz="2400" dirty="0">
              <a:solidFill>
                <a:schemeClr val="bg1"/>
              </a:solidFill>
              <a:latin typeface="思源黑体 Normal" panose="020B0400000000000000" charset="-122"/>
              <a:ea typeface="思源黑体 Normal" panose="020B0400000000000000" charset="-122"/>
              <a:sym typeface="+mn-ea"/>
            </a:endParaRPr>
          </a:p>
        </p:txBody>
      </p:sp>
      <p:sp>
        <p:nvSpPr>
          <p:cNvPr id="15" name="文本框 14"/>
          <p:cNvSpPr txBox="1"/>
          <p:nvPr>
            <p:custDataLst>
              <p:tags r:id="rId6"/>
            </p:custDataLst>
          </p:nvPr>
        </p:nvSpPr>
        <p:spPr>
          <a:xfrm>
            <a:off x="633095" y="3998595"/>
            <a:ext cx="5330825" cy="783590"/>
          </a:xfrm>
          <a:prstGeom prst="rect">
            <a:avLst/>
          </a:prstGeom>
          <a:noFill/>
        </p:spPr>
        <p:txBody>
          <a:bodyPr wrap="square" rtlCol="0">
            <a:spAutoFit/>
          </a:bodyPr>
          <a:p>
            <a:pPr lvl="0" algn="just">
              <a:lnSpc>
                <a:spcPct val="150000"/>
              </a:lnSpc>
            </a:pPr>
            <a:r>
              <a:rPr lang="zh-CN" altLang="en-US" sz="1500">
                <a:solidFill>
                  <a:schemeClr val="tx1"/>
                </a:solidFill>
                <a:latin typeface="思源黑体 Normal" panose="020B0400000000000000" charset="-122"/>
                <a:ea typeface="思源黑体 Normal" panose="020B0400000000000000" charset="-122"/>
                <a:sym typeface="+mn-ea"/>
              </a:rPr>
              <a:t>毕业生拥有被学校如实、公正、及时推荐到用人单位就业的权利。</a:t>
            </a:r>
            <a:endParaRPr lang="zh-CN" altLang="en-US" sz="1500">
              <a:solidFill>
                <a:schemeClr val="tx1"/>
              </a:solidFill>
              <a:latin typeface="思源黑体 Normal" panose="020B0400000000000000" charset="-122"/>
              <a:ea typeface="思源黑体 Normal" panose="020B0400000000000000" charset="-122"/>
              <a:sym typeface="+mn-ea"/>
            </a:endParaRPr>
          </a:p>
        </p:txBody>
      </p:sp>
      <p:sp>
        <p:nvSpPr>
          <p:cNvPr id="16" name="文本框 15"/>
          <p:cNvSpPr txBox="1"/>
          <p:nvPr>
            <p:custDataLst>
              <p:tags r:id="rId7"/>
            </p:custDataLst>
          </p:nvPr>
        </p:nvSpPr>
        <p:spPr>
          <a:xfrm>
            <a:off x="1386114" y="3493908"/>
            <a:ext cx="1783080" cy="368300"/>
          </a:xfrm>
          <a:prstGeom prst="rect">
            <a:avLst/>
          </a:prstGeom>
          <a:noFill/>
        </p:spPr>
        <p:txBody>
          <a:bodyPr wrap="none" rtlCol="0" anchor="t">
            <a:spAutoFit/>
          </a:bodyPr>
          <a:p>
            <a:pPr lvl="0" algn="l"/>
            <a:r>
              <a:rPr lang="zh-CN" altLang="en-US" b="1">
                <a:solidFill>
                  <a:schemeClr val="tx1"/>
                </a:solidFill>
                <a:latin typeface="思源黑体 Normal" panose="020B0400000000000000" charset="-122"/>
                <a:ea typeface="思源黑体 Normal" panose="020B0400000000000000" charset="-122"/>
                <a:cs typeface="+mj-cs"/>
                <a:sym typeface="+mn-ea"/>
              </a:rPr>
              <a:t>接受就业推荐权</a:t>
            </a:r>
            <a:endParaRPr lang="zh-CN" altLang="en-US" b="1">
              <a:solidFill>
                <a:schemeClr val="tx1"/>
              </a:solidFill>
              <a:latin typeface="思源黑体 Normal" panose="020B0400000000000000" charset="-122"/>
              <a:ea typeface="思源黑体 Normal" panose="020B0400000000000000" charset="-122"/>
              <a:cs typeface="+mj-cs"/>
              <a:sym typeface="+mn-ea"/>
            </a:endParaRPr>
          </a:p>
        </p:txBody>
      </p:sp>
      <p:sp>
        <p:nvSpPr>
          <p:cNvPr id="17" name="文本框 16"/>
          <p:cNvSpPr txBox="1"/>
          <p:nvPr>
            <p:custDataLst>
              <p:tags r:id="rId8"/>
            </p:custDataLst>
          </p:nvPr>
        </p:nvSpPr>
        <p:spPr>
          <a:xfrm>
            <a:off x="721634" y="5015915"/>
            <a:ext cx="664480" cy="460375"/>
          </a:xfrm>
          <a:prstGeom prst="rect">
            <a:avLst/>
          </a:prstGeom>
          <a:solidFill>
            <a:schemeClr val="accent1"/>
          </a:solidFill>
        </p:spPr>
        <p:txBody>
          <a:bodyPr wrap="square" rtlCol="0">
            <a:spAutoFit/>
          </a:bodyPr>
          <a:p>
            <a:pPr lvl="0" algn="ctr">
              <a:buClrTx/>
              <a:buSzTx/>
              <a:buFontTx/>
            </a:pPr>
            <a:r>
              <a:rPr lang="en-US" altLang="zh-CN" sz="2400" dirty="0">
                <a:solidFill>
                  <a:schemeClr val="bg1"/>
                </a:solidFill>
                <a:latin typeface="思源黑体 Normal" panose="020B0400000000000000" charset="-122"/>
                <a:ea typeface="思源黑体 Normal" panose="020B0400000000000000" charset="-122"/>
                <a:sym typeface="+mn-ea"/>
              </a:rPr>
              <a:t>05</a:t>
            </a:r>
            <a:endParaRPr lang="en-US" altLang="zh-CN" sz="2400" dirty="0">
              <a:solidFill>
                <a:schemeClr val="bg1"/>
              </a:solidFill>
              <a:latin typeface="思源黑体 Normal" panose="020B0400000000000000" charset="-122"/>
              <a:ea typeface="思源黑体 Normal" panose="020B0400000000000000" charset="-122"/>
              <a:sym typeface="+mn-ea"/>
            </a:endParaRPr>
          </a:p>
        </p:txBody>
      </p:sp>
      <p:sp>
        <p:nvSpPr>
          <p:cNvPr id="20" name="文本框 19"/>
          <p:cNvSpPr txBox="1"/>
          <p:nvPr>
            <p:custDataLst>
              <p:tags r:id="rId9"/>
            </p:custDataLst>
          </p:nvPr>
        </p:nvSpPr>
        <p:spPr>
          <a:xfrm>
            <a:off x="633095" y="5520690"/>
            <a:ext cx="5438140" cy="783590"/>
          </a:xfrm>
          <a:prstGeom prst="rect">
            <a:avLst/>
          </a:prstGeom>
          <a:noFill/>
        </p:spPr>
        <p:txBody>
          <a:bodyPr wrap="square" rtlCol="0">
            <a:spAutoFit/>
          </a:bodyPr>
          <a:p>
            <a:pPr lvl="0" algn="just">
              <a:lnSpc>
                <a:spcPct val="150000"/>
              </a:lnSpc>
            </a:pPr>
            <a:r>
              <a:rPr lang="zh-CN" altLang="en-US" sz="1500">
                <a:solidFill>
                  <a:schemeClr val="tx1"/>
                </a:solidFill>
                <a:latin typeface="思源黑体 Normal" panose="020B0400000000000000" charset="-122"/>
                <a:ea typeface="思源黑体 Normal" panose="020B0400000000000000" charset="-122"/>
                <a:sym typeface="+mn-ea"/>
              </a:rPr>
              <a:t>毕业生在择业过程中享有的平等的权利，不因各种原因受到就业歧视，或被排斥、取消、损害其就业机会。</a:t>
            </a:r>
            <a:endParaRPr lang="zh-CN" altLang="en-US" sz="1500">
              <a:solidFill>
                <a:schemeClr val="tx1"/>
              </a:solidFill>
              <a:latin typeface="思源黑体 Normal" panose="020B0400000000000000" charset="-122"/>
              <a:ea typeface="思源黑体 Normal" panose="020B0400000000000000" charset="-122"/>
              <a:sym typeface="+mn-ea"/>
            </a:endParaRPr>
          </a:p>
        </p:txBody>
      </p:sp>
      <p:sp>
        <p:nvSpPr>
          <p:cNvPr id="21" name="文本框 20"/>
          <p:cNvSpPr txBox="1"/>
          <p:nvPr>
            <p:custDataLst>
              <p:tags r:id="rId10"/>
            </p:custDataLst>
          </p:nvPr>
        </p:nvSpPr>
        <p:spPr>
          <a:xfrm>
            <a:off x="1386114" y="5090642"/>
            <a:ext cx="1325880" cy="368300"/>
          </a:xfrm>
          <a:prstGeom prst="rect">
            <a:avLst/>
          </a:prstGeom>
          <a:noFill/>
        </p:spPr>
        <p:txBody>
          <a:bodyPr wrap="none" rtlCol="0" anchor="t">
            <a:spAutoFit/>
          </a:bodyPr>
          <a:p>
            <a:pPr lvl="0" algn="l"/>
            <a:r>
              <a:rPr lang="zh-CN" altLang="en-US" b="1">
                <a:solidFill>
                  <a:schemeClr val="tx1"/>
                </a:solidFill>
                <a:latin typeface="思源黑体 Normal" panose="020B0400000000000000" charset="-122"/>
                <a:ea typeface="思源黑体 Normal" panose="020B0400000000000000" charset="-122"/>
                <a:cs typeface="+mj-cs"/>
                <a:sym typeface="+mn-ea"/>
              </a:rPr>
              <a:t>平等就业权</a:t>
            </a:r>
            <a:endParaRPr lang="zh-CN" altLang="en-US" b="1">
              <a:solidFill>
                <a:schemeClr val="tx1"/>
              </a:solidFill>
              <a:latin typeface="思源黑体 Normal" panose="020B0400000000000000" charset="-122"/>
              <a:ea typeface="思源黑体 Normal" panose="020B0400000000000000" charset="-122"/>
              <a:cs typeface="+mj-cs"/>
              <a:sym typeface="+mn-ea"/>
            </a:endParaRPr>
          </a:p>
        </p:txBody>
      </p:sp>
      <p:sp>
        <p:nvSpPr>
          <p:cNvPr id="22" name="文本框 21"/>
          <p:cNvSpPr txBox="1"/>
          <p:nvPr>
            <p:custDataLst>
              <p:tags r:id="rId11"/>
            </p:custDataLst>
          </p:nvPr>
        </p:nvSpPr>
        <p:spPr>
          <a:xfrm>
            <a:off x="6280357" y="1933370"/>
            <a:ext cx="664480" cy="460375"/>
          </a:xfrm>
          <a:prstGeom prst="rect">
            <a:avLst/>
          </a:prstGeom>
          <a:solidFill>
            <a:schemeClr val="accent1"/>
          </a:solidFill>
        </p:spPr>
        <p:txBody>
          <a:bodyPr wrap="square" rtlCol="0">
            <a:spAutoFit/>
          </a:bodyPr>
          <a:p>
            <a:pPr lvl="0" algn="ctr">
              <a:buClrTx/>
              <a:buSzTx/>
              <a:buFontTx/>
            </a:pPr>
            <a:r>
              <a:rPr lang="en-US" altLang="zh-CN" sz="2400" dirty="0">
                <a:solidFill>
                  <a:schemeClr val="bg1"/>
                </a:solidFill>
                <a:latin typeface="思源黑体 Normal" panose="020B0400000000000000" charset="-122"/>
                <a:ea typeface="思源黑体 Normal" panose="020B0400000000000000" charset="-122"/>
                <a:sym typeface="+mn-ea"/>
              </a:rPr>
              <a:t>02</a:t>
            </a:r>
            <a:endParaRPr lang="en-US" altLang="zh-CN" sz="2400" dirty="0">
              <a:solidFill>
                <a:schemeClr val="bg1"/>
              </a:solidFill>
              <a:latin typeface="思源黑体 Normal" panose="020B0400000000000000" charset="-122"/>
              <a:ea typeface="思源黑体 Normal" panose="020B0400000000000000" charset="-122"/>
              <a:sym typeface="+mn-ea"/>
            </a:endParaRPr>
          </a:p>
        </p:txBody>
      </p:sp>
      <p:sp>
        <p:nvSpPr>
          <p:cNvPr id="24" name="文本框 23"/>
          <p:cNvSpPr txBox="1"/>
          <p:nvPr>
            <p:custDataLst>
              <p:tags r:id="rId12"/>
            </p:custDataLst>
          </p:nvPr>
        </p:nvSpPr>
        <p:spPr>
          <a:xfrm>
            <a:off x="6191885" y="2466340"/>
            <a:ext cx="5583555" cy="437515"/>
          </a:xfrm>
          <a:prstGeom prst="rect">
            <a:avLst/>
          </a:prstGeom>
          <a:noFill/>
        </p:spPr>
        <p:txBody>
          <a:bodyPr wrap="square" rtlCol="0">
            <a:spAutoFit/>
          </a:bodyPr>
          <a:p>
            <a:pPr lvl="0" algn="just">
              <a:lnSpc>
                <a:spcPct val="150000"/>
              </a:lnSpc>
            </a:pPr>
            <a:r>
              <a:rPr lang="zh-CN" altLang="en-US" sz="1500">
                <a:solidFill>
                  <a:schemeClr val="tx1"/>
                </a:solidFill>
                <a:latin typeface="思源黑体 Normal" panose="020B0400000000000000" charset="-122"/>
                <a:ea typeface="思源黑体 Normal" panose="020B0400000000000000" charset="-122"/>
                <a:sym typeface="+mn-ea"/>
              </a:rPr>
              <a:t>毕业生拥有及时全面地获取各种应公开的就业信息的权利。</a:t>
            </a:r>
            <a:endParaRPr lang="zh-CN" altLang="en-US" sz="1500">
              <a:solidFill>
                <a:schemeClr val="tx1"/>
              </a:solidFill>
              <a:latin typeface="思源黑体 Normal" panose="020B0400000000000000" charset="-122"/>
              <a:ea typeface="思源黑体 Normal" panose="020B0400000000000000" charset="-122"/>
              <a:sym typeface="+mn-ea"/>
            </a:endParaRPr>
          </a:p>
        </p:txBody>
      </p:sp>
      <p:sp>
        <p:nvSpPr>
          <p:cNvPr id="25" name="文本框 24"/>
          <p:cNvSpPr txBox="1"/>
          <p:nvPr>
            <p:custDataLst>
              <p:tags r:id="rId13"/>
            </p:custDataLst>
          </p:nvPr>
        </p:nvSpPr>
        <p:spPr>
          <a:xfrm>
            <a:off x="6944837" y="1962375"/>
            <a:ext cx="1783080" cy="368300"/>
          </a:xfrm>
          <a:prstGeom prst="rect">
            <a:avLst/>
          </a:prstGeom>
          <a:noFill/>
        </p:spPr>
        <p:txBody>
          <a:bodyPr wrap="none" rtlCol="0" anchor="t">
            <a:spAutoFit/>
          </a:bodyPr>
          <a:p>
            <a:pPr lvl="0" algn="l"/>
            <a:r>
              <a:rPr lang="zh-CN" altLang="en-US" b="1">
                <a:solidFill>
                  <a:schemeClr val="tx1"/>
                </a:solidFill>
                <a:latin typeface="思源黑体 Normal" panose="020B0400000000000000" charset="-122"/>
                <a:ea typeface="思源黑体 Normal" panose="020B0400000000000000" charset="-122"/>
                <a:cs typeface="+mj-cs"/>
                <a:sym typeface="+mn-ea"/>
              </a:rPr>
              <a:t>就业信息知情权</a:t>
            </a:r>
            <a:endParaRPr lang="zh-CN" altLang="en-US" b="1">
              <a:solidFill>
                <a:schemeClr val="tx1"/>
              </a:solidFill>
              <a:latin typeface="思源黑体 Normal" panose="020B0400000000000000" charset="-122"/>
              <a:ea typeface="思源黑体 Normal" panose="020B0400000000000000" charset="-122"/>
              <a:cs typeface="+mj-cs"/>
              <a:sym typeface="+mn-ea"/>
            </a:endParaRPr>
          </a:p>
        </p:txBody>
      </p:sp>
      <p:sp>
        <p:nvSpPr>
          <p:cNvPr id="26" name="文本框 25"/>
          <p:cNvSpPr txBox="1"/>
          <p:nvPr>
            <p:custDataLst>
              <p:tags r:id="rId14"/>
            </p:custDataLst>
          </p:nvPr>
        </p:nvSpPr>
        <p:spPr>
          <a:xfrm>
            <a:off x="6280357" y="3478668"/>
            <a:ext cx="664480" cy="460375"/>
          </a:xfrm>
          <a:prstGeom prst="rect">
            <a:avLst/>
          </a:prstGeom>
          <a:solidFill>
            <a:schemeClr val="accent1"/>
          </a:solidFill>
        </p:spPr>
        <p:txBody>
          <a:bodyPr wrap="square" rtlCol="0">
            <a:spAutoFit/>
          </a:bodyPr>
          <a:p>
            <a:pPr lvl="0" algn="ctr">
              <a:buClrTx/>
              <a:buSzTx/>
              <a:buFontTx/>
            </a:pPr>
            <a:r>
              <a:rPr lang="en-US" altLang="zh-CN" sz="2400" dirty="0">
                <a:solidFill>
                  <a:schemeClr val="bg1"/>
                </a:solidFill>
                <a:latin typeface="思源黑体 Normal" panose="020B0400000000000000" charset="-122"/>
                <a:ea typeface="思源黑体 Normal" panose="020B0400000000000000" charset="-122"/>
                <a:sym typeface="+mn-ea"/>
              </a:rPr>
              <a:t>04</a:t>
            </a:r>
            <a:endParaRPr lang="en-US" altLang="zh-CN" sz="2400" dirty="0">
              <a:solidFill>
                <a:schemeClr val="bg1"/>
              </a:solidFill>
              <a:latin typeface="思源黑体 Normal" panose="020B0400000000000000" charset="-122"/>
              <a:ea typeface="思源黑体 Normal" panose="020B0400000000000000" charset="-122"/>
              <a:sym typeface="+mn-ea"/>
            </a:endParaRPr>
          </a:p>
        </p:txBody>
      </p:sp>
      <p:sp>
        <p:nvSpPr>
          <p:cNvPr id="27" name="文本框 26"/>
          <p:cNvSpPr txBox="1"/>
          <p:nvPr>
            <p:custDataLst>
              <p:tags r:id="rId15"/>
            </p:custDataLst>
          </p:nvPr>
        </p:nvSpPr>
        <p:spPr>
          <a:xfrm>
            <a:off x="6191885" y="3997325"/>
            <a:ext cx="5403850" cy="783590"/>
          </a:xfrm>
          <a:prstGeom prst="rect">
            <a:avLst/>
          </a:prstGeom>
          <a:noFill/>
        </p:spPr>
        <p:txBody>
          <a:bodyPr wrap="square" rtlCol="0">
            <a:spAutoFit/>
          </a:bodyPr>
          <a:p>
            <a:pPr lvl="0" algn="just">
              <a:lnSpc>
                <a:spcPct val="150000"/>
              </a:lnSpc>
            </a:pPr>
            <a:r>
              <a:rPr lang="zh-CN" altLang="en-US" sz="1500">
                <a:solidFill>
                  <a:schemeClr val="tx1"/>
                </a:solidFill>
                <a:latin typeface="思源黑体 Normal" panose="020B0400000000000000" charset="-122"/>
                <a:ea typeface="思源黑体 Normal" panose="020B0400000000000000" charset="-122"/>
                <a:sym typeface="+mn-ea"/>
              </a:rPr>
              <a:t>毕业生</a:t>
            </a:r>
            <a:r>
              <a:rPr lang="zh-CN" altLang="en-US" sz="1500">
                <a:latin typeface="思源黑体 Normal" panose="020B0400000000000000" charset="-122"/>
                <a:ea typeface="思源黑体 Normal" panose="020B0400000000000000" charset="-122"/>
                <a:sym typeface="+mn-ea"/>
              </a:rPr>
              <a:t>拥有</a:t>
            </a:r>
            <a:r>
              <a:rPr lang="zh-CN" altLang="en-US" sz="1500">
                <a:solidFill>
                  <a:schemeClr val="tx1"/>
                </a:solidFill>
                <a:latin typeface="思源黑体 Normal" panose="020B0400000000000000" charset="-122"/>
                <a:ea typeface="思源黑体 Normal" panose="020B0400000000000000" charset="-122"/>
                <a:sym typeface="+mn-ea"/>
              </a:rPr>
              <a:t>是否从事劳动，从事何种劳动，何时从事，在哪个用人单位从事职业劳动等权利。</a:t>
            </a:r>
            <a:endParaRPr lang="zh-CN" altLang="en-US" sz="1500">
              <a:solidFill>
                <a:schemeClr val="tx1"/>
              </a:solidFill>
              <a:latin typeface="思源黑体 Normal" panose="020B0400000000000000" charset="-122"/>
              <a:ea typeface="思源黑体 Normal" panose="020B0400000000000000" charset="-122"/>
              <a:sym typeface="+mn-ea"/>
            </a:endParaRPr>
          </a:p>
        </p:txBody>
      </p:sp>
      <p:sp>
        <p:nvSpPr>
          <p:cNvPr id="28" name="文本框 27"/>
          <p:cNvSpPr txBox="1"/>
          <p:nvPr>
            <p:custDataLst>
              <p:tags r:id="rId16"/>
            </p:custDataLst>
          </p:nvPr>
        </p:nvSpPr>
        <p:spPr>
          <a:xfrm>
            <a:off x="6944837" y="3507673"/>
            <a:ext cx="1783080" cy="368300"/>
          </a:xfrm>
          <a:prstGeom prst="rect">
            <a:avLst/>
          </a:prstGeom>
          <a:noFill/>
        </p:spPr>
        <p:txBody>
          <a:bodyPr wrap="none" rtlCol="0" anchor="t">
            <a:spAutoFit/>
          </a:bodyPr>
          <a:p>
            <a:pPr lvl="0" algn="l"/>
            <a:r>
              <a:rPr lang="zh-CN" altLang="en-US" b="1">
                <a:solidFill>
                  <a:schemeClr val="tx1"/>
                </a:solidFill>
                <a:latin typeface="思源黑体 Normal" panose="020B0400000000000000" charset="-122"/>
                <a:ea typeface="思源黑体 Normal" panose="020B0400000000000000" charset="-122"/>
                <a:cs typeface="+mj-cs"/>
                <a:sym typeface="+mn-ea"/>
              </a:rPr>
              <a:t>就业选择自主权</a:t>
            </a:r>
            <a:endParaRPr lang="zh-CN" altLang="en-US" b="1">
              <a:solidFill>
                <a:schemeClr val="tx1"/>
              </a:solidFill>
              <a:latin typeface="思源黑体 Normal" panose="020B0400000000000000" charset="-122"/>
              <a:ea typeface="思源黑体 Normal" panose="020B0400000000000000" charset="-122"/>
              <a:cs typeface="+mj-cs"/>
              <a:sym typeface="+mn-ea"/>
            </a:endParaRPr>
          </a:p>
        </p:txBody>
      </p:sp>
      <p:sp>
        <p:nvSpPr>
          <p:cNvPr id="29" name="文本框 28"/>
          <p:cNvSpPr txBox="1"/>
          <p:nvPr>
            <p:custDataLst>
              <p:tags r:id="rId17"/>
            </p:custDataLst>
          </p:nvPr>
        </p:nvSpPr>
        <p:spPr>
          <a:xfrm>
            <a:off x="6280357" y="5060162"/>
            <a:ext cx="664480" cy="460375"/>
          </a:xfrm>
          <a:prstGeom prst="rect">
            <a:avLst/>
          </a:prstGeom>
          <a:solidFill>
            <a:schemeClr val="accent1"/>
          </a:solidFill>
        </p:spPr>
        <p:txBody>
          <a:bodyPr wrap="square" rtlCol="0">
            <a:spAutoFit/>
          </a:bodyPr>
          <a:p>
            <a:pPr lvl="0" algn="ctr">
              <a:buClrTx/>
              <a:buSzTx/>
              <a:buFontTx/>
            </a:pPr>
            <a:r>
              <a:rPr lang="en-US" altLang="zh-CN" sz="2400" dirty="0">
                <a:solidFill>
                  <a:schemeClr val="bg1"/>
                </a:solidFill>
                <a:latin typeface="思源黑体 Normal" panose="020B0400000000000000" charset="-122"/>
                <a:ea typeface="思源黑体 Normal" panose="020B0400000000000000" charset="-122"/>
                <a:sym typeface="+mn-ea"/>
              </a:rPr>
              <a:t>06</a:t>
            </a:r>
            <a:endParaRPr lang="en-US" altLang="zh-CN" sz="2400" dirty="0">
              <a:solidFill>
                <a:schemeClr val="bg1"/>
              </a:solidFill>
              <a:latin typeface="思源黑体 Normal" panose="020B0400000000000000" charset="-122"/>
              <a:ea typeface="思源黑体 Normal" panose="020B0400000000000000" charset="-122"/>
              <a:sym typeface="+mn-ea"/>
            </a:endParaRPr>
          </a:p>
        </p:txBody>
      </p:sp>
      <p:sp>
        <p:nvSpPr>
          <p:cNvPr id="30" name="文本框 29"/>
          <p:cNvSpPr txBox="1"/>
          <p:nvPr>
            <p:custDataLst>
              <p:tags r:id="rId18"/>
            </p:custDataLst>
          </p:nvPr>
        </p:nvSpPr>
        <p:spPr>
          <a:xfrm>
            <a:off x="6191885" y="5578475"/>
            <a:ext cx="5360670" cy="783590"/>
          </a:xfrm>
          <a:prstGeom prst="rect">
            <a:avLst/>
          </a:prstGeom>
          <a:noFill/>
        </p:spPr>
        <p:txBody>
          <a:bodyPr wrap="square" rtlCol="0">
            <a:spAutoFit/>
          </a:bodyPr>
          <a:p>
            <a:pPr lvl="0" algn="just">
              <a:lnSpc>
                <a:spcPct val="150000"/>
              </a:lnSpc>
            </a:pPr>
            <a:r>
              <a:rPr lang="zh-CN" altLang="en-US" sz="1500">
                <a:solidFill>
                  <a:schemeClr val="tx1"/>
                </a:solidFill>
                <a:latin typeface="思源黑体 Normal" panose="020B0400000000000000" charset="-122"/>
                <a:ea typeface="思源黑体 Normal" panose="020B0400000000000000" charset="-122"/>
                <a:sym typeface="+mn-ea"/>
              </a:rPr>
              <a:t>不经毕业生同意，任何单位或个人不得将毕业生个人信息随意发布和使用，用人单位更无权过问毕业生的隐私。</a:t>
            </a:r>
            <a:endParaRPr lang="zh-CN" altLang="en-US" sz="1500">
              <a:solidFill>
                <a:schemeClr val="tx1"/>
              </a:solidFill>
              <a:latin typeface="思源黑体 Normal" panose="020B0400000000000000" charset="-122"/>
              <a:ea typeface="思源黑体 Normal" panose="020B0400000000000000" charset="-122"/>
              <a:sym typeface="+mn-ea"/>
            </a:endParaRPr>
          </a:p>
        </p:txBody>
      </p:sp>
      <p:sp>
        <p:nvSpPr>
          <p:cNvPr id="31" name="文本框 30"/>
          <p:cNvSpPr txBox="1"/>
          <p:nvPr>
            <p:custDataLst>
              <p:tags r:id="rId19"/>
            </p:custDataLst>
          </p:nvPr>
        </p:nvSpPr>
        <p:spPr>
          <a:xfrm>
            <a:off x="6944837" y="5089166"/>
            <a:ext cx="1325880" cy="368300"/>
          </a:xfrm>
          <a:prstGeom prst="rect">
            <a:avLst/>
          </a:prstGeom>
          <a:noFill/>
        </p:spPr>
        <p:txBody>
          <a:bodyPr wrap="none" rtlCol="0" anchor="t">
            <a:spAutoFit/>
          </a:bodyPr>
          <a:p>
            <a:pPr lvl="0" algn="l"/>
            <a:r>
              <a:rPr lang="zh-CN" altLang="en-US" b="1">
                <a:solidFill>
                  <a:schemeClr val="tx1"/>
                </a:solidFill>
                <a:latin typeface="思源黑体 Normal" panose="020B0400000000000000" charset="-122"/>
                <a:ea typeface="思源黑体 Normal" panose="020B0400000000000000" charset="-122"/>
                <a:cs typeface="+mj-cs"/>
                <a:sym typeface="+mn-ea"/>
              </a:rPr>
              <a:t>隐私保护权</a:t>
            </a:r>
            <a:endParaRPr lang="zh-CN" altLang="en-US" b="1">
              <a:solidFill>
                <a:schemeClr val="tx1"/>
              </a:solidFill>
              <a:latin typeface="思源黑体 Normal" panose="020B0400000000000000" charset="-122"/>
              <a:ea typeface="思源黑体 Normal" panose="020B0400000000000000" charset="-122"/>
              <a:cs typeface="+mj-cs"/>
              <a:sym typeface="+mn-ea"/>
            </a:endParaRPr>
          </a:p>
        </p:txBody>
      </p:sp>
    </p:spTree>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维护自我就业权益</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8" name="文本框 7"/>
          <p:cNvSpPr txBox="1"/>
          <p:nvPr/>
        </p:nvSpPr>
        <p:spPr>
          <a:xfrm>
            <a:off x="668655" y="956310"/>
            <a:ext cx="10821670" cy="706755"/>
          </a:xfrm>
          <a:prstGeom prst="rect">
            <a:avLst/>
          </a:prstGeom>
          <a:noFill/>
        </p:spPr>
        <p:txBody>
          <a:bodyPr wrap="square" rtlCol="0">
            <a:spAutoFit/>
          </a:bodyPr>
          <a:p>
            <a:pPr algn="ctr">
              <a:lnSpc>
                <a:spcPct val="200000"/>
              </a:lnSpc>
            </a:pPr>
            <a:r>
              <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rPr>
              <a:t>增强自我保护意识</a:t>
            </a:r>
            <a:endParaRPr lang="zh-CN" altLang="en-US" sz="2000" b="1" spc="150">
              <a:solidFill>
                <a:schemeClr val="tx1"/>
              </a:solidFill>
              <a:uFillTx/>
              <a:latin typeface="思源黑体 Normal" panose="020B0400000000000000" charset="-122"/>
              <a:ea typeface="思源黑体 Normal" panose="020B0400000000000000" charset="-122"/>
              <a:cs typeface="思源黑体 Normal" panose="020B0400000000000000" charset="-122"/>
            </a:endParaRPr>
          </a:p>
        </p:txBody>
      </p:sp>
      <p:grpSp>
        <p:nvGrpSpPr>
          <p:cNvPr id="28" name="组合 27"/>
          <p:cNvGrpSpPr/>
          <p:nvPr>
            <p:custDataLst>
              <p:tags r:id="rId2"/>
            </p:custDataLst>
          </p:nvPr>
        </p:nvGrpSpPr>
        <p:grpSpPr>
          <a:xfrm rot="0">
            <a:off x="724536" y="2103755"/>
            <a:ext cx="2988000" cy="1793666"/>
            <a:chOff x="919554" y="3570039"/>
            <a:chExt cx="2315458" cy="1389782"/>
          </a:xfrm>
        </p:grpSpPr>
        <p:sp>
          <p:nvSpPr>
            <p:cNvPr id="14" name="任意多边形 13"/>
            <p:cNvSpPr/>
            <p:nvPr>
              <p:custDataLst>
                <p:tags r:id="rId3"/>
              </p:custDataLst>
            </p:nvPr>
          </p:nvSpPr>
          <p:spPr>
            <a:xfrm>
              <a:off x="919554" y="3593025"/>
              <a:ext cx="2315458" cy="1366796"/>
            </a:xfrm>
            <a:custGeom>
              <a:avLst/>
              <a:gdLst>
                <a:gd name="connsiteX0" fmla="*/ 0 w 2192867"/>
                <a:gd name="connsiteY0" fmla="*/ 0 h 1298076"/>
                <a:gd name="connsiteX1" fmla="*/ 1498600 w 2192867"/>
                <a:gd name="connsiteY1" fmla="*/ 0 h 1298076"/>
                <a:gd name="connsiteX2" fmla="*/ 1572642 w 2192867"/>
                <a:gd name="connsiteY2" fmla="*/ 74042 h 1298076"/>
                <a:gd name="connsiteX3" fmla="*/ 74042 w 2192867"/>
                <a:gd name="connsiteY3" fmla="*/ 74042 h 1298076"/>
                <a:gd name="connsiteX4" fmla="*/ 74042 w 2192867"/>
                <a:gd name="connsiteY4" fmla="*/ 1224034 h 1298076"/>
                <a:gd name="connsiteX5" fmla="*/ 2118825 w 2192867"/>
                <a:gd name="connsiteY5" fmla="*/ 1224034 h 1298076"/>
                <a:gd name="connsiteX6" fmla="*/ 2118825 w 2192867"/>
                <a:gd name="connsiteY6" fmla="*/ 620225 h 1298076"/>
                <a:gd name="connsiteX7" fmla="*/ 2192867 w 2192867"/>
                <a:gd name="connsiteY7" fmla="*/ 694267 h 1298076"/>
                <a:gd name="connsiteX8" fmla="*/ 2192867 w 2192867"/>
                <a:gd name="connsiteY8" fmla="*/ 1298076 h 1298076"/>
                <a:gd name="connsiteX9" fmla="*/ 0 w 2192867"/>
                <a:gd name="connsiteY9" fmla="*/ 1298076 h 129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2867" h="1298076">
                  <a:moveTo>
                    <a:pt x="0" y="0"/>
                  </a:moveTo>
                  <a:lnTo>
                    <a:pt x="1498600" y="0"/>
                  </a:lnTo>
                  <a:lnTo>
                    <a:pt x="1572642" y="74042"/>
                  </a:lnTo>
                  <a:lnTo>
                    <a:pt x="74042" y="74042"/>
                  </a:lnTo>
                  <a:lnTo>
                    <a:pt x="74042" y="1224034"/>
                  </a:lnTo>
                  <a:lnTo>
                    <a:pt x="2118825" y="1224034"/>
                  </a:lnTo>
                  <a:lnTo>
                    <a:pt x="2118825" y="620225"/>
                  </a:lnTo>
                  <a:lnTo>
                    <a:pt x="2192867" y="694267"/>
                  </a:lnTo>
                  <a:lnTo>
                    <a:pt x="2192867" y="1298076"/>
                  </a:lnTo>
                  <a:lnTo>
                    <a:pt x="0" y="12980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lnSpc>
                  <a:spcPct val="150000"/>
                </a:lnSpc>
              </a:pPr>
              <a:r>
                <a:rPr lang="zh-CN" altLang="en-US" sz="1800" dirty="0">
                  <a:solidFill>
                    <a:schemeClr val="tx1"/>
                  </a:solidFill>
                  <a:latin typeface="思源黑体 Normal" panose="020B0400000000000000" charset="-122"/>
                  <a:ea typeface="思源黑体 Normal" panose="020B0400000000000000" charset="-122"/>
                  <a:sym typeface="Arial" panose="020B0604020202020204" pitchFamily="34" charset="0"/>
                </a:rPr>
                <a:t>法律意识</a:t>
              </a:r>
              <a:endPar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a:p>
              <a:pPr algn="just">
                <a:lnSpc>
                  <a:spcPct val="150000"/>
                </a:lnSpc>
              </a:pPr>
              <a:r>
                <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rPr>
                <a:t>了解就业相关法律法规、政策制度，了解劳动用工相关规定。</a:t>
              </a:r>
              <a:endPar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6" name="任意多边形 5"/>
            <p:cNvSpPr/>
            <p:nvPr>
              <p:custDataLst>
                <p:tags r:id="rId4"/>
              </p:custDataLst>
            </p:nvPr>
          </p:nvSpPr>
          <p:spPr>
            <a:xfrm>
              <a:off x="2540001" y="3570039"/>
              <a:ext cx="694267" cy="694267"/>
            </a:xfrm>
            <a:custGeom>
              <a:avLst/>
              <a:gdLst>
                <a:gd name="connsiteX0" fmla="*/ 0 w 694267"/>
                <a:gd name="connsiteY0" fmla="*/ 0 h 694267"/>
                <a:gd name="connsiteX1" fmla="*/ 694267 w 694267"/>
                <a:gd name="connsiteY1" fmla="*/ 0 h 694267"/>
                <a:gd name="connsiteX2" fmla="*/ 694267 w 694267"/>
                <a:gd name="connsiteY2" fmla="*/ 694267 h 694267"/>
                <a:gd name="connsiteX3" fmla="*/ 620225 w 694267"/>
                <a:gd name="connsiteY3" fmla="*/ 620225 h 694267"/>
                <a:gd name="connsiteX4" fmla="*/ 620225 w 694267"/>
                <a:gd name="connsiteY4" fmla="*/ 74042 h 694267"/>
                <a:gd name="connsiteX5" fmla="*/ 74042 w 694267"/>
                <a:gd name="connsiteY5" fmla="*/ 74042 h 69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267" h="694267">
                  <a:moveTo>
                    <a:pt x="0" y="0"/>
                  </a:moveTo>
                  <a:lnTo>
                    <a:pt x="694267" y="0"/>
                  </a:lnTo>
                  <a:lnTo>
                    <a:pt x="694267" y="694267"/>
                  </a:lnTo>
                  <a:lnTo>
                    <a:pt x="620225" y="620225"/>
                  </a:lnTo>
                  <a:lnTo>
                    <a:pt x="620225" y="74042"/>
                  </a:lnTo>
                  <a:lnTo>
                    <a:pt x="74042" y="7404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12" name="任意多边形 11"/>
            <p:cNvSpPr/>
            <p:nvPr>
              <p:custDataLst>
                <p:tags r:id="rId5"/>
              </p:custDataLst>
            </p:nvPr>
          </p:nvSpPr>
          <p:spPr>
            <a:xfrm>
              <a:off x="2630217" y="3666070"/>
              <a:ext cx="510915" cy="510916"/>
            </a:xfrm>
            <a:custGeom>
              <a:avLst/>
              <a:gdLst>
                <a:gd name="connsiteX0" fmla="*/ 0 w 510915"/>
                <a:gd name="connsiteY0" fmla="*/ 0 h 510916"/>
                <a:gd name="connsiteX1" fmla="*/ 510915 w 510915"/>
                <a:gd name="connsiteY1" fmla="*/ 0 h 510916"/>
                <a:gd name="connsiteX2" fmla="*/ 510915 w 510915"/>
                <a:gd name="connsiteY2" fmla="*/ 510916 h 510916"/>
              </a:gdLst>
              <a:ahLst/>
              <a:cxnLst>
                <a:cxn ang="0">
                  <a:pos x="connsiteX0" y="connsiteY0"/>
                </a:cxn>
                <a:cxn ang="0">
                  <a:pos x="connsiteX1" y="connsiteY1"/>
                </a:cxn>
                <a:cxn ang="0">
                  <a:pos x="connsiteX2" y="connsiteY2"/>
                </a:cxn>
              </a:cxnLst>
              <a:rect l="l" t="t" r="r" b="b"/>
              <a:pathLst>
                <a:path w="510915" h="510916">
                  <a:moveTo>
                    <a:pt x="0" y="0"/>
                  </a:moveTo>
                  <a:lnTo>
                    <a:pt x="510915" y="0"/>
                  </a:lnTo>
                  <a:lnTo>
                    <a:pt x="510915" y="51091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a:bodyPr>
            <a:p>
              <a:pPr algn="r"/>
              <a:r>
                <a:rPr lang="en-US" altLang="zh-CN" dirty="0">
                  <a:solidFill>
                    <a:schemeClr val="bg1"/>
                  </a:solidFill>
                  <a:latin typeface="思源黑体 Normal" panose="020B0400000000000000" charset="-122"/>
                  <a:ea typeface="思源黑体 Normal" panose="020B0400000000000000" charset="-122"/>
                  <a:sym typeface="Arial" panose="020B0604020202020204" pitchFamily="34" charset="0"/>
                </a:rPr>
                <a:t>A</a:t>
              </a:r>
              <a:endParaRPr lang="en-US" altLang="zh-CN" dirty="0">
                <a:solidFill>
                  <a:schemeClr val="bg1"/>
                </a:solidFill>
                <a:latin typeface="思源黑体 Normal" panose="020B0400000000000000" charset="-122"/>
                <a:ea typeface="思源黑体 Normal" panose="020B0400000000000000" charset="-122"/>
                <a:sym typeface="Arial" panose="020B0604020202020204" pitchFamily="34" charset="0"/>
              </a:endParaRPr>
            </a:p>
          </p:txBody>
        </p:sp>
      </p:grpSp>
      <p:grpSp>
        <p:nvGrpSpPr>
          <p:cNvPr id="29" name="组合 28"/>
          <p:cNvGrpSpPr/>
          <p:nvPr>
            <p:custDataLst>
              <p:tags r:id="rId6"/>
            </p:custDataLst>
          </p:nvPr>
        </p:nvGrpSpPr>
        <p:grpSpPr>
          <a:xfrm rot="0">
            <a:off x="4585971" y="2103755"/>
            <a:ext cx="2988000" cy="1811446"/>
            <a:chOff x="926443" y="3570039"/>
            <a:chExt cx="2315458" cy="1403558"/>
          </a:xfrm>
        </p:grpSpPr>
        <p:sp>
          <p:nvSpPr>
            <p:cNvPr id="4" name="任意多边形 3"/>
            <p:cNvSpPr/>
            <p:nvPr>
              <p:custDataLst>
                <p:tags r:id="rId7"/>
              </p:custDataLst>
            </p:nvPr>
          </p:nvSpPr>
          <p:spPr>
            <a:xfrm>
              <a:off x="926443" y="3606801"/>
              <a:ext cx="2315458" cy="1366796"/>
            </a:xfrm>
            <a:custGeom>
              <a:avLst/>
              <a:gdLst>
                <a:gd name="connsiteX0" fmla="*/ 0 w 2192867"/>
                <a:gd name="connsiteY0" fmla="*/ 0 h 1298076"/>
                <a:gd name="connsiteX1" fmla="*/ 1498600 w 2192867"/>
                <a:gd name="connsiteY1" fmla="*/ 0 h 1298076"/>
                <a:gd name="connsiteX2" fmla="*/ 1572642 w 2192867"/>
                <a:gd name="connsiteY2" fmla="*/ 74042 h 1298076"/>
                <a:gd name="connsiteX3" fmla="*/ 74042 w 2192867"/>
                <a:gd name="connsiteY3" fmla="*/ 74042 h 1298076"/>
                <a:gd name="connsiteX4" fmla="*/ 74042 w 2192867"/>
                <a:gd name="connsiteY4" fmla="*/ 1224034 h 1298076"/>
                <a:gd name="connsiteX5" fmla="*/ 2118825 w 2192867"/>
                <a:gd name="connsiteY5" fmla="*/ 1224034 h 1298076"/>
                <a:gd name="connsiteX6" fmla="*/ 2118825 w 2192867"/>
                <a:gd name="connsiteY6" fmla="*/ 620225 h 1298076"/>
                <a:gd name="connsiteX7" fmla="*/ 2192867 w 2192867"/>
                <a:gd name="connsiteY7" fmla="*/ 694267 h 1298076"/>
                <a:gd name="connsiteX8" fmla="*/ 2192867 w 2192867"/>
                <a:gd name="connsiteY8" fmla="*/ 1298076 h 1298076"/>
                <a:gd name="connsiteX9" fmla="*/ 0 w 2192867"/>
                <a:gd name="connsiteY9" fmla="*/ 1298076 h 129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2867" h="1298076">
                  <a:moveTo>
                    <a:pt x="0" y="0"/>
                  </a:moveTo>
                  <a:lnTo>
                    <a:pt x="1498600" y="0"/>
                  </a:lnTo>
                  <a:lnTo>
                    <a:pt x="1572642" y="74042"/>
                  </a:lnTo>
                  <a:lnTo>
                    <a:pt x="74042" y="74042"/>
                  </a:lnTo>
                  <a:lnTo>
                    <a:pt x="74042" y="1224034"/>
                  </a:lnTo>
                  <a:lnTo>
                    <a:pt x="2118825" y="1224034"/>
                  </a:lnTo>
                  <a:lnTo>
                    <a:pt x="2118825" y="620225"/>
                  </a:lnTo>
                  <a:lnTo>
                    <a:pt x="2192867" y="694267"/>
                  </a:lnTo>
                  <a:lnTo>
                    <a:pt x="2192867" y="1298076"/>
                  </a:lnTo>
                  <a:lnTo>
                    <a:pt x="0" y="12980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p>
              <a:pPr lvl="0" algn="ctr">
                <a:lnSpc>
                  <a:spcPct val="150000"/>
                </a:lnSpc>
              </a:pPr>
              <a:r>
                <a:rPr lang="zh-CN" altLang="en-US" sz="1800" dirty="0">
                  <a:solidFill>
                    <a:schemeClr val="tx1"/>
                  </a:solidFill>
                  <a:latin typeface="思源黑体 Normal" panose="020B0400000000000000" charset="-122"/>
                  <a:ea typeface="思源黑体 Normal" panose="020B0400000000000000" charset="-122"/>
                  <a:sym typeface="Arial" panose="020B0604020202020204" pitchFamily="34" charset="0"/>
                </a:rPr>
                <a:t>契约意识</a:t>
              </a:r>
              <a:endPar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a:p>
              <a:pPr lvl="0" algn="just">
                <a:lnSpc>
                  <a:spcPct val="150000"/>
                </a:lnSpc>
              </a:pPr>
              <a:r>
                <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rPr>
                <a:t>通过就业协议保护自己的合法权益；严格遵守就业协议。</a:t>
              </a:r>
              <a:endPar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16" name="任意多边形 15"/>
            <p:cNvSpPr/>
            <p:nvPr>
              <p:custDataLst>
                <p:tags r:id="rId8"/>
              </p:custDataLst>
            </p:nvPr>
          </p:nvSpPr>
          <p:spPr>
            <a:xfrm>
              <a:off x="2540001" y="3570039"/>
              <a:ext cx="694267" cy="694267"/>
            </a:xfrm>
            <a:custGeom>
              <a:avLst/>
              <a:gdLst>
                <a:gd name="connsiteX0" fmla="*/ 0 w 694267"/>
                <a:gd name="connsiteY0" fmla="*/ 0 h 694267"/>
                <a:gd name="connsiteX1" fmla="*/ 694267 w 694267"/>
                <a:gd name="connsiteY1" fmla="*/ 0 h 694267"/>
                <a:gd name="connsiteX2" fmla="*/ 694267 w 694267"/>
                <a:gd name="connsiteY2" fmla="*/ 694267 h 694267"/>
                <a:gd name="connsiteX3" fmla="*/ 620225 w 694267"/>
                <a:gd name="connsiteY3" fmla="*/ 620225 h 694267"/>
                <a:gd name="connsiteX4" fmla="*/ 620225 w 694267"/>
                <a:gd name="connsiteY4" fmla="*/ 74042 h 694267"/>
                <a:gd name="connsiteX5" fmla="*/ 74042 w 694267"/>
                <a:gd name="connsiteY5" fmla="*/ 74042 h 69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267" h="694267">
                  <a:moveTo>
                    <a:pt x="0" y="0"/>
                  </a:moveTo>
                  <a:lnTo>
                    <a:pt x="694267" y="0"/>
                  </a:lnTo>
                  <a:lnTo>
                    <a:pt x="694267" y="694267"/>
                  </a:lnTo>
                  <a:lnTo>
                    <a:pt x="620225" y="620225"/>
                  </a:lnTo>
                  <a:lnTo>
                    <a:pt x="620225" y="74042"/>
                  </a:lnTo>
                  <a:lnTo>
                    <a:pt x="74042" y="7404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17" name="任意多边形 16"/>
            <p:cNvSpPr/>
            <p:nvPr>
              <p:custDataLst>
                <p:tags r:id="rId9"/>
              </p:custDataLst>
            </p:nvPr>
          </p:nvSpPr>
          <p:spPr>
            <a:xfrm>
              <a:off x="2630217" y="3666070"/>
              <a:ext cx="510915" cy="510916"/>
            </a:xfrm>
            <a:custGeom>
              <a:avLst/>
              <a:gdLst>
                <a:gd name="connsiteX0" fmla="*/ 0 w 510915"/>
                <a:gd name="connsiteY0" fmla="*/ 0 h 510916"/>
                <a:gd name="connsiteX1" fmla="*/ 510915 w 510915"/>
                <a:gd name="connsiteY1" fmla="*/ 0 h 510916"/>
                <a:gd name="connsiteX2" fmla="*/ 510915 w 510915"/>
                <a:gd name="connsiteY2" fmla="*/ 510916 h 510916"/>
              </a:gdLst>
              <a:ahLst/>
              <a:cxnLst>
                <a:cxn ang="0">
                  <a:pos x="connsiteX0" y="connsiteY0"/>
                </a:cxn>
                <a:cxn ang="0">
                  <a:pos x="connsiteX1" y="connsiteY1"/>
                </a:cxn>
                <a:cxn ang="0">
                  <a:pos x="connsiteX2" y="connsiteY2"/>
                </a:cxn>
              </a:cxnLst>
              <a:rect l="l" t="t" r="r" b="b"/>
              <a:pathLst>
                <a:path w="510915" h="510916">
                  <a:moveTo>
                    <a:pt x="0" y="0"/>
                  </a:moveTo>
                  <a:lnTo>
                    <a:pt x="510915" y="0"/>
                  </a:lnTo>
                  <a:lnTo>
                    <a:pt x="510915" y="51091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a:bodyPr>
            <a:p>
              <a:pPr algn="r"/>
              <a:r>
                <a:rPr lang="en-US" altLang="zh-CN" dirty="0">
                  <a:solidFill>
                    <a:schemeClr val="bg1"/>
                  </a:solidFill>
                  <a:latin typeface="思源黑体 Normal" panose="020B0400000000000000" charset="-122"/>
                  <a:ea typeface="思源黑体 Normal" panose="020B0400000000000000" charset="-122"/>
                  <a:sym typeface="Arial" panose="020B0604020202020204" pitchFamily="34" charset="0"/>
                </a:rPr>
                <a:t>B</a:t>
              </a:r>
              <a:endParaRPr lang="en-US" altLang="zh-CN" dirty="0">
                <a:solidFill>
                  <a:schemeClr val="bg1"/>
                </a:solidFill>
                <a:latin typeface="思源黑体 Normal" panose="020B0400000000000000" charset="-122"/>
                <a:ea typeface="思源黑体 Normal" panose="020B0400000000000000" charset="-122"/>
                <a:sym typeface="Arial" panose="020B0604020202020204" pitchFamily="34" charset="0"/>
              </a:endParaRPr>
            </a:p>
          </p:txBody>
        </p:sp>
      </p:grpSp>
      <p:grpSp>
        <p:nvGrpSpPr>
          <p:cNvPr id="22" name="组合 21"/>
          <p:cNvGrpSpPr/>
          <p:nvPr>
            <p:custDataLst>
              <p:tags r:id="rId10"/>
            </p:custDataLst>
          </p:nvPr>
        </p:nvGrpSpPr>
        <p:grpSpPr>
          <a:xfrm rot="0">
            <a:off x="8547736" y="2103755"/>
            <a:ext cx="2988000" cy="1811446"/>
            <a:chOff x="919554" y="3570039"/>
            <a:chExt cx="2315458" cy="1403558"/>
          </a:xfrm>
        </p:grpSpPr>
        <p:sp>
          <p:nvSpPr>
            <p:cNvPr id="23" name="任意多边形 22"/>
            <p:cNvSpPr/>
            <p:nvPr>
              <p:custDataLst>
                <p:tags r:id="rId11"/>
              </p:custDataLst>
            </p:nvPr>
          </p:nvSpPr>
          <p:spPr>
            <a:xfrm>
              <a:off x="919554" y="3606801"/>
              <a:ext cx="2315458" cy="1366796"/>
            </a:xfrm>
            <a:custGeom>
              <a:avLst/>
              <a:gdLst>
                <a:gd name="connsiteX0" fmla="*/ 0 w 2192867"/>
                <a:gd name="connsiteY0" fmla="*/ 0 h 1298076"/>
                <a:gd name="connsiteX1" fmla="*/ 1498600 w 2192867"/>
                <a:gd name="connsiteY1" fmla="*/ 0 h 1298076"/>
                <a:gd name="connsiteX2" fmla="*/ 1572642 w 2192867"/>
                <a:gd name="connsiteY2" fmla="*/ 74042 h 1298076"/>
                <a:gd name="connsiteX3" fmla="*/ 74042 w 2192867"/>
                <a:gd name="connsiteY3" fmla="*/ 74042 h 1298076"/>
                <a:gd name="connsiteX4" fmla="*/ 74042 w 2192867"/>
                <a:gd name="connsiteY4" fmla="*/ 1224034 h 1298076"/>
                <a:gd name="connsiteX5" fmla="*/ 2118825 w 2192867"/>
                <a:gd name="connsiteY5" fmla="*/ 1224034 h 1298076"/>
                <a:gd name="connsiteX6" fmla="*/ 2118825 w 2192867"/>
                <a:gd name="connsiteY6" fmla="*/ 620225 h 1298076"/>
                <a:gd name="connsiteX7" fmla="*/ 2192867 w 2192867"/>
                <a:gd name="connsiteY7" fmla="*/ 694267 h 1298076"/>
                <a:gd name="connsiteX8" fmla="*/ 2192867 w 2192867"/>
                <a:gd name="connsiteY8" fmla="*/ 1298076 h 1298076"/>
                <a:gd name="connsiteX9" fmla="*/ 0 w 2192867"/>
                <a:gd name="connsiteY9" fmla="*/ 1298076 h 129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2867" h="1298076">
                  <a:moveTo>
                    <a:pt x="0" y="0"/>
                  </a:moveTo>
                  <a:lnTo>
                    <a:pt x="1498600" y="0"/>
                  </a:lnTo>
                  <a:lnTo>
                    <a:pt x="1572642" y="74042"/>
                  </a:lnTo>
                  <a:lnTo>
                    <a:pt x="74042" y="74042"/>
                  </a:lnTo>
                  <a:lnTo>
                    <a:pt x="74042" y="1224034"/>
                  </a:lnTo>
                  <a:lnTo>
                    <a:pt x="2118825" y="1224034"/>
                  </a:lnTo>
                  <a:lnTo>
                    <a:pt x="2118825" y="620225"/>
                  </a:lnTo>
                  <a:lnTo>
                    <a:pt x="2192867" y="694267"/>
                  </a:lnTo>
                  <a:lnTo>
                    <a:pt x="2192867" y="1298076"/>
                  </a:lnTo>
                  <a:lnTo>
                    <a:pt x="0" y="12980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p>
              <a:pPr lvl="0" algn="ctr">
                <a:lnSpc>
                  <a:spcPct val="150000"/>
                </a:lnSpc>
              </a:pPr>
              <a:r>
                <a:rPr lang="zh-CN" altLang="en-US" sz="1800" dirty="0">
                  <a:solidFill>
                    <a:schemeClr val="tx1"/>
                  </a:solidFill>
                  <a:latin typeface="思源黑体 Normal" panose="020B0400000000000000" charset="-122"/>
                  <a:ea typeface="思源黑体 Normal" panose="020B0400000000000000" charset="-122"/>
                  <a:sym typeface="Arial" panose="020B0604020202020204" pitchFamily="34" charset="0"/>
                </a:rPr>
                <a:t>维权意识</a:t>
              </a:r>
              <a:endParaRPr lang="zh-CN" altLang="en-US" sz="1800" dirty="0">
                <a:solidFill>
                  <a:schemeClr val="tx1"/>
                </a:solidFill>
                <a:latin typeface="思源黑体 Normal" panose="020B0400000000000000" charset="-122"/>
                <a:ea typeface="思源黑体 Normal" panose="020B0400000000000000" charset="-122"/>
                <a:sym typeface="Arial" panose="020B0604020202020204" pitchFamily="34" charset="0"/>
              </a:endParaRPr>
            </a:p>
            <a:p>
              <a:pPr lvl="0" algn="ctr">
                <a:lnSpc>
                  <a:spcPct val="150000"/>
                </a:lnSpc>
              </a:pPr>
              <a:r>
                <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rPr>
                <a:t>掌握法律政策、养成良好的法律意识和积极的维权意识。</a:t>
              </a:r>
              <a:endPar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24" name="任意多边形 23"/>
            <p:cNvSpPr/>
            <p:nvPr>
              <p:custDataLst>
                <p:tags r:id="rId12"/>
              </p:custDataLst>
            </p:nvPr>
          </p:nvSpPr>
          <p:spPr>
            <a:xfrm>
              <a:off x="2540001" y="3570039"/>
              <a:ext cx="694267" cy="694267"/>
            </a:xfrm>
            <a:custGeom>
              <a:avLst/>
              <a:gdLst>
                <a:gd name="connsiteX0" fmla="*/ 0 w 694267"/>
                <a:gd name="connsiteY0" fmla="*/ 0 h 694267"/>
                <a:gd name="connsiteX1" fmla="*/ 694267 w 694267"/>
                <a:gd name="connsiteY1" fmla="*/ 0 h 694267"/>
                <a:gd name="connsiteX2" fmla="*/ 694267 w 694267"/>
                <a:gd name="connsiteY2" fmla="*/ 694267 h 694267"/>
                <a:gd name="connsiteX3" fmla="*/ 620225 w 694267"/>
                <a:gd name="connsiteY3" fmla="*/ 620225 h 694267"/>
                <a:gd name="connsiteX4" fmla="*/ 620225 w 694267"/>
                <a:gd name="connsiteY4" fmla="*/ 74042 h 694267"/>
                <a:gd name="connsiteX5" fmla="*/ 74042 w 694267"/>
                <a:gd name="connsiteY5" fmla="*/ 74042 h 69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267" h="694267">
                  <a:moveTo>
                    <a:pt x="0" y="0"/>
                  </a:moveTo>
                  <a:lnTo>
                    <a:pt x="694267" y="0"/>
                  </a:lnTo>
                  <a:lnTo>
                    <a:pt x="694267" y="694267"/>
                  </a:lnTo>
                  <a:lnTo>
                    <a:pt x="620225" y="620225"/>
                  </a:lnTo>
                  <a:lnTo>
                    <a:pt x="620225" y="74042"/>
                  </a:lnTo>
                  <a:lnTo>
                    <a:pt x="74042" y="7404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30" name="任意多边形 29"/>
            <p:cNvSpPr/>
            <p:nvPr>
              <p:custDataLst>
                <p:tags r:id="rId13"/>
              </p:custDataLst>
            </p:nvPr>
          </p:nvSpPr>
          <p:spPr>
            <a:xfrm>
              <a:off x="2630217" y="3666070"/>
              <a:ext cx="510915" cy="510916"/>
            </a:xfrm>
            <a:custGeom>
              <a:avLst/>
              <a:gdLst>
                <a:gd name="connsiteX0" fmla="*/ 0 w 510915"/>
                <a:gd name="connsiteY0" fmla="*/ 0 h 510916"/>
                <a:gd name="connsiteX1" fmla="*/ 510915 w 510915"/>
                <a:gd name="connsiteY1" fmla="*/ 0 h 510916"/>
                <a:gd name="connsiteX2" fmla="*/ 510915 w 510915"/>
                <a:gd name="connsiteY2" fmla="*/ 510916 h 510916"/>
              </a:gdLst>
              <a:ahLst/>
              <a:cxnLst>
                <a:cxn ang="0">
                  <a:pos x="connsiteX0" y="connsiteY0"/>
                </a:cxn>
                <a:cxn ang="0">
                  <a:pos x="connsiteX1" y="connsiteY1"/>
                </a:cxn>
                <a:cxn ang="0">
                  <a:pos x="connsiteX2" y="connsiteY2"/>
                </a:cxn>
              </a:cxnLst>
              <a:rect l="l" t="t" r="r" b="b"/>
              <a:pathLst>
                <a:path w="510915" h="510916">
                  <a:moveTo>
                    <a:pt x="0" y="0"/>
                  </a:moveTo>
                  <a:lnTo>
                    <a:pt x="510915" y="0"/>
                  </a:lnTo>
                  <a:lnTo>
                    <a:pt x="510915" y="51091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a:bodyPr>
            <a:p>
              <a:pPr algn="r"/>
              <a:r>
                <a:rPr lang="en-US" altLang="zh-CN" dirty="0">
                  <a:solidFill>
                    <a:schemeClr val="bg1"/>
                  </a:solidFill>
                  <a:latin typeface="思源黑体 Normal" panose="020B0400000000000000" charset="-122"/>
                  <a:ea typeface="思源黑体 Normal" panose="020B0400000000000000" charset="-122"/>
                  <a:sym typeface="Arial" panose="020B0604020202020204" pitchFamily="34" charset="0"/>
                </a:rPr>
                <a:t>C</a:t>
              </a:r>
              <a:endParaRPr lang="en-US" altLang="zh-CN" dirty="0">
                <a:solidFill>
                  <a:schemeClr val="bg1"/>
                </a:solidFill>
                <a:latin typeface="思源黑体 Normal" panose="020B0400000000000000" charset="-122"/>
                <a:ea typeface="思源黑体 Normal" panose="020B0400000000000000" charset="-122"/>
                <a:sym typeface="Arial" panose="020B0604020202020204" pitchFamily="34" charset="0"/>
              </a:endParaRPr>
            </a:p>
          </p:txBody>
        </p:sp>
      </p:grpSp>
      <p:grpSp>
        <p:nvGrpSpPr>
          <p:cNvPr id="31" name="组合 30"/>
          <p:cNvGrpSpPr/>
          <p:nvPr>
            <p:custDataLst>
              <p:tags r:id="rId14"/>
            </p:custDataLst>
          </p:nvPr>
        </p:nvGrpSpPr>
        <p:grpSpPr>
          <a:xfrm rot="0">
            <a:off x="2510790" y="4376420"/>
            <a:ext cx="2988000" cy="1811446"/>
            <a:chOff x="940221" y="3570039"/>
            <a:chExt cx="2315458" cy="1403558"/>
          </a:xfrm>
        </p:grpSpPr>
        <p:sp>
          <p:nvSpPr>
            <p:cNvPr id="32" name="任意多边形 31"/>
            <p:cNvSpPr/>
            <p:nvPr>
              <p:custDataLst>
                <p:tags r:id="rId15"/>
              </p:custDataLst>
            </p:nvPr>
          </p:nvSpPr>
          <p:spPr>
            <a:xfrm>
              <a:off x="940221" y="3606801"/>
              <a:ext cx="2315458" cy="1366796"/>
            </a:xfrm>
            <a:custGeom>
              <a:avLst/>
              <a:gdLst>
                <a:gd name="connsiteX0" fmla="*/ 0 w 2192867"/>
                <a:gd name="connsiteY0" fmla="*/ 0 h 1298076"/>
                <a:gd name="connsiteX1" fmla="*/ 1498600 w 2192867"/>
                <a:gd name="connsiteY1" fmla="*/ 0 h 1298076"/>
                <a:gd name="connsiteX2" fmla="*/ 1572642 w 2192867"/>
                <a:gd name="connsiteY2" fmla="*/ 74042 h 1298076"/>
                <a:gd name="connsiteX3" fmla="*/ 74042 w 2192867"/>
                <a:gd name="connsiteY3" fmla="*/ 74042 h 1298076"/>
                <a:gd name="connsiteX4" fmla="*/ 74042 w 2192867"/>
                <a:gd name="connsiteY4" fmla="*/ 1224034 h 1298076"/>
                <a:gd name="connsiteX5" fmla="*/ 2118825 w 2192867"/>
                <a:gd name="connsiteY5" fmla="*/ 1224034 h 1298076"/>
                <a:gd name="connsiteX6" fmla="*/ 2118825 w 2192867"/>
                <a:gd name="connsiteY6" fmla="*/ 620225 h 1298076"/>
                <a:gd name="connsiteX7" fmla="*/ 2192867 w 2192867"/>
                <a:gd name="connsiteY7" fmla="*/ 694267 h 1298076"/>
                <a:gd name="connsiteX8" fmla="*/ 2192867 w 2192867"/>
                <a:gd name="connsiteY8" fmla="*/ 1298076 h 1298076"/>
                <a:gd name="connsiteX9" fmla="*/ 0 w 2192867"/>
                <a:gd name="connsiteY9" fmla="*/ 1298076 h 129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2867" h="1298076">
                  <a:moveTo>
                    <a:pt x="0" y="0"/>
                  </a:moveTo>
                  <a:lnTo>
                    <a:pt x="1498600" y="0"/>
                  </a:lnTo>
                  <a:lnTo>
                    <a:pt x="1572642" y="74042"/>
                  </a:lnTo>
                  <a:lnTo>
                    <a:pt x="74042" y="74042"/>
                  </a:lnTo>
                  <a:lnTo>
                    <a:pt x="74042" y="1224034"/>
                  </a:lnTo>
                  <a:lnTo>
                    <a:pt x="2118825" y="1224034"/>
                  </a:lnTo>
                  <a:lnTo>
                    <a:pt x="2118825" y="620225"/>
                  </a:lnTo>
                  <a:lnTo>
                    <a:pt x="2192867" y="694267"/>
                  </a:lnTo>
                  <a:lnTo>
                    <a:pt x="2192867" y="1298076"/>
                  </a:lnTo>
                  <a:lnTo>
                    <a:pt x="0" y="12980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p>
              <a:pPr lvl="0" algn="ctr">
                <a:lnSpc>
                  <a:spcPct val="150000"/>
                </a:lnSpc>
              </a:pPr>
              <a:r>
                <a:rPr lang="zh-CN" altLang="en-US" sz="1800" dirty="0">
                  <a:solidFill>
                    <a:schemeClr val="tx1"/>
                  </a:solidFill>
                  <a:latin typeface="思源黑体 Normal" panose="020B0400000000000000" charset="-122"/>
                  <a:ea typeface="思源黑体 Normal" panose="020B0400000000000000" charset="-122"/>
                  <a:sym typeface="Arial" panose="020B0604020202020204" pitchFamily="34" charset="0"/>
                </a:rPr>
                <a:t>证据意识</a:t>
              </a:r>
              <a:endPar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a:p>
              <a:pPr lvl="0" algn="ctr">
                <a:lnSpc>
                  <a:spcPct val="150000"/>
                </a:lnSpc>
              </a:pPr>
              <a:r>
                <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rPr>
                <a:t>收集证据的意识，保存证据的意识，运用证据的意识。</a:t>
              </a:r>
              <a:endPar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33" name="任意多边形 32"/>
            <p:cNvSpPr/>
            <p:nvPr>
              <p:custDataLst>
                <p:tags r:id="rId16"/>
              </p:custDataLst>
            </p:nvPr>
          </p:nvSpPr>
          <p:spPr>
            <a:xfrm>
              <a:off x="2540001" y="3570039"/>
              <a:ext cx="694267" cy="694267"/>
            </a:xfrm>
            <a:custGeom>
              <a:avLst/>
              <a:gdLst>
                <a:gd name="connsiteX0" fmla="*/ 0 w 694267"/>
                <a:gd name="connsiteY0" fmla="*/ 0 h 694267"/>
                <a:gd name="connsiteX1" fmla="*/ 694267 w 694267"/>
                <a:gd name="connsiteY1" fmla="*/ 0 h 694267"/>
                <a:gd name="connsiteX2" fmla="*/ 694267 w 694267"/>
                <a:gd name="connsiteY2" fmla="*/ 694267 h 694267"/>
                <a:gd name="connsiteX3" fmla="*/ 620225 w 694267"/>
                <a:gd name="connsiteY3" fmla="*/ 620225 h 694267"/>
                <a:gd name="connsiteX4" fmla="*/ 620225 w 694267"/>
                <a:gd name="connsiteY4" fmla="*/ 74042 h 694267"/>
                <a:gd name="connsiteX5" fmla="*/ 74042 w 694267"/>
                <a:gd name="connsiteY5" fmla="*/ 74042 h 69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267" h="694267">
                  <a:moveTo>
                    <a:pt x="0" y="0"/>
                  </a:moveTo>
                  <a:lnTo>
                    <a:pt x="694267" y="0"/>
                  </a:lnTo>
                  <a:lnTo>
                    <a:pt x="694267" y="694267"/>
                  </a:lnTo>
                  <a:lnTo>
                    <a:pt x="620225" y="620225"/>
                  </a:lnTo>
                  <a:lnTo>
                    <a:pt x="620225" y="74042"/>
                  </a:lnTo>
                  <a:lnTo>
                    <a:pt x="74042" y="7404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38" name="任意多边形 37"/>
            <p:cNvSpPr/>
            <p:nvPr>
              <p:custDataLst>
                <p:tags r:id="rId17"/>
              </p:custDataLst>
            </p:nvPr>
          </p:nvSpPr>
          <p:spPr>
            <a:xfrm>
              <a:off x="2630217" y="3666070"/>
              <a:ext cx="510915" cy="510916"/>
            </a:xfrm>
            <a:custGeom>
              <a:avLst/>
              <a:gdLst>
                <a:gd name="connsiteX0" fmla="*/ 0 w 510915"/>
                <a:gd name="connsiteY0" fmla="*/ 0 h 510916"/>
                <a:gd name="connsiteX1" fmla="*/ 510915 w 510915"/>
                <a:gd name="connsiteY1" fmla="*/ 0 h 510916"/>
                <a:gd name="connsiteX2" fmla="*/ 510915 w 510915"/>
                <a:gd name="connsiteY2" fmla="*/ 510916 h 510916"/>
              </a:gdLst>
              <a:ahLst/>
              <a:cxnLst>
                <a:cxn ang="0">
                  <a:pos x="connsiteX0" y="connsiteY0"/>
                </a:cxn>
                <a:cxn ang="0">
                  <a:pos x="connsiteX1" y="connsiteY1"/>
                </a:cxn>
                <a:cxn ang="0">
                  <a:pos x="connsiteX2" y="connsiteY2"/>
                </a:cxn>
              </a:cxnLst>
              <a:rect l="l" t="t" r="r" b="b"/>
              <a:pathLst>
                <a:path w="510915" h="510916">
                  <a:moveTo>
                    <a:pt x="0" y="0"/>
                  </a:moveTo>
                  <a:lnTo>
                    <a:pt x="510915" y="0"/>
                  </a:lnTo>
                  <a:lnTo>
                    <a:pt x="510915" y="51091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a:bodyPr>
            <a:p>
              <a:pPr algn="r"/>
              <a:r>
                <a:rPr lang="en-US" altLang="zh-CN" dirty="0">
                  <a:solidFill>
                    <a:schemeClr val="bg1"/>
                  </a:solidFill>
                  <a:latin typeface="思源黑体 Normal" panose="020B0400000000000000" charset="-122"/>
                  <a:ea typeface="思源黑体 Normal" panose="020B0400000000000000" charset="-122"/>
                  <a:sym typeface="Arial" panose="020B0604020202020204" pitchFamily="34" charset="0"/>
                </a:rPr>
                <a:t>D</a:t>
              </a:r>
              <a:endParaRPr lang="en-US" altLang="zh-CN" dirty="0">
                <a:solidFill>
                  <a:schemeClr val="bg1"/>
                </a:solidFill>
                <a:latin typeface="思源黑体 Normal" panose="020B0400000000000000" charset="-122"/>
                <a:ea typeface="思源黑体 Normal" panose="020B0400000000000000" charset="-122"/>
                <a:sym typeface="Arial" panose="020B0604020202020204" pitchFamily="34" charset="0"/>
              </a:endParaRPr>
            </a:p>
          </p:txBody>
        </p:sp>
      </p:grpSp>
      <p:grpSp>
        <p:nvGrpSpPr>
          <p:cNvPr id="39" name="组合 38"/>
          <p:cNvGrpSpPr/>
          <p:nvPr>
            <p:custDataLst>
              <p:tags r:id="rId18"/>
            </p:custDataLst>
          </p:nvPr>
        </p:nvGrpSpPr>
        <p:grpSpPr>
          <a:xfrm rot="0">
            <a:off x="6598921" y="4358640"/>
            <a:ext cx="2988000" cy="1811446"/>
            <a:chOff x="926443" y="3570039"/>
            <a:chExt cx="2315458" cy="1403558"/>
          </a:xfrm>
        </p:grpSpPr>
        <p:sp>
          <p:nvSpPr>
            <p:cNvPr id="40" name="任意多边形 39"/>
            <p:cNvSpPr/>
            <p:nvPr>
              <p:custDataLst>
                <p:tags r:id="rId19"/>
              </p:custDataLst>
            </p:nvPr>
          </p:nvSpPr>
          <p:spPr>
            <a:xfrm>
              <a:off x="926443" y="3606801"/>
              <a:ext cx="2315458" cy="1366796"/>
            </a:xfrm>
            <a:custGeom>
              <a:avLst/>
              <a:gdLst>
                <a:gd name="connsiteX0" fmla="*/ 0 w 2192867"/>
                <a:gd name="connsiteY0" fmla="*/ 0 h 1298076"/>
                <a:gd name="connsiteX1" fmla="*/ 1498600 w 2192867"/>
                <a:gd name="connsiteY1" fmla="*/ 0 h 1298076"/>
                <a:gd name="connsiteX2" fmla="*/ 1572642 w 2192867"/>
                <a:gd name="connsiteY2" fmla="*/ 74042 h 1298076"/>
                <a:gd name="connsiteX3" fmla="*/ 74042 w 2192867"/>
                <a:gd name="connsiteY3" fmla="*/ 74042 h 1298076"/>
                <a:gd name="connsiteX4" fmla="*/ 74042 w 2192867"/>
                <a:gd name="connsiteY4" fmla="*/ 1224034 h 1298076"/>
                <a:gd name="connsiteX5" fmla="*/ 2118825 w 2192867"/>
                <a:gd name="connsiteY5" fmla="*/ 1224034 h 1298076"/>
                <a:gd name="connsiteX6" fmla="*/ 2118825 w 2192867"/>
                <a:gd name="connsiteY6" fmla="*/ 620225 h 1298076"/>
                <a:gd name="connsiteX7" fmla="*/ 2192867 w 2192867"/>
                <a:gd name="connsiteY7" fmla="*/ 694267 h 1298076"/>
                <a:gd name="connsiteX8" fmla="*/ 2192867 w 2192867"/>
                <a:gd name="connsiteY8" fmla="*/ 1298076 h 1298076"/>
                <a:gd name="connsiteX9" fmla="*/ 0 w 2192867"/>
                <a:gd name="connsiteY9" fmla="*/ 1298076 h 129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2867" h="1298076">
                  <a:moveTo>
                    <a:pt x="0" y="0"/>
                  </a:moveTo>
                  <a:lnTo>
                    <a:pt x="1498600" y="0"/>
                  </a:lnTo>
                  <a:lnTo>
                    <a:pt x="1572642" y="74042"/>
                  </a:lnTo>
                  <a:lnTo>
                    <a:pt x="74042" y="74042"/>
                  </a:lnTo>
                  <a:lnTo>
                    <a:pt x="74042" y="1224034"/>
                  </a:lnTo>
                  <a:lnTo>
                    <a:pt x="2118825" y="1224034"/>
                  </a:lnTo>
                  <a:lnTo>
                    <a:pt x="2118825" y="620225"/>
                  </a:lnTo>
                  <a:lnTo>
                    <a:pt x="2192867" y="694267"/>
                  </a:lnTo>
                  <a:lnTo>
                    <a:pt x="2192867" y="1298076"/>
                  </a:lnTo>
                  <a:lnTo>
                    <a:pt x="0" y="12980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p>
              <a:pPr lvl="0" algn="ctr">
                <a:lnSpc>
                  <a:spcPct val="150000"/>
                </a:lnSpc>
              </a:pPr>
              <a:r>
                <a:rPr lang="zh-CN" altLang="en-US" sz="1800" dirty="0">
                  <a:solidFill>
                    <a:schemeClr val="tx1"/>
                  </a:solidFill>
                  <a:latin typeface="思源黑体 Normal" panose="020B0400000000000000" charset="-122"/>
                  <a:ea typeface="思源黑体 Normal" panose="020B0400000000000000" charset="-122"/>
                  <a:sym typeface="Arial" panose="020B0604020202020204" pitchFamily="34" charset="0"/>
                </a:rPr>
                <a:t>诚信意识</a:t>
              </a:r>
              <a:endPar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a:p>
              <a:pPr lvl="0" algn="just">
                <a:lnSpc>
                  <a:spcPct val="150000"/>
                </a:lnSpc>
              </a:pPr>
              <a:r>
                <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rPr>
                <a:t>如实向用人单位介绍自身情况；同时观察用人单位是否诚信。</a:t>
              </a:r>
              <a:endParaRPr lang="zh-CN" altLang="en-US" sz="1600" dirty="0">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43" name="任意多边形 42"/>
            <p:cNvSpPr/>
            <p:nvPr>
              <p:custDataLst>
                <p:tags r:id="rId20"/>
              </p:custDataLst>
            </p:nvPr>
          </p:nvSpPr>
          <p:spPr>
            <a:xfrm>
              <a:off x="2540001" y="3570039"/>
              <a:ext cx="694267" cy="694267"/>
            </a:xfrm>
            <a:custGeom>
              <a:avLst/>
              <a:gdLst>
                <a:gd name="connsiteX0" fmla="*/ 0 w 694267"/>
                <a:gd name="connsiteY0" fmla="*/ 0 h 694267"/>
                <a:gd name="connsiteX1" fmla="*/ 694267 w 694267"/>
                <a:gd name="connsiteY1" fmla="*/ 0 h 694267"/>
                <a:gd name="connsiteX2" fmla="*/ 694267 w 694267"/>
                <a:gd name="connsiteY2" fmla="*/ 694267 h 694267"/>
                <a:gd name="connsiteX3" fmla="*/ 620225 w 694267"/>
                <a:gd name="connsiteY3" fmla="*/ 620225 h 694267"/>
                <a:gd name="connsiteX4" fmla="*/ 620225 w 694267"/>
                <a:gd name="connsiteY4" fmla="*/ 74042 h 694267"/>
                <a:gd name="connsiteX5" fmla="*/ 74042 w 694267"/>
                <a:gd name="connsiteY5" fmla="*/ 74042 h 69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267" h="694267">
                  <a:moveTo>
                    <a:pt x="0" y="0"/>
                  </a:moveTo>
                  <a:lnTo>
                    <a:pt x="694267" y="0"/>
                  </a:lnTo>
                  <a:lnTo>
                    <a:pt x="694267" y="694267"/>
                  </a:lnTo>
                  <a:lnTo>
                    <a:pt x="620225" y="620225"/>
                  </a:lnTo>
                  <a:lnTo>
                    <a:pt x="620225" y="74042"/>
                  </a:lnTo>
                  <a:lnTo>
                    <a:pt x="74042" y="7404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solidFill>
                  <a:schemeClr val="tx1"/>
                </a:solidFill>
                <a:latin typeface="思源黑体 Normal" panose="020B0400000000000000" charset="-122"/>
                <a:ea typeface="思源黑体 Normal" panose="020B0400000000000000" charset="-122"/>
                <a:sym typeface="Arial" panose="020B0604020202020204" pitchFamily="34" charset="0"/>
              </a:endParaRPr>
            </a:p>
          </p:txBody>
        </p:sp>
        <p:sp>
          <p:nvSpPr>
            <p:cNvPr id="44" name="任意多边形 43"/>
            <p:cNvSpPr/>
            <p:nvPr>
              <p:custDataLst>
                <p:tags r:id="rId21"/>
              </p:custDataLst>
            </p:nvPr>
          </p:nvSpPr>
          <p:spPr>
            <a:xfrm>
              <a:off x="2630217" y="3666070"/>
              <a:ext cx="510915" cy="510916"/>
            </a:xfrm>
            <a:custGeom>
              <a:avLst/>
              <a:gdLst>
                <a:gd name="connsiteX0" fmla="*/ 0 w 510915"/>
                <a:gd name="connsiteY0" fmla="*/ 0 h 510916"/>
                <a:gd name="connsiteX1" fmla="*/ 510915 w 510915"/>
                <a:gd name="connsiteY1" fmla="*/ 0 h 510916"/>
                <a:gd name="connsiteX2" fmla="*/ 510915 w 510915"/>
                <a:gd name="connsiteY2" fmla="*/ 510916 h 510916"/>
              </a:gdLst>
              <a:ahLst/>
              <a:cxnLst>
                <a:cxn ang="0">
                  <a:pos x="connsiteX0" y="connsiteY0"/>
                </a:cxn>
                <a:cxn ang="0">
                  <a:pos x="connsiteX1" y="connsiteY1"/>
                </a:cxn>
                <a:cxn ang="0">
                  <a:pos x="connsiteX2" y="connsiteY2"/>
                </a:cxn>
              </a:cxnLst>
              <a:rect l="l" t="t" r="r" b="b"/>
              <a:pathLst>
                <a:path w="510915" h="510916">
                  <a:moveTo>
                    <a:pt x="0" y="0"/>
                  </a:moveTo>
                  <a:lnTo>
                    <a:pt x="510915" y="0"/>
                  </a:lnTo>
                  <a:lnTo>
                    <a:pt x="510915" y="51091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a:bodyPr>
            <a:p>
              <a:pPr algn="r"/>
              <a:r>
                <a:rPr lang="en-US" altLang="zh-CN" dirty="0">
                  <a:solidFill>
                    <a:schemeClr val="bg1"/>
                  </a:solidFill>
                  <a:latin typeface="思源黑体 Normal" panose="020B0400000000000000" charset="-122"/>
                  <a:ea typeface="思源黑体 Normal" panose="020B0400000000000000" charset="-122"/>
                  <a:sym typeface="Arial" panose="020B0604020202020204" pitchFamily="34" charset="0"/>
                </a:rPr>
                <a:t>E</a:t>
              </a:r>
              <a:endParaRPr lang="en-US" altLang="zh-CN" dirty="0">
                <a:solidFill>
                  <a:schemeClr val="bg1"/>
                </a:solidFill>
                <a:latin typeface="思源黑体 Normal" panose="020B0400000000000000" charset="-122"/>
                <a:ea typeface="思源黑体 Normal" panose="020B0400000000000000" charset="-122"/>
                <a:sym typeface="Arial" panose="020B0604020202020204" pitchFamily="34" charset="0"/>
              </a:endParaRPr>
            </a:p>
          </p:txBody>
        </p:sp>
      </p:grpSp>
    </p:spTree>
  </p:cSld>
  <p:clrMapOvr>
    <a:masterClrMapping/>
  </p:clrMapOvr>
  <p:transition spd="slow"/>
  <p:timing>
    <p:tnLst>
      <p:par>
        <p:cTn id="1" dur="indefinite" restart="never" nodeType="tmRoot"/>
      </p:par>
    </p:tnLst>
  </p:timing>
</p:sld>
</file>

<file path=ppt/tags/tag1.xml><?xml version="1.0" encoding="utf-8"?>
<p:tagLst xmlns:p="http://schemas.openxmlformats.org/presentationml/2006/main">
  <p:tag name="PA" val="v4.3.3"/>
</p:tagLst>
</file>

<file path=ppt/tags/tag10.xml><?xml version="1.0" encoding="utf-8"?>
<p:tagLst xmlns:p="http://schemas.openxmlformats.org/presentationml/2006/main">
  <p:tag name="PA" val="v5.2.9"/>
</p:tagLst>
</file>

<file path=ppt/tags/tag100.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8"/>
  <p:tag name="KSO_WM_UNIT_ID" val="diagram20170813_1*l_h_i*1_1_8"/>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101.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9"/>
  <p:tag name="KSO_WM_UNIT_ID" val="diagram20170813_1*l_h_i*1_1_9"/>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102.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10"/>
  <p:tag name="KSO_WM_UNIT_ID" val="diagram20170813_1*l_h_i*1_1_10"/>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103.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11"/>
  <p:tag name="KSO_WM_UNIT_ID" val="diagram20170813_1*l_h_i*1_1_11"/>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104.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12"/>
  <p:tag name="KSO_WM_UNIT_ID" val="diagram20170813_1*l_h_i*1_1_12"/>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105.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13"/>
  <p:tag name="KSO_WM_UNIT_ID" val="diagram20170813_1*l_h_i*1_1_13"/>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106.xml><?xml version="1.0" encoding="utf-8"?>
<p:tagLst xmlns:p="http://schemas.openxmlformats.org/presentationml/2006/main">
  <p:tag name="PA" val="v4.3.3"/>
</p:tagLst>
</file>

<file path=ppt/tags/tag107.xml><?xml version="1.0" encoding="utf-8"?>
<p:tagLst xmlns:p="http://schemas.openxmlformats.org/presentationml/2006/main">
  <p:tag name="ISLIDE.VECTOR" val="bf52342e-c792-40f5-8dd3-fd57f63ead68"/>
</p:tagLst>
</file>

<file path=ppt/tags/tag108.xml><?xml version="1.0" encoding="utf-8"?>
<p:tagLst xmlns:p="http://schemas.openxmlformats.org/presentationml/2006/main">
  <p:tag name="PA" val="v4.3.3"/>
</p:tagLst>
</file>

<file path=ppt/tags/tag109.xml><?xml version="1.0" encoding="utf-8"?>
<p:tagLst xmlns:p="http://schemas.openxmlformats.org/presentationml/2006/main">
  <p:tag name="ISLIDE.VECTOR" val="851c919b-857a-44e3-9554-f14c07b49768"/>
</p:tagLst>
</file>

<file path=ppt/tags/tag11.xml><?xml version="1.0" encoding="utf-8"?>
<p:tagLst xmlns:p="http://schemas.openxmlformats.org/presentationml/2006/main">
  <p:tag name="ISLIDE.VECTOR" val="#275467;"/>
</p:tagLst>
</file>

<file path=ppt/tags/tag110.xml><?xml version="1.0" encoding="utf-8"?>
<p:tagLst xmlns:p="http://schemas.openxmlformats.org/presentationml/2006/main">
  <p:tag name="KSO_WM_UNIT_TABLE_BEAUTIFY" val="smartTable{a319b4d7-d8ff-4f60-a6f4-ce3ab880e35c}"/>
  <p:tag name="TABLE_ENDDRAG_ORIGIN_RECT" val="640*310"/>
  <p:tag name="TABLE_ENDDRAG_RECT" val="60*191*640*310"/>
</p:tagLst>
</file>

<file path=ppt/tags/tag111.xml><?xml version="1.0" encoding="utf-8"?>
<p:tagLst xmlns:p="http://schemas.openxmlformats.org/presentationml/2006/main">
  <p:tag name="PA" val="v4.3.3"/>
</p:tagLst>
</file>

<file path=ppt/tags/tag112.xml><?xml version="1.0" encoding="utf-8"?>
<p:tagLst xmlns:p="http://schemas.openxmlformats.org/presentationml/2006/main">
  <p:tag name="ISLIDE.VECTOR" val="#569073;#569068;"/>
</p:tagLst>
</file>

<file path=ppt/tags/tag113.xml><?xml version="1.0" encoding="utf-8"?>
<p:tagLst xmlns:p="http://schemas.openxmlformats.org/presentationml/2006/main">
  <p:tag name="PA" val="v4.3.3"/>
</p:tagLst>
</file>

<file path=ppt/tags/tag114.xml><?xml version="1.0" encoding="utf-8"?>
<p:tagLst xmlns:p="http://schemas.openxmlformats.org/presentationml/2006/main">
  <p:tag name="KSO_WM_TAG_VERSION" val="1.0"/>
  <p:tag name="KSO_WM_BEAUTIFY_FLAG" val="#wm#"/>
  <p:tag name="KSO_WM_UNIT_TYPE" val="i"/>
  <p:tag name="KSO_WM_UNIT_ID" val="diagram160105_4*i*0"/>
  <p:tag name="KSO_WM_TEMPLATE_CATEGORY" val="diagram"/>
  <p:tag name="KSO_WM_TEMPLATE_INDEX" val="160105"/>
  <p:tag name="KSO_WM_UNIT_INDEX" val="0"/>
</p:tagLst>
</file>

<file path=ppt/tags/tag115.xml><?xml version="1.0" encoding="utf-8"?>
<p:tagLst xmlns:p="http://schemas.openxmlformats.org/presentationml/2006/main">
  <p:tag name="KSO_WM_TAG_VERSION" val="1.0"/>
  <p:tag name="KSO_WM_TEMPLATE_CATEGORY" val="diagram"/>
  <p:tag name="KSO_WM_TEMPLATE_INDEX" val="160105"/>
  <p:tag name="KSO_WM_UNIT_TYPE" val="l_i"/>
  <p:tag name="KSO_WM_UNIT_INDEX" val="1_1"/>
  <p:tag name="KSO_WM_UNIT_ID" val="336*l_i*1_1"/>
  <p:tag name="KSO_WM_UNIT_CLEAR" val="1"/>
  <p:tag name="KSO_WM_UNIT_LAYERLEVEL" val="1_1"/>
  <p:tag name="KSO_WM_BEAUTIFY_FLAG" val="#wm#"/>
  <p:tag name="KSO_WM_DIAGRAM_GROUP_CODE" val="l1-1"/>
  <p:tag name="KSO_WM_UNIT_FILL_FORE_SCHEMECOLOR_INDEX" val="5"/>
  <p:tag name="KSO_WM_UNIT_FILL_TYPE" val="1"/>
  <p:tag name="KSO_WM_UNIT_USESOURCEFORMAT_APPLY" val="0"/>
</p:tagLst>
</file>

<file path=ppt/tags/tag116.xml><?xml version="1.0" encoding="utf-8"?>
<p:tagLst xmlns:p="http://schemas.openxmlformats.org/presentationml/2006/main">
  <p:tag name="KSO_WM_TAG_VERSION" val="1.0"/>
  <p:tag name="KSO_WM_TEMPLATE_CATEGORY" val="diagram"/>
  <p:tag name="KSO_WM_TEMPLATE_INDEX" val="160105"/>
  <p:tag name="KSO_WM_UNIT_TYPE" val="l_h_f"/>
  <p:tag name="KSO_WM_UNIT_INDEX" val="1_1_1"/>
  <p:tag name="KSO_WM_UNIT_ID" val="336*l_h_f*1_1_1"/>
  <p:tag name="KSO_WM_UNIT_CLEAR" val="1"/>
  <p:tag name="KSO_WM_UNIT_LAYERLEVEL" val="1_1_1"/>
  <p:tag name="KSO_WM_UNIT_VALUE" val="35"/>
  <p:tag name="KSO_WM_UNIT_HIGHLIGHT" val="0"/>
  <p:tag name="KSO_WM_UNIT_COMPATIBLE" val="0"/>
  <p:tag name="KSO_WM_BEAUTIFY_FLAG" val="#wm#"/>
  <p:tag name="KSO_WM_UNIT_PRESET_TEXT_INDEX" val="4"/>
  <p:tag name="KSO_WM_UNIT_PRESET_TEXT_LEN" val="22"/>
  <p:tag name="KSO_WM_DIAGRAM_GROUP_CODE" val="l1-1"/>
  <p:tag name="KSO_WM_UNIT_FILL_FORE_SCHEMECOLOR_INDEX" val="14"/>
  <p:tag name="KSO_WM_UNIT_FILL_TYPE" val="1"/>
  <p:tag name="KSO_WM_UNIT_TEXT_FILL_FORE_SCHEMECOLOR_INDEX" val="13"/>
  <p:tag name="KSO_WM_UNIT_TEXT_FILL_TYPE" val="1"/>
  <p:tag name="KSO_WM_UNIT_USESOURCEFORMAT_APPLY" val="0"/>
</p:tagLst>
</file>

<file path=ppt/tags/tag117.xml><?xml version="1.0" encoding="utf-8"?>
<p:tagLst xmlns:p="http://schemas.openxmlformats.org/presentationml/2006/main">
  <p:tag name="KSO_WM_TAG_VERSION" val="1.0"/>
  <p:tag name="KSO_WM_TEMPLATE_CATEGORY" val="diagram"/>
  <p:tag name="KSO_WM_TEMPLATE_INDEX" val="160105"/>
  <p:tag name="KSO_WM_UNIT_TYPE" val="l_i"/>
  <p:tag name="KSO_WM_UNIT_INDEX" val="1_2"/>
  <p:tag name="KSO_WM_UNIT_ID" val="336*l_i*1_2"/>
  <p:tag name="KSO_WM_UNIT_CLEAR" val="1"/>
  <p:tag name="KSO_WM_UNIT_LAYERLEVEL" val="1_1"/>
  <p:tag name="KSO_WM_BEAUTIFY_FLAG" val="#wm#"/>
  <p:tag name="KSO_WM_DIAGRAM_GROUP_CODE" val="l1-1"/>
  <p:tag name="KSO_WM_UNIT_FILL_FORE_SCHEMECOLOR_INDEX" val="14"/>
  <p:tag name="KSO_WM_UNIT_FILL_TYPE" val="1"/>
  <p:tag name="KSO_WM_UNIT_TEXT_FILL_FORE_SCHEMECOLOR_INDEX" val="5"/>
  <p:tag name="KSO_WM_UNIT_TEXT_FILL_TYPE" val="1"/>
  <p:tag name="KSO_WM_UNIT_USESOURCEFORMAT_APPLY" val="0"/>
</p:tagLst>
</file>

<file path=ppt/tags/tag118.xml><?xml version="1.0" encoding="utf-8"?>
<p:tagLst xmlns:p="http://schemas.openxmlformats.org/presentationml/2006/main">
  <p:tag name="KSO_WM_TAG_VERSION" val="1.0"/>
  <p:tag name="KSO_WM_BEAUTIFY_FLAG" val="#wm#"/>
  <p:tag name="KSO_WM_UNIT_TYPE" val="i"/>
  <p:tag name="KSO_WM_UNIT_ID" val="diagram160105_4*i*7"/>
  <p:tag name="KSO_WM_TEMPLATE_CATEGORY" val="diagram"/>
  <p:tag name="KSO_WM_TEMPLATE_INDEX" val="160105"/>
  <p:tag name="KSO_WM_UNIT_INDEX" val="7"/>
</p:tagLst>
</file>

<file path=ppt/tags/tag119.xml><?xml version="1.0" encoding="utf-8"?>
<p:tagLst xmlns:p="http://schemas.openxmlformats.org/presentationml/2006/main">
  <p:tag name="KSO_WM_TAG_VERSION" val="1.0"/>
  <p:tag name="KSO_WM_TEMPLATE_CATEGORY" val="diagram"/>
  <p:tag name="KSO_WM_TEMPLATE_INDEX" val="160105"/>
  <p:tag name="KSO_WM_UNIT_TYPE" val="l_i"/>
  <p:tag name="KSO_WM_UNIT_INDEX" val="1_3"/>
  <p:tag name="KSO_WM_UNIT_ID" val="336*l_i*1_3"/>
  <p:tag name="KSO_WM_UNIT_CLEAR" val="1"/>
  <p:tag name="KSO_WM_UNIT_LAYERLEVEL" val="1_1"/>
  <p:tag name="KSO_WM_BEAUTIFY_FLAG" val="#wm#"/>
  <p:tag name="KSO_WM_DIAGRAM_GROUP_CODE" val="l1-1"/>
  <p:tag name="KSO_WM_UNIT_FILL_FORE_SCHEMECOLOR_INDEX" val="6"/>
  <p:tag name="KSO_WM_UNIT_FILL_TYPE" val="1"/>
  <p:tag name="KSO_WM_UNIT_USESOURCEFORMAT_APPLY" val="0"/>
</p:tagLst>
</file>

<file path=ppt/tags/tag12.xml><?xml version="1.0" encoding="utf-8"?>
<p:tagLst xmlns:p="http://schemas.openxmlformats.org/presentationml/2006/main">
  <p:tag name="ISLIDE.VECTOR" val="#569073;#569068;"/>
</p:tagLst>
</file>

<file path=ppt/tags/tag120.xml><?xml version="1.0" encoding="utf-8"?>
<p:tagLst xmlns:p="http://schemas.openxmlformats.org/presentationml/2006/main">
  <p:tag name="KSO_WM_TAG_VERSION" val="1.0"/>
  <p:tag name="KSO_WM_TEMPLATE_CATEGORY" val="diagram"/>
  <p:tag name="KSO_WM_TEMPLATE_INDEX" val="160105"/>
  <p:tag name="KSO_WM_UNIT_TYPE" val="l_h_f"/>
  <p:tag name="KSO_WM_UNIT_INDEX" val="1_2_1"/>
  <p:tag name="KSO_WM_UNIT_ID" val="336*l_h_f*1_2_1"/>
  <p:tag name="KSO_WM_UNIT_CLEAR" val="1"/>
  <p:tag name="KSO_WM_UNIT_LAYERLEVEL" val="1_1_1"/>
  <p:tag name="KSO_WM_UNIT_VALUE" val="35"/>
  <p:tag name="KSO_WM_UNIT_HIGHLIGHT" val="0"/>
  <p:tag name="KSO_WM_UNIT_COMPATIBLE" val="0"/>
  <p:tag name="KSO_WM_BEAUTIFY_FLAG" val="#wm#"/>
  <p:tag name="KSO_WM_UNIT_PRESET_TEXT_INDEX" val="4"/>
  <p:tag name="KSO_WM_UNIT_PRESET_TEXT_LEN" val="22"/>
  <p:tag name="KSO_WM_DIAGRAM_GROUP_CODE" val="l1-1"/>
  <p:tag name="KSO_WM_UNIT_FILL_FORE_SCHEMECOLOR_INDEX" val="14"/>
  <p:tag name="KSO_WM_UNIT_FILL_TYPE" val="1"/>
  <p:tag name="KSO_WM_UNIT_TEXT_FILL_FORE_SCHEMECOLOR_INDEX" val="13"/>
  <p:tag name="KSO_WM_UNIT_TEXT_FILL_TYPE" val="1"/>
  <p:tag name="KSO_WM_UNIT_USESOURCEFORMAT_APPLY" val="0"/>
</p:tagLst>
</file>

<file path=ppt/tags/tag121.xml><?xml version="1.0" encoding="utf-8"?>
<p:tagLst xmlns:p="http://schemas.openxmlformats.org/presentationml/2006/main">
  <p:tag name="KSO_WM_TAG_VERSION" val="1.0"/>
  <p:tag name="KSO_WM_TEMPLATE_CATEGORY" val="diagram"/>
  <p:tag name="KSO_WM_TEMPLATE_INDEX" val="160105"/>
  <p:tag name="KSO_WM_UNIT_TYPE" val="l_i"/>
  <p:tag name="KSO_WM_UNIT_INDEX" val="1_4"/>
  <p:tag name="KSO_WM_UNIT_ID" val="336*l_i*1_4"/>
  <p:tag name="KSO_WM_UNIT_CLEAR" val="1"/>
  <p:tag name="KSO_WM_UNIT_LAYERLEVEL" val="1_1"/>
  <p:tag name="KSO_WM_BEAUTIFY_FLAG" val="#wm#"/>
  <p:tag name="KSO_WM_DIAGRAM_GROUP_CODE" val="l1-1"/>
  <p:tag name="KSO_WM_UNIT_FILL_FORE_SCHEMECOLOR_INDEX" val="14"/>
  <p:tag name="KSO_WM_UNIT_FILL_TYPE" val="1"/>
  <p:tag name="KSO_WM_UNIT_TEXT_FILL_FORE_SCHEMECOLOR_INDEX" val="6"/>
  <p:tag name="KSO_WM_UNIT_TEXT_FILL_TYPE" val="1"/>
  <p:tag name="KSO_WM_UNIT_USESOURCEFORMAT_APPLY" val="0"/>
</p:tagLst>
</file>

<file path=ppt/tags/tag122.xml><?xml version="1.0" encoding="utf-8"?>
<p:tagLst xmlns:p="http://schemas.openxmlformats.org/presentationml/2006/main">
  <p:tag name="KSO_WM_TAG_VERSION" val="1.0"/>
  <p:tag name="KSO_WM_BEAUTIFY_FLAG" val="#wm#"/>
  <p:tag name="KSO_WM_UNIT_TYPE" val="i"/>
  <p:tag name="KSO_WM_UNIT_ID" val="diagram160105_4*i*14"/>
  <p:tag name="KSO_WM_TEMPLATE_CATEGORY" val="diagram"/>
  <p:tag name="KSO_WM_TEMPLATE_INDEX" val="160105"/>
  <p:tag name="KSO_WM_UNIT_INDEX" val="14"/>
</p:tagLst>
</file>

<file path=ppt/tags/tag123.xml><?xml version="1.0" encoding="utf-8"?>
<p:tagLst xmlns:p="http://schemas.openxmlformats.org/presentationml/2006/main">
  <p:tag name="KSO_WM_TAG_VERSION" val="1.0"/>
  <p:tag name="KSO_WM_TEMPLATE_CATEGORY" val="diagram"/>
  <p:tag name="KSO_WM_TEMPLATE_INDEX" val="160105"/>
  <p:tag name="KSO_WM_UNIT_TYPE" val="l_i"/>
  <p:tag name="KSO_WM_UNIT_INDEX" val="1_5"/>
  <p:tag name="KSO_WM_UNIT_ID" val="336*l_i*1_5"/>
  <p:tag name="KSO_WM_UNIT_CLEAR" val="1"/>
  <p:tag name="KSO_WM_UNIT_LAYERLEVEL" val="1_1"/>
  <p:tag name="KSO_WM_BEAUTIFY_FLAG" val="#wm#"/>
  <p:tag name="KSO_WM_DIAGRAM_GROUP_CODE" val="l1-1"/>
  <p:tag name="KSO_WM_UNIT_FILL_FORE_SCHEMECOLOR_INDEX" val="5"/>
  <p:tag name="KSO_WM_UNIT_FILL_TYPE" val="1"/>
  <p:tag name="KSO_WM_UNIT_USESOURCEFORMAT_APPLY" val="0"/>
</p:tagLst>
</file>

<file path=ppt/tags/tag124.xml><?xml version="1.0" encoding="utf-8"?>
<p:tagLst xmlns:p="http://schemas.openxmlformats.org/presentationml/2006/main">
  <p:tag name="KSO_WM_TAG_VERSION" val="1.0"/>
  <p:tag name="KSO_WM_TEMPLATE_CATEGORY" val="diagram"/>
  <p:tag name="KSO_WM_TEMPLATE_INDEX" val="160105"/>
  <p:tag name="KSO_WM_UNIT_TYPE" val="l_h_f"/>
  <p:tag name="KSO_WM_UNIT_INDEX" val="1_3_1"/>
  <p:tag name="KSO_WM_UNIT_ID" val="336*l_h_f*1_3_1"/>
  <p:tag name="KSO_WM_UNIT_CLEAR" val="1"/>
  <p:tag name="KSO_WM_UNIT_LAYERLEVEL" val="1_1_1"/>
  <p:tag name="KSO_WM_UNIT_VALUE" val="35"/>
  <p:tag name="KSO_WM_UNIT_HIGHLIGHT" val="0"/>
  <p:tag name="KSO_WM_UNIT_COMPATIBLE" val="0"/>
  <p:tag name="KSO_WM_BEAUTIFY_FLAG" val="#wm#"/>
  <p:tag name="KSO_WM_UNIT_PRESET_TEXT_INDEX" val="4"/>
  <p:tag name="KSO_WM_UNIT_PRESET_TEXT_LEN" val="22"/>
  <p:tag name="KSO_WM_DIAGRAM_GROUP_CODE" val="l1-1"/>
  <p:tag name="KSO_WM_UNIT_FILL_FORE_SCHEMECOLOR_INDEX" val="14"/>
  <p:tag name="KSO_WM_UNIT_FILL_TYPE" val="1"/>
  <p:tag name="KSO_WM_UNIT_TEXT_FILL_FORE_SCHEMECOLOR_INDEX" val="13"/>
  <p:tag name="KSO_WM_UNIT_TEXT_FILL_TYPE" val="1"/>
  <p:tag name="KSO_WM_UNIT_USESOURCEFORMAT_APPLY" val="0"/>
</p:tagLst>
</file>

<file path=ppt/tags/tag125.xml><?xml version="1.0" encoding="utf-8"?>
<p:tagLst xmlns:p="http://schemas.openxmlformats.org/presentationml/2006/main">
  <p:tag name="KSO_WM_TAG_VERSION" val="1.0"/>
  <p:tag name="KSO_WM_TEMPLATE_CATEGORY" val="diagram"/>
  <p:tag name="KSO_WM_TEMPLATE_INDEX" val="160105"/>
  <p:tag name="KSO_WM_UNIT_TYPE" val="l_i"/>
  <p:tag name="KSO_WM_UNIT_INDEX" val="1_6"/>
  <p:tag name="KSO_WM_UNIT_ID" val="336*l_i*1_6"/>
  <p:tag name="KSO_WM_UNIT_CLEAR" val="1"/>
  <p:tag name="KSO_WM_UNIT_LAYERLEVEL" val="1_1"/>
  <p:tag name="KSO_WM_BEAUTIFY_FLAG" val="#wm#"/>
  <p:tag name="KSO_WM_DIAGRAM_GROUP_CODE" val="l1-1"/>
  <p:tag name="KSO_WM_UNIT_FILL_FORE_SCHEMECOLOR_INDEX" val="14"/>
  <p:tag name="KSO_WM_UNIT_FILL_TYPE" val="1"/>
  <p:tag name="KSO_WM_UNIT_TEXT_FILL_FORE_SCHEMECOLOR_INDEX" val="5"/>
  <p:tag name="KSO_WM_UNIT_TEXT_FILL_TYPE" val="1"/>
  <p:tag name="KSO_WM_UNIT_USESOURCEFORMAT_APPLY" val="0"/>
</p:tagLst>
</file>

<file path=ppt/tags/tag126.xml><?xml version="1.0" encoding="utf-8"?>
<p:tagLst xmlns:p="http://schemas.openxmlformats.org/presentationml/2006/main">
  <p:tag name="ISLIDE.PICTURE" val="#224924;#223386;"/>
</p:tagLst>
</file>

<file path=ppt/tags/tag127.xml><?xml version="1.0" encoding="utf-8"?>
<p:tagLst xmlns:p="http://schemas.openxmlformats.org/presentationml/2006/main">
  <p:tag name="PA" val="v4.3.3"/>
</p:tagLst>
</file>

<file path=ppt/tags/tag128.xml><?xml version="1.0" encoding="utf-8"?>
<p:tagLst xmlns:p="http://schemas.openxmlformats.org/presentationml/2006/main">
  <p:tag name="ISLIDE.PICTURE" val="#224924;#223386;"/>
</p:tagLst>
</file>

<file path=ppt/tags/tag129.xml><?xml version="1.0" encoding="utf-8"?>
<p:tagLst xmlns:p="http://schemas.openxmlformats.org/presentationml/2006/main">
  <p:tag name="PA" val="v4.3.3"/>
</p:tagLst>
</file>

<file path=ppt/tags/tag13.xml><?xml version="1.0" encoding="utf-8"?>
<p:tagLst xmlns:p="http://schemas.openxmlformats.org/presentationml/2006/main">
  <p:tag name="PA" val="v4.3.3"/>
</p:tagLst>
</file>

<file path=ppt/tags/tag130.xml><?xml version="1.0" encoding="utf-8"?>
<p:tagLst xmlns:p="http://schemas.openxmlformats.org/presentationml/2006/main">
  <p:tag name="ISLIDE.PICTURE" val="#224924;#223386;"/>
  <p:tag name="ISLIDE.VECTOR" val="#557467;"/>
</p:tagLst>
</file>

<file path=ppt/tags/tag131.xml><?xml version="1.0" encoding="utf-8"?>
<p:tagLst xmlns:p="http://schemas.openxmlformats.org/presentationml/2006/main">
  <p:tag name="PA" val="v4.3.3"/>
</p:tagLst>
</file>

<file path=ppt/tags/tag132.xml><?xml version="1.0" encoding="utf-8"?>
<p:tagLst xmlns:p="http://schemas.openxmlformats.org/presentationml/2006/main">
  <p:tag name="ISLIDE.PICTURE" val="#224924;#223386;"/>
</p:tagLst>
</file>

<file path=ppt/tags/tag133.xml><?xml version="1.0" encoding="utf-8"?>
<p:tagLst xmlns:p="http://schemas.openxmlformats.org/presentationml/2006/main">
  <p:tag name="PA" val="v4.3.3"/>
</p:tagLst>
</file>

<file path=ppt/tags/tag134.xml><?xml version="1.0" encoding="utf-8"?>
<p:tagLst xmlns:p="http://schemas.openxmlformats.org/presentationml/2006/main">
  <p:tag name="PA" val="v5.1.2"/>
</p:tagLst>
</file>

<file path=ppt/tags/tag135.xml><?xml version="1.0" encoding="utf-8"?>
<p:tagLst xmlns:p="http://schemas.openxmlformats.org/presentationml/2006/main">
  <p:tag name="PA" val="v5.1.2"/>
</p:tagLst>
</file>

<file path=ppt/tags/tag136.xml><?xml version="1.0" encoding="utf-8"?>
<p:tagLst xmlns:p="http://schemas.openxmlformats.org/presentationml/2006/main">
  <p:tag name="PA" val="v5.1.2"/>
</p:tagLst>
</file>

<file path=ppt/tags/tag137.xml><?xml version="1.0" encoding="utf-8"?>
<p:tagLst xmlns:p="http://schemas.openxmlformats.org/presentationml/2006/main">
  <p:tag name="PA" val="v5.1.2"/>
</p:tagLst>
</file>

<file path=ppt/tags/tag138.xml><?xml version="1.0" encoding="utf-8"?>
<p:tagLst xmlns:p="http://schemas.openxmlformats.org/presentationml/2006/main">
  <p:tag name="PA" val="v5.1.2"/>
</p:tagLst>
</file>

<file path=ppt/tags/tag139.xml><?xml version="1.0" encoding="utf-8"?>
<p:tagLst xmlns:p="http://schemas.openxmlformats.org/presentationml/2006/main">
  <p:tag name="PA" val="v5.1.2"/>
</p:tagLst>
</file>

<file path=ppt/tags/tag14.xml><?xml version="1.0" encoding="utf-8"?>
<p:tagLst xmlns:p="http://schemas.openxmlformats.org/presentationml/2006/main">
  <p:tag name="PA" val="v4.3.3"/>
</p:tagLst>
</file>

<file path=ppt/tags/tag140.xml><?xml version="1.0" encoding="utf-8"?>
<p:tagLst xmlns:p="http://schemas.openxmlformats.org/presentationml/2006/main">
  <p:tag name="PA" val="v5.1.2"/>
</p:tagLst>
</file>

<file path=ppt/tags/tag141.xml><?xml version="1.0" encoding="utf-8"?>
<p:tagLst xmlns:p="http://schemas.openxmlformats.org/presentationml/2006/main">
  <p:tag name="PA" val="v5.1.0"/>
</p:tagLst>
</file>

<file path=ppt/tags/tag142.xml><?xml version="1.0" encoding="utf-8"?>
<p:tagLst xmlns:p="http://schemas.openxmlformats.org/presentationml/2006/main">
  <p:tag name="ISLIDE.PICTURE" val="#224924;#223386;"/>
</p:tagLst>
</file>

<file path=ppt/tags/tag143.xml><?xml version="1.0" encoding="utf-8"?>
<p:tagLst xmlns:p="http://schemas.openxmlformats.org/presentationml/2006/main">
  <p:tag name="PA" val="v4.3.3"/>
</p:tagLst>
</file>

<file path=ppt/tags/tag144.xml><?xml version="1.0" encoding="utf-8"?>
<p:tagLst xmlns:p="http://schemas.openxmlformats.org/presentationml/2006/main">
  <p:tag name="ISLIDE.PICTURE" val="#224924;#223386;"/>
</p:tagLst>
</file>

<file path=ppt/tags/tag145.xml><?xml version="1.0" encoding="utf-8"?>
<p:tagLst xmlns:p="http://schemas.openxmlformats.org/presentationml/2006/main">
  <p:tag name="PA" val="v4.3.3"/>
</p:tagLst>
</file>

<file path=ppt/tags/tag146.xml><?xml version="1.0" encoding="utf-8"?>
<p:tagLst xmlns:p="http://schemas.openxmlformats.org/presentationml/2006/main">
  <p:tag name="ISLIDE.PICTURE" val="#224924;#223386;"/>
</p:tagLst>
</file>

<file path=ppt/tags/tag147.xml><?xml version="1.0" encoding="utf-8"?>
<p:tagLst xmlns:p="http://schemas.openxmlformats.org/presentationml/2006/main">
  <p:tag name="PA" val="v4.3.3"/>
</p:tagLst>
</file>

<file path=ppt/tags/tag148.xml><?xml version="1.0" encoding="utf-8"?>
<p:tagLst xmlns:p="http://schemas.openxmlformats.org/presentationml/2006/main">
  <p:tag name="ISLIDE.PICTURE" val="#224924;#223386;"/>
</p:tagLst>
</file>

<file path=ppt/tags/tag149.xml><?xml version="1.0" encoding="utf-8"?>
<p:tagLst xmlns:p="http://schemas.openxmlformats.org/presentationml/2006/main">
  <p:tag name="PA" val="v4.3.3"/>
</p:tagLst>
</file>

<file path=ppt/tags/tag15.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1_1"/>
  <p:tag name="KSO_WM_UNIT_ID" val="diagram20185962_1*q_h_i*1_1_1"/>
  <p:tag name="KSO_WM_UNIT_LAYERLEVEL" val="1_1_1"/>
  <p:tag name="KSO_WM_BEAUTIFY_FLAG" val="#wm#"/>
  <p:tag name="KSO_WM_DIAGRAM_GROUP_CODE" val="q1-1"/>
  <p:tag name="KSO_WM_UNIT_FILL_FORE_SCHEMECOLOR_INDEX" val="5"/>
  <p:tag name="KSO_WM_UNIT_FILL_TYPE" val="1"/>
  <p:tag name="KSO_WM_UNIT_TEXT_FILL_FORE_SCHEMECOLOR_INDEX" val="2"/>
  <p:tag name="KSO_WM_UNIT_TEXT_FILL_TYPE" val="1"/>
  <p:tag name="KSO_WM_UNIT_USESOURCEFORMAT_APPLY" val="0"/>
</p:tagLst>
</file>

<file path=ppt/tags/tag150.xml><?xml version="1.0" encoding="utf-8"?>
<p:tagLst xmlns:p="http://schemas.openxmlformats.org/presentationml/2006/main">
  <p:tag name="ISLIDE.PICTURE" val="#224924;#223386;"/>
</p:tagLst>
</file>

<file path=ppt/tags/tag151.xml><?xml version="1.0" encoding="utf-8"?>
<p:tagLst xmlns:p="http://schemas.openxmlformats.org/presentationml/2006/main">
  <p:tag name="PA" val="v4.3.3"/>
</p:tagLst>
</file>

<file path=ppt/tags/tag152.xml><?xml version="1.0" encoding="utf-8"?>
<p:tagLst xmlns:p="http://schemas.openxmlformats.org/presentationml/2006/main">
  <p:tag name="ISLIDE.PICTURE" val="#224924;#223386;"/>
</p:tagLst>
</file>

<file path=ppt/tags/tag153.xml><?xml version="1.0" encoding="utf-8"?>
<p:tagLst xmlns:p="http://schemas.openxmlformats.org/presentationml/2006/main">
  <p:tag name="PA" val="v4.3.3"/>
</p:tagLst>
</file>

<file path=ppt/tags/tag154.xml><?xml version="1.0" encoding="utf-8"?>
<p:tagLst xmlns:p="http://schemas.openxmlformats.org/presentationml/2006/main">
  <p:tag name="KSO_WM_TEMPLATE_CATEGORY" val="diagram"/>
  <p:tag name="KSO_WM_TEMPLATE_INDEX" val="20182498"/>
  <p:tag name="KSO_WM_TAG_VERSION" val="1.0"/>
  <p:tag name="KSO_WM_BEAUTIFY_FLAG" val="#wm#"/>
  <p:tag name="KSO_WM_UNIT_TYPE" val="d"/>
  <p:tag name="KSO_WM_UNIT_INDEX" val="1"/>
  <p:tag name="KSO_WM_UNIT_ID" val="diagram20182498_1*d*1"/>
  <p:tag name="KSO_WM_UNIT_CLEAR" val="0"/>
  <p:tag name="KSO_WM_UNIT_LAYERLEVEL" val="1"/>
  <p:tag name="KSO_WM_UNIT_VALUE" val="926*2991"/>
  <p:tag name="KSO_WM_UNIT_HIGHLIGHT" val="0"/>
  <p:tag name="KSO_WM_UNIT_COMPATIBLE" val="0"/>
</p:tagLst>
</file>

<file path=ppt/tags/tag155.xml><?xml version="1.0" encoding="utf-8"?>
<p:tagLst xmlns:p="http://schemas.openxmlformats.org/presentationml/2006/main">
  <p:tag name="KSO_WM_TAG_VERSION" val="1.0"/>
  <p:tag name="KSO_WM_BEAUTIFY_FLAG" val="#wm#"/>
  <p:tag name="KSO_WM_UNIT_TYPE" val="i"/>
  <p:tag name="KSO_WM_UNIT_ID" val="diagram20182498_1*i*1"/>
  <p:tag name="KSO_WM_TEMPLATE_CATEGORY" val="diagram"/>
  <p:tag name="KSO_WM_TEMPLATE_INDEX" val="20182498"/>
  <p:tag name="KSO_WM_UNIT_INDEX" val="1"/>
</p:tagLst>
</file>

<file path=ppt/tags/tag156.xml><?xml version="1.0" encoding="utf-8"?>
<p:tagLst xmlns:p="http://schemas.openxmlformats.org/presentationml/2006/main">
  <p:tag name="KSO_WM_TAG_VERSION" val="1.0"/>
  <p:tag name="KSO_WM_BEAUTIFY_FLAG" val="#wm#"/>
  <p:tag name="KSO_WM_UNIT_TYPE" val="i"/>
  <p:tag name="KSO_WM_UNIT_ID" val="diagram20182498_1*i*2"/>
  <p:tag name="KSO_WM_TEMPLATE_CATEGORY" val="diagram"/>
  <p:tag name="KSO_WM_TEMPLATE_INDEX" val="20182498"/>
  <p:tag name="KSO_WM_UNIT_INDEX" val="2"/>
</p:tagLst>
</file>

<file path=ppt/tags/tag157.xml><?xml version="1.0" encoding="utf-8"?>
<p:tagLst xmlns:p="http://schemas.openxmlformats.org/presentationml/2006/main">
  <p:tag name="KSO_WM_TEMPLATE_CATEGORY" val="diagram"/>
  <p:tag name="KSO_WM_TEMPLATE_INDEX" val="20182498"/>
  <p:tag name="KSO_WM_TAG_VERSION" val="1.0"/>
  <p:tag name="KSO_WM_BEAUTIFY_FLAG" val="#wm#"/>
  <p:tag name="KSO_WM_UNIT_ID" val="diagram20182498_1*f*1"/>
  <p:tag name="KSO_WM_UNIT_TYPE" val="f"/>
  <p:tag name="KSO_WM_UNIT_INDEX" val="1"/>
  <p:tag name="KSO_WM_UNIT_CLEAR" val="1"/>
  <p:tag name="KSO_WM_UNIT_LAYERLEVEL" val="1"/>
  <p:tag name="KSO_WM_UNIT_VALUE" val="176"/>
  <p:tag name="KSO_WM_UNIT_HIGHLIGHT" val="0"/>
  <p:tag name="KSO_WM_UNIT_COMPATIBLE" val="0"/>
  <p:tag name="KSO_WM_UNIT_PRESET_TEXT_INDEX" val="2"/>
  <p:tag name="KSO_WM_UNIT_PRESET_TEXT_LEN" val="40"/>
</p:tagLst>
</file>

<file path=ppt/tags/tag158.xml><?xml version="1.0" encoding="utf-8"?>
<p:tagLst xmlns:p="http://schemas.openxmlformats.org/presentationml/2006/main">
  <p:tag name="ISLIDE.PICTURE" val="#224924;#223386;"/>
</p:tagLst>
</file>

<file path=ppt/tags/tag159.xml><?xml version="1.0" encoding="utf-8"?>
<p:tagLst xmlns:p="http://schemas.openxmlformats.org/presentationml/2006/main">
  <p:tag name="PA" val="v4.3.3"/>
</p:tagLst>
</file>

<file path=ppt/tags/tag16.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1_2"/>
  <p:tag name="KSO_WM_UNIT_ID" val="diagram20185962_1*q_h_i*1_1_2"/>
  <p:tag name="KSO_WM_UNIT_LAYERLEVEL" val="1_1_1"/>
  <p:tag name="KSO_WM_BEAUTIFY_FLAG" val="#wm#"/>
  <p:tag name="KSO_WM_DIAGRAM_GROUP_CODE" val="q1-1"/>
  <p:tag name="KSO_WM_UNIT_FILL_FORE_SCHEMECOLOR_INDEX" val="5"/>
  <p:tag name="KSO_WM_UNIT_FILL_TYPE" val="1"/>
  <p:tag name="KSO_WM_UNIT_TEXT_FILL_FORE_SCHEMECOLOR_INDEX" val="2"/>
  <p:tag name="KSO_WM_UNIT_TEXT_FILL_TYPE" val="1"/>
  <p:tag name="KSO_WM_UNIT_USESOURCEFORMAT_APPLY" val="0"/>
</p:tagLst>
</file>

<file path=ppt/tags/tag160.xml><?xml version="1.0" encoding="utf-8"?>
<p:tagLst xmlns:p="http://schemas.openxmlformats.org/presentationml/2006/main">
  <p:tag name="ISLIDE.PICTURE" val="#224924;#223386;"/>
</p:tagLst>
</file>

<file path=ppt/tags/tag161.xml><?xml version="1.0" encoding="utf-8"?>
<p:tagLst xmlns:p="http://schemas.openxmlformats.org/presentationml/2006/main">
  <p:tag name="PA" val="v4.3.3"/>
</p:tagLst>
</file>

<file path=ppt/tags/tag162.xml><?xml version="1.0" encoding="utf-8"?>
<p:tagLst xmlns:p="http://schemas.openxmlformats.org/presentationml/2006/main">
  <p:tag name="KSO_WM_TAG_VERSION" val="1.0"/>
  <p:tag name="KSO_WM_BEAUTIFY_FLAG" val="#wm#"/>
  <p:tag name="KSO_WM_UNIT_TYPE" val="i"/>
  <p:tag name="KSO_WM_UNIT_ID" val="diagram20181194_5*i*0"/>
  <p:tag name="KSO_WM_TEMPLATE_CATEGORY" val="diagram"/>
  <p:tag name="KSO_WM_TEMPLATE_INDEX" val="20181194"/>
  <p:tag name="KSO_WM_UNIT_INDEX" val="0"/>
</p:tagLst>
</file>

<file path=ppt/tags/tag163.xml><?xml version="1.0" encoding="utf-8"?>
<p:tagLst xmlns:p="http://schemas.openxmlformats.org/presentationml/2006/main">
  <p:tag name="KSO_WM_TEMPLATE_CATEGORY" val="diagram"/>
  <p:tag name="KSO_WM_TEMPLATE_INDEX" val="20181194"/>
  <p:tag name="KSO_WM_UNIT_TYPE" val="n_h_i"/>
  <p:tag name="KSO_WM_UNIT_INDEX" val="1_1_1"/>
  <p:tag name="KSO_WM_UNIT_ID" val="diagram20181194_5*n_h_i*1_1_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64.xml><?xml version="1.0" encoding="utf-8"?>
<p:tagLst xmlns:p="http://schemas.openxmlformats.org/presentationml/2006/main">
  <p:tag name="KSO_WM_TEMPLATE_CATEGORY" val="diagram"/>
  <p:tag name="KSO_WM_TEMPLATE_INDEX" val="20181194"/>
  <p:tag name="KSO_WM_UNIT_TYPE" val="n_h_i"/>
  <p:tag name="KSO_WM_UNIT_INDEX" val="1_1_2"/>
  <p:tag name="KSO_WM_UNIT_ID" val="diagram20181194_5*n_h_i*1_1_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65.xml><?xml version="1.0" encoding="utf-8"?>
<p:tagLst xmlns:p="http://schemas.openxmlformats.org/presentationml/2006/main">
  <p:tag name="KSO_WM_TEMPLATE_CATEGORY" val="diagram"/>
  <p:tag name="KSO_WM_TEMPLATE_INDEX" val="20181194"/>
  <p:tag name="KSO_WM_UNIT_TYPE" val="n_h_i"/>
  <p:tag name="KSO_WM_UNIT_INDEX" val="1_1_3"/>
  <p:tag name="KSO_WM_UNIT_ID" val="diagram20181194_5*n_h_i*1_1_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66.xml><?xml version="1.0" encoding="utf-8"?>
<p:tagLst xmlns:p="http://schemas.openxmlformats.org/presentationml/2006/main">
  <p:tag name="KSO_WM_TEMPLATE_CATEGORY" val="diagram"/>
  <p:tag name="KSO_WM_TEMPLATE_INDEX" val="20181194"/>
  <p:tag name="KSO_WM_UNIT_TYPE" val="n_h_i"/>
  <p:tag name="KSO_WM_UNIT_INDEX" val="1_1_4"/>
  <p:tag name="KSO_WM_UNIT_ID" val="diagram20181194_5*n_h_i*1_1_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67.xml><?xml version="1.0" encoding="utf-8"?>
<p:tagLst xmlns:p="http://schemas.openxmlformats.org/presentationml/2006/main">
  <p:tag name="KSO_WM_TEMPLATE_CATEGORY" val="diagram"/>
  <p:tag name="KSO_WM_TEMPLATE_INDEX" val="20181194"/>
  <p:tag name="KSO_WM_UNIT_TYPE" val="n_h_i"/>
  <p:tag name="KSO_WM_UNIT_INDEX" val="1_1_5"/>
  <p:tag name="KSO_WM_UNIT_ID" val="diagram20181194_5*n_h_i*1_1_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68.xml><?xml version="1.0" encoding="utf-8"?>
<p:tagLst xmlns:p="http://schemas.openxmlformats.org/presentationml/2006/main">
  <p:tag name="KSO_WM_TEMPLATE_CATEGORY" val="diagram"/>
  <p:tag name="KSO_WM_TEMPLATE_INDEX" val="20181194"/>
  <p:tag name="KSO_WM_UNIT_TYPE" val="n_h_i"/>
  <p:tag name="KSO_WM_UNIT_INDEX" val="1_1_6"/>
  <p:tag name="KSO_WM_UNIT_ID" val="diagram20181194_5*n_h_i*1_1_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69.xml><?xml version="1.0" encoding="utf-8"?>
<p:tagLst xmlns:p="http://schemas.openxmlformats.org/presentationml/2006/main">
  <p:tag name="KSO_WM_TEMPLATE_CATEGORY" val="diagram"/>
  <p:tag name="KSO_WM_TEMPLATE_INDEX" val="20181194"/>
  <p:tag name="KSO_WM_UNIT_TYPE" val="n_h_i"/>
  <p:tag name="KSO_WM_UNIT_INDEX" val="1_1_7"/>
  <p:tag name="KSO_WM_UNIT_ID" val="diagram20181194_5*n_h_i*1_1_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7.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2_1"/>
  <p:tag name="KSO_WM_UNIT_ID" val="diagram20185962_1*q_h_i*1_2_1"/>
  <p:tag name="KSO_WM_UNIT_LAYERLEVEL" val="1_1_1"/>
  <p:tag name="KSO_WM_BEAUTIFY_FLAG" val="#wm#"/>
  <p:tag name="KSO_WM_DIAGRAM_GROUP_CODE" val="q1-1"/>
  <p:tag name="KSO_WM_UNIT_FILL_FORE_SCHEMECOLOR_INDEX" val="6"/>
  <p:tag name="KSO_WM_UNIT_FILL_TYPE" val="1"/>
  <p:tag name="KSO_WM_UNIT_TEXT_FILL_FORE_SCHEMECOLOR_INDEX" val="2"/>
  <p:tag name="KSO_WM_UNIT_TEXT_FILL_TYPE" val="1"/>
  <p:tag name="KSO_WM_UNIT_USESOURCEFORMAT_APPLY" val="0"/>
</p:tagLst>
</file>

<file path=ppt/tags/tag170.xml><?xml version="1.0" encoding="utf-8"?>
<p:tagLst xmlns:p="http://schemas.openxmlformats.org/presentationml/2006/main">
  <p:tag name="KSO_WM_TEMPLATE_CATEGORY" val="diagram"/>
  <p:tag name="KSO_WM_TEMPLATE_INDEX" val="20181194"/>
  <p:tag name="KSO_WM_UNIT_TYPE" val="n_h_i"/>
  <p:tag name="KSO_WM_UNIT_INDEX" val="1_1_8"/>
  <p:tag name="KSO_WM_UNIT_ID" val="diagram20181194_5*n_h_i*1_1_8"/>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71.xml><?xml version="1.0" encoding="utf-8"?>
<p:tagLst xmlns:p="http://schemas.openxmlformats.org/presentationml/2006/main">
  <p:tag name="KSO_WM_TEMPLATE_CATEGORY" val="diagram"/>
  <p:tag name="KSO_WM_TEMPLATE_INDEX" val="20181194"/>
  <p:tag name="KSO_WM_UNIT_TYPE" val="n_h_i"/>
  <p:tag name="KSO_WM_UNIT_INDEX" val="1_1_9"/>
  <p:tag name="KSO_WM_UNIT_ID" val="diagram20181194_5*n_h_i*1_1_9"/>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72.xml><?xml version="1.0" encoding="utf-8"?>
<p:tagLst xmlns:p="http://schemas.openxmlformats.org/presentationml/2006/main">
  <p:tag name="KSO_WM_TEMPLATE_CATEGORY" val="diagram"/>
  <p:tag name="KSO_WM_TEMPLATE_INDEX" val="20181194"/>
  <p:tag name="KSO_WM_UNIT_TYPE" val="n_h_i"/>
  <p:tag name="KSO_WM_UNIT_INDEX" val="1_1_10"/>
  <p:tag name="KSO_WM_UNIT_ID" val="diagram20181194_5*n_h_i*1_1_1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73.xml><?xml version="1.0" encoding="utf-8"?>
<p:tagLst xmlns:p="http://schemas.openxmlformats.org/presentationml/2006/main">
  <p:tag name="KSO_WM_TEMPLATE_CATEGORY" val="diagram"/>
  <p:tag name="KSO_WM_TEMPLATE_INDEX" val="20181194"/>
  <p:tag name="KSO_WM_UNIT_TYPE" val="n_h_i"/>
  <p:tag name="KSO_WM_UNIT_INDEX" val="1_1_11"/>
  <p:tag name="KSO_WM_UNIT_ID" val="diagram20181194_5*n_h_i*1_1_1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74.xml><?xml version="1.0" encoding="utf-8"?>
<p:tagLst xmlns:p="http://schemas.openxmlformats.org/presentationml/2006/main">
  <p:tag name="KSO_WM_TEMPLATE_CATEGORY" val="diagram"/>
  <p:tag name="KSO_WM_TEMPLATE_INDEX" val="20181194"/>
  <p:tag name="KSO_WM_UNIT_TYPE" val="n_h_i"/>
  <p:tag name="KSO_WM_UNIT_INDEX" val="1_1_12"/>
  <p:tag name="KSO_WM_UNIT_ID" val="diagram20181194_5*n_h_i*1_1_1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75.xml><?xml version="1.0" encoding="utf-8"?>
<p:tagLst xmlns:p="http://schemas.openxmlformats.org/presentationml/2006/main">
  <p:tag name="KSO_WM_TEMPLATE_CATEGORY" val="diagram"/>
  <p:tag name="KSO_WM_TEMPLATE_INDEX" val="20181194"/>
  <p:tag name="KSO_WM_UNIT_TYPE" val="n_h_i"/>
  <p:tag name="KSO_WM_UNIT_INDEX" val="1_1_13"/>
  <p:tag name="KSO_WM_UNIT_ID" val="diagram20181194_5*n_h_i*1_1_1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76.xml><?xml version="1.0" encoding="utf-8"?>
<p:tagLst xmlns:p="http://schemas.openxmlformats.org/presentationml/2006/main">
  <p:tag name="KSO_WM_TEMPLATE_CATEGORY" val="diagram"/>
  <p:tag name="KSO_WM_TEMPLATE_INDEX" val="20181194"/>
  <p:tag name="KSO_WM_UNIT_TYPE" val="n_h_i"/>
  <p:tag name="KSO_WM_UNIT_INDEX" val="1_1_14"/>
  <p:tag name="KSO_WM_UNIT_ID" val="diagram20181194_5*n_h_i*1_1_1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77.xml><?xml version="1.0" encoding="utf-8"?>
<p:tagLst xmlns:p="http://schemas.openxmlformats.org/presentationml/2006/main">
  <p:tag name="KSO_WM_TEMPLATE_CATEGORY" val="diagram"/>
  <p:tag name="KSO_WM_TEMPLATE_INDEX" val="20181194"/>
  <p:tag name="KSO_WM_UNIT_TYPE" val="n_h_i"/>
  <p:tag name="KSO_WM_UNIT_INDEX" val="1_1_15"/>
  <p:tag name="KSO_WM_UNIT_ID" val="diagram20181194_5*n_h_i*1_1_1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78.xml><?xml version="1.0" encoding="utf-8"?>
<p:tagLst xmlns:p="http://schemas.openxmlformats.org/presentationml/2006/main">
  <p:tag name="KSO_WM_TEMPLATE_CATEGORY" val="diagram"/>
  <p:tag name="KSO_WM_TEMPLATE_INDEX" val="20181194"/>
  <p:tag name="KSO_WM_UNIT_TYPE" val="n_h_i"/>
  <p:tag name="KSO_WM_UNIT_INDEX" val="1_1_16"/>
  <p:tag name="KSO_WM_UNIT_ID" val="diagram20181194_5*n_h_i*1_1_1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79.xml><?xml version="1.0" encoding="utf-8"?>
<p:tagLst xmlns:p="http://schemas.openxmlformats.org/presentationml/2006/main">
  <p:tag name="KSO_WM_TEMPLATE_CATEGORY" val="diagram"/>
  <p:tag name="KSO_WM_TEMPLATE_INDEX" val="20181194"/>
  <p:tag name="KSO_WM_UNIT_TYPE" val="n_h_i"/>
  <p:tag name="KSO_WM_UNIT_INDEX" val="1_1_17"/>
  <p:tag name="KSO_WM_UNIT_ID" val="diagram20181194_5*n_h_i*1_1_1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8.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2_2"/>
  <p:tag name="KSO_WM_UNIT_ID" val="diagram20185962_1*q_h_i*1_2_2"/>
  <p:tag name="KSO_WM_UNIT_LAYERLEVEL" val="1_1_1"/>
  <p:tag name="KSO_WM_BEAUTIFY_FLAG" val="#wm#"/>
  <p:tag name="KSO_WM_DIAGRAM_GROUP_CODE" val="q1-1"/>
  <p:tag name="KSO_WM_UNIT_FILL_FORE_SCHEMECOLOR_INDEX" val="6"/>
  <p:tag name="KSO_WM_UNIT_FILL_TYPE" val="1"/>
  <p:tag name="KSO_WM_UNIT_TEXT_FILL_FORE_SCHEMECOLOR_INDEX" val="2"/>
  <p:tag name="KSO_WM_UNIT_TEXT_FILL_TYPE" val="1"/>
  <p:tag name="KSO_WM_UNIT_USESOURCEFORMAT_APPLY" val="0"/>
</p:tagLst>
</file>

<file path=ppt/tags/tag180.xml><?xml version="1.0" encoding="utf-8"?>
<p:tagLst xmlns:p="http://schemas.openxmlformats.org/presentationml/2006/main">
  <p:tag name="KSO_WM_TEMPLATE_CATEGORY" val="diagram"/>
  <p:tag name="KSO_WM_TEMPLATE_INDEX" val="20181194"/>
  <p:tag name="KSO_WM_UNIT_TYPE" val="n_h_i"/>
  <p:tag name="KSO_WM_UNIT_INDEX" val="1_1_18"/>
  <p:tag name="KSO_WM_UNIT_ID" val="diagram20181194_5*n_h_i*1_1_18"/>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81.xml><?xml version="1.0" encoding="utf-8"?>
<p:tagLst xmlns:p="http://schemas.openxmlformats.org/presentationml/2006/main">
  <p:tag name="KSO_WM_TEMPLATE_CATEGORY" val="diagram"/>
  <p:tag name="KSO_WM_TEMPLATE_INDEX" val="20181194"/>
  <p:tag name="KSO_WM_UNIT_TYPE" val="n_h_i"/>
  <p:tag name="KSO_WM_UNIT_INDEX" val="1_1_19"/>
  <p:tag name="KSO_WM_UNIT_ID" val="diagram20181194_5*n_h_i*1_1_19"/>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82.xml><?xml version="1.0" encoding="utf-8"?>
<p:tagLst xmlns:p="http://schemas.openxmlformats.org/presentationml/2006/main">
  <p:tag name="KSO_WM_TEMPLATE_CATEGORY" val="diagram"/>
  <p:tag name="KSO_WM_TEMPLATE_INDEX" val="20181194"/>
  <p:tag name="KSO_WM_UNIT_TYPE" val="n_h_i"/>
  <p:tag name="KSO_WM_UNIT_INDEX" val="1_1_20"/>
  <p:tag name="KSO_WM_UNIT_ID" val="diagram20181194_5*n_h_i*1_1_2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83.xml><?xml version="1.0" encoding="utf-8"?>
<p:tagLst xmlns:p="http://schemas.openxmlformats.org/presentationml/2006/main">
  <p:tag name="KSO_WM_TEMPLATE_CATEGORY" val="diagram"/>
  <p:tag name="KSO_WM_TEMPLATE_INDEX" val="20181194"/>
  <p:tag name="KSO_WM_UNIT_TYPE" val="n_h_i"/>
  <p:tag name="KSO_WM_UNIT_INDEX" val="1_1_21"/>
  <p:tag name="KSO_WM_UNIT_ID" val="diagram20181194_5*n_h_i*1_1_2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84.xml><?xml version="1.0" encoding="utf-8"?>
<p:tagLst xmlns:p="http://schemas.openxmlformats.org/presentationml/2006/main">
  <p:tag name="KSO_WM_TEMPLATE_CATEGORY" val="diagram"/>
  <p:tag name="KSO_WM_TEMPLATE_INDEX" val="20181194"/>
  <p:tag name="KSO_WM_UNIT_TYPE" val="n_h_i"/>
  <p:tag name="KSO_WM_UNIT_INDEX" val="1_1_22"/>
  <p:tag name="KSO_WM_UNIT_ID" val="diagram20181194_5*n_h_i*1_1_2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85.xml><?xml version="1.0" encoding="utf-8"?>
<p:tagLst xmlns:p="http://schemas.openxmlformats.org/presentationml/2006/main">
  <p:tag name="KSO_WM_TEMPLATE_CATEGORY" val="diagram"/>
  <p:tag name="KSO_WM_TEMPLATE_INDEX" val="20181194"/>
  <p:tag name="KSO_WM_UNIT_TYPE" val="n_h_i"/>
  <p:tag name="KSO_WM_UNIT_INDEX" val="1_1_23"/>
  <p:tag name="KSO_WM_UNIT_ID" val="diagram20181194_5*n_h_i*1_1_2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86.xml><?xml version="1.0" encoding="utf-8"?>
<p:tagLst xmlns:p="http://schemas.openxmlformats.org/presentationml/2006/main">
  <p:tag name="KSO_WM_TEMPLATE_CATEGORY" val="diagram"/>
  <p:tag name="KSO_WM_TEMPLATE_INDEX" val="20181194"/>
  <p:tag name="KSO_WM_UNIT_TYPE" val="n_h_i"/>
  <p:tag name="KSO_WM_UNIT_INDEX" val="1_1_24"/>
  <p:tag name="KSO_WM_UNIT_ID" val="diagram20181194_5*n_h_i*1_1_2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87.xml><?xml version="1.0" encoding="utf-8"?>
<p:tagLst xmlns:p="http://schemas.openxmlformats.org/presentationml/2006/main">
  <p:tag name="KSO_WM_TEMPLATE_CATEGORY" val="diagram"/>
  <p:tag name="KSO_WM_TEMPLATE_INDEX" val="20181194"/>
  <p:tag name="KSO_WM_UNIT_TYPE" val="n_h_i"/>
  <p:tag name="KSO_WM_UNIT_INDEX" val="1_1_25"/>
  <p:tag name="KSO_WM_UNIT_ID" val="diagram20181194_5*n_h_i*1_1_2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88.xml><?xml version="1.0" encoding="utf-8"?>
<p:tagLst xmlns:p="http://schemas.openxmlformats.org/presentationml/2006/main">
  <p:tag name="KSO_WM_TEMPLATE_CATEGORY" val="diagram"/>
  <p:tag name="KSO_WM_TEMPLATE_INDEX" val="20181194"/>
  <p:tag name="KSO_WM_UNIT_TYPE" val="n_h_i"/>
  <p:tag name="KSO_WM_UNIT_INDEX" val="1_1_26"/>
  <p:tag name="KSO_WM_UNIT_ID" val="diagram20181194_5*n_h_i*1_1_2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89.xml><?xml version="1.0" encoding="utf-8"?>
<p:tagLst xmlns:p="http://schemas.openxmlformats.org/presentationml/2006/main">
  <p:tag name="KSO_WM_TEMPLATE_CATEGORY" val="diagram"/>
  <p:tag name="KSO_WM_TEMPLATE_INDEX" val="20181194"/>
  <p:tag name="KSO_WM_UNIT_TYPE" val="n_h_i"/>
  <p:tag name="KSO_WM_UNIT_INDEX" val="1_1_27"/>
  <p:tag name="KSO_WM_UNIT_ID" val="diagram20181194_5*n_h_i*1_1_2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9.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3_1"/>
  <p:tag name="KSO_WM_UNIT_ID" val="diagram20185962_1*q_h_i*1_3_1"/>
  <p:tag name="KSO_WM_UNIT_LAYERLEVEL" val="1_1_1"/>
  <p:tag name="KSO_WM_BEAUTIFY_FLAG" val="#wm#"/>
  <p:tag name="KSO_WM_DIAGRAM_GROUP_CODE" val="q1-1"/>
  <p:tag name="KSO_WM_UNIT_FILL_FORE_SCHEMECOLOR_INDEX" val="8"/>
  <p:tag name="KSO_WM_UNIT_FILL_TYPE" val="1"/>
  <p:tag name="KSO_WM_UNIT_TEXT_FILL_FORE_SCHEMECOLOR_INDEX" val="2"/>
  <p:tag name="KSO_WM_UNIT_TEXT_FILL_TYPE" val="1"/>
  <p:tag name="KSO_WM_UNIT_USESOURCEFORMAT_APPLY" val="0"/>
</p:tagLst>
</file>

<file path=ppt/tags/tag190.xml><?xml version="1.0" encoding="utf-8"?>
<p:tagLst xmlns:p="http://schemas.openxmlformats.org/presentationml/2006/main">
  <p:tag name="KSO_WM_TEMPLATE_CATEGORY" val="diagram"/>
  <p:tag name="KSO_WM_TEMPLATE_INDEX" val="20181194"/>
  <p:tag name="KSO_WM_UNIT_TYPE" val="n_h_i"/>
  <p:tag name="KSO_WM_UNIT_INDEX" val="1_1_28"/>
  <p:tag name="KSO_WM_UNIT_ID" val="diagram20181194_5*n_h_i*1_1_28"/>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91.xml><?xml version="1.0" encoding="utf-8"?>
<p:tagLst xmlns:p="http://schemas.openxmlformats.org/presentationml/2006/main">
  <p:tag name="KSO_WM_TEMPLATE_CATEGORY" val="diagram"/>
  <p:tag name="KSO_WM_TEMPLATE_INDEX" val="20181194"/>
  <p:tag name="KSO_WM_UNIT_TYPE" val="n_h_i"/>
  <p:tag name="KSO_WM_UNIT_INDEX" val="1_1_29"/>
  <p:tag name="KSO_WM_UNIT_ID" val="diagram20181194_5*n_h_i*1_1_29"/>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92.xml><?xml version="1.0" encoding="utf-8"?>
<p:tagLst xmlns:p="http://schemas.openxmlformats.org/presentationml/2006/main">
  <p:tag name="KSO_WM_TEMPLATE_CATEGORY" val="diagram"/>
  <p:tag name="KSO_WM_TEMPLATE_INDEX" val="20181194"/>
  <p:tag name="KSO_WM_UNIT_TYPE" val="n_h_i"/>
  <p:tag name="KSO_WM_UNIT_INDEX" val="1_1_30"/>
  <p:tag name="KSO_WM_UNIT_ID" val="diagram20181194_5*n_h_i*1_1_3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93.xml><?xml version="1.0" encoding="utf-8"?>
<p:tagLst xmlns:p="http://schemas.openxmlformats.org/presentationml/2006/main">
  <p:tag name="KSO_WM_TEMPLATE_CATEGORY" val="diagram"/>
  <p:tag name="KSO_WM_TEMPLATE_INDEX" val="20181194"/>
  <p:tag name="KSO_WM_UNIT_TYPE" val="n_h_i"/>
  <p:tag name="KSO_WM_UNIT_INDEX" val="1_1_31"/>
  <p:tag name="KSO_WM_UNIT_ID" val="diagram20181194_5*n_h_i*1_1_3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94.xml><?xml version="1.0" encoding="utf-8"?>
<p:tagLst xmlns:p="http://schemas.openxmlformats.org/presentationml/2006/main">
  <p:tag name="KSO_WM_TEMPLATE_CATEGORY" val="diagram"/>
  <p:tag name="KSO_WM_TEMPLATE_INDEX" val="20181194"/>
  <p:tag name="KSO_WM_UNIT_TYPE" val="n_h_i"/>
  <p:tag name="KSO_WM_UNIT_INDEX" val="1_1_32"/>
  <p:tag name="KSO_WM_UNIT_ID" val="diagram20181194_5*n_h_i*1_1_3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95.xml><?xml version="1.0" encoding="utf-8"?>
<p:tagLst xmlns:p="http://schemas.openxmlformats.org/presentationml/2006/main">
  <p:tag name="KSO_WM_TEMPLATE_CATEGORY" val="diagram"/>
  <p:tag name="KSO_WM_TEMPLATE_INDEX" val="20181194"/>
  <p:tag name="KSO_WM_UNIT_TYPE" val="n_h_i"/>
  <p:tag name="KSO_WM_UNIT_INDEX" val="1_1_33"/>
  <p:tag name="KSO_WM_UNIT_ID" val="diagram20181194_5*n_h_i*1_1_3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96.xml><?xml version="1.0" encoding="utf-8"?>
<p:tagLst xmlns:p="http://schemas.openxmlformats.org/presentationml/2006/main">
  <p:tag name="KSO_WM_TEMPLATE_CATEGORY" val="diagram"/>
  <p:tag name="KSO_WM_TEMPLATE_INDEX" val="20181194"/>
  <p:tag name="KSO_WM_UNIT_TYPE" val="n_h_i"/>
  <p:tag name="KSO_WM_UNIT_INDEX" val="1_1_34"/>
  <p:tag name="KSO_WM_UNIT_ID" val="diagram20181194_5*n_h_i*1_1_3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97.xml><?xml version="1.0" encoding="utf-8"?>
<p:tagLst xmlns:p="http://schemas.openxmlformats.org/presentationml/2006/main">
  <p:tag name="KSO_WM_TEMPLATE_CATEGORY" val="diagram"/>
  <p:tag name="KSO_WM_TEMPLATE_INDEX" val="20181194"/>
  <p:tag name="KSO_WM_UNIT_TYPE" val="n_h_i"/>
  <p:tag name="KSO_WM_UNIT_INDEX" val="1_1_35"/>
  <p:tag name="KSO_WM_UNIT_ID" val="diagram20181194_5*n_h_i*1_1_3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98.xml><?xml version="1.0" encoding="utf-8"?>
<p:tagLst xmlns:p="http://schemas.openxmlformats.org/presentationml/2006/main">
  <p:tag name="KSO_WM_TEMPLATE_CATEGORY" val="diagram"/>
  <p:tag name="KSO_WM_TEMPLATE_INDEX" val="20181194"/>
  <p:tag name="KSO_WM_UNIT_TYPE" val="n_h_i"/>
  <p:tag name="KSO_WM_UNIT_INDEX" val="1_1_36"/>
  <p:tag name="KSO_WM_UNIT_ID" val="diagram20181194_5*n_h_i*1_1_3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199.xml><?xml version="1.0" encoding="utf-8"?>
<p:tagLst xmlns:p="http://schemas.openxmlformats.org/presentationml/2006/main">
  <p:tag name="KSO_WM_TEMPLATE_CATEGORY" val="diagram"/>
  <p:tag name="KSO_WM_TEMPLATE_INDEX" val="20181194"/>
  <p:tag name="KSO_WM_UNIT_TYPE" val="n_h_i"/>
  <p:tag name="KSO_WM_UNIT_INDEX" val="1_1_37"/>
  <p:tag name="KSO_WM_UNIT_ID" val="diagram20181194_5*n_h_i*1_1_3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xml><?xml version="1.0" encoding="utf-8"?>
<p:tagLst xmlns:p="http://schemas.openxmlformats.org/presentationml/2006/main">
  <p:tag name="PA" val="v5.2.9"/>
</p:tagLst>
</file>

<file path=ppt/tags/tag20.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3_2"/>
  <p:tag name="KSO_WM_UNIT_ID" val="diagram20185962_1*q_h_i*1_3_2"/>
  <p:tag name="KSO_WM_UNIT_LAYERLEVEL" val="1_1_1"/>
  <p:tag name="KSO_WM_BEAUTIFY_FLAG" val="#wm#"/>
  <p:tag name="KSO_WM_DIAGRAM_GROUP_CODE" val="q1-1"/>
  <p:tag name="KSO_WM_UNIT_FILL_FORE_SCHEMECOLOR_INDEX" val="8"/>
  <p:tag name="KSO_WM_UNIT_FILL_TYPE" val="1"/>
  <p:tag name="KSO_WM_UNIT_TEXT_FILL_FORE_SCHEMECOLOR_INDEX" val="2"/>
  <p:tag name="KSO_WM_UNIT_TEXT_FILL_TYPE" val="1"/>
  <p:tag name="KSO_WM_UNIT_USESOURCEFORMAT_APPLY" val="0"/>
</p:tagLst>
</file>

<file path=ppt/tags/tag200.xml><?xml version="1.0" encoding="utf-8"?>
<p:tagLst xmlns:p="http://schemas.openxmlformats.org/presentationml/2006/main">
  <p:tag name="KSO_WM_TEMPLATE_CATEGORY" val="diagram"/>
  <p:tag name="KSO_WM_TEMPLATE_INDEX" val="20181194"/>
  <p:tag name="KSO_WM_UNIT_TYPE" val="n_h_i"/>
  <p:tag name="KSO_WM_UNIT_INDEX" val="1_1_38"/>
  <p:tag name="KSO_WM_UNIT_ID" val="diagram20181194_5*n_h_i*1_1_38"/>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01.xml><?xml version="1.0" encoding="utf-8"?>
<p:tagLst xmlns:p="http://schemas.openxmlformats.org/presentationml/2006/main">
  <p:tag name="KSO_WM_TEMPLATE_CATEGORY" val="diagram"/>
  <p:tag name="KSO_WM_TEMPLATE_INDEX" val="20181194"/>
  <p:tag name="KSO_WM_UNIT_TYPE" val="n_h_i"/>
  <p:tag name="KSO_WM_UNIT_INDEX" val="1_1_39"/>
  <p:tag name="KSO_WM_UNIT_ID" val="diagram20181194_5*n_h_i*1_1_39"/>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02.xml><?xml version="1.0" encoding="utf-8"?>
<p:tagLst xmlns:p="http://schemas.openxmlformats.org/presentationml/2006/main">
  <p:tag name="KSO_WM_TEMPLATE_CATEGORY" val="diagram"/>
  <p:tag name="KSO_WM_TEMPLATE_INDEX" val="20181194"/>
  <p:tag name="KSO_WM_UNIT_TYPE" val="n_h_i"/>
  <p:tag name="KSO_WM_UNIT_INDEX" val="1_1_40"/>
  <p:tag name="KSO_WM_UNIT_ID" val="diagram20181194_5*n_h_i*1_1_4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03.xml><?xml version="1.0" encoding="utf-8"?>
<p:tagLst xmlns:p="http://schemas.openxmlformats.org/presentationml/2006/main">
  <p:tag name="KSO_WM_TEMPLATE_CATEGORY" val="diagram"/>
  <p:tag name="KSO_WM_TEMPLATE_INDEX" val="20181194"/>
  <p:tag name="KSO_WM_UNIT_TYPE" val="n_h_i"/>
  <p:tag name="KSO_WM_UNIT_INDEX" val="1_1_41"/>
  <p:tag name="KSO_WM_UNIT_ID" val="diagram20181194_5*n_h_i*1_1_4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04.xml><?xml version="1.0" encoding="utf-8"?>
<p:tagLst xmlns:p="http://schemas.openxmlformats.org/presentationml/2006/main">
  <p:tag name="KSO_WM_TEMPLATE_CATEGORY" val="diagram"/>
  <p:tag name="KSO_WM_TEMPLATE_INDEX" val="20181194"/>
  <p:tag name="KSO_WM_UNIT_TYPE" val="n_h_i"/>
  <p:tag name="KSO_WM_UNIT_INDEX" val="1_1_42"/>
  <p:tag name="KSO_WM_UNIT_ID" val="diagram20181194_5*n_h_i*1_1_4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05.xml><?xml version="1.0" encoding="utf-8"?>
<p:tagLst xmlns:p="http://schemas.openxmlformats.org/presentationml/2006/main">
  <p:tag name="KSO_WM_TEMPLATE_CATEGORY" val="diagram"/>
  <p:tag name="KSO_WM_TEMPLATE_INDEX" val="20181194"/>
  <p:tag name="KSO_WM_UNIT_TYPE" val="n_h_i"/>
  <p:tag name="KSO_WM_UNIT_INDEX" val="1_1_43"/>
  <p:tag name="KSO_WM_UNIT_ID" val="diagram20181194_5*n_h_i*1_1_4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06.xml><?xml version="1.0" encoding="utf-8"?>
<p:tagLst xmlns:p="http://schemas.openxmlformats.org/presentationml/2006/main">
  <p:tag name="KSO_WM_TEMPLATE_CATEGORY" val="diagram"/>
  <p:tag name="KSO_WM_TEMPLATE_INDEX" val="20181194"/>
  <p:tag name="KSO_WM_UNIT_TYPE" val="n_h_i"/>
  <p:tag name="KSO_WM_UNIT_INDEX" val="1_1_44"/>
  <p:tag name="KSO_WM_UNIT_ID" val="diagram20181194_5*n_h_i*1_1_4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07.xml><?xml version="1.0" encoding="utf-8"?>
<p:tagLst xmlns:p="http://schemas.openxmlformats.org/presentationml/2006/main">
  <p:tag name="KSO_WM_TEMPLATE_CATEGORY" val="diagram"/>
  <p:tag name="KSO_WM_TEMPLATE_INDEX" val="20181194"/>
  <p:tag name="KSO_WM_UNIT_TYPE" val="n_h_i"/>
  <p:tag name="KSO_WM_UNIT_INDEX" val="1_1_45"/>
  <p:tag name="KSO_WM_UNIT_ID" val="diagram20181194_5*n_h_i*1_1_4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08.xml><?xml version="1.0" encoding="utf-8"?>
<p:tagLst xmlns:p="http://schemas.openxmlformats.org/presentationml/2006/main">
  <p:tag name="KSO_WM_TEMPLATE_CATEGORY" val="diagram"/>
  <p:tag name="KSO_WM_TEMPLATE_INDEX" val="20181194"/>
  <p:tag name="KSO_WM_UNIT_TYPE" val="n_h_i"/>
  <p:tag name="KSO_WM_UNIT_INDEX" val="1_1_46"/>
  <p:tag name="KSO_WM_UNIT_ID" val="diagram20181194_5*n_h_i*1_1_4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09.xml><?xml version="1.0" encoding="utf-8"?>
<p:tagLst xmlns:p="http://schemas.openxmlformats.org/presentationml/2006/main">
  <p:tag name="KSO_WM_TEMPLATE_CATEGORY" val="diagram"/>
  <p:tag name="KSO_WM_TEMPLATE_INDEX" val="20181194"/>
  <p:tag name="KSO_WM_UNIT_TYPE" val="n_h_i"/>
  <p:tag name="KSO_WM_UNIT_INDEX" val="1_1_47"/>
  <p:tag name="KSO_WM_UNIT_ID" val="diagram20181194_5*n_h_i*1_1_4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1.xml><?xml version="1.0" encoding="utf-8"?>
<p:tagLst xmlns:p="http://schemas.openxmlformats.org/presentationml/2006/main">
  <p:tag name="KSO_WM_TEMPLATE_CATEGORY" val="diagram"/>
  <p:tag name="KSO_WM_TEMPLATE_INDEX" val="20185962"/>
  <p:tag name="KSO_WM_TAG_VERSION" val="1.0"/>
  <p:tag name="KSO_WM_UNIT_TYPE" val="q_h_a"/>
  <p:tag name="KSO_WM_UNIT_INDEX" val="1_2_1"/>
  <p:tag name="KSO_WM_UNIT_ID" val="diagram20185962_1*q_h_a*1_2_1"/>
  <p:tag name="KSO_WM_UNIT_LAYERLEVEL" val="1_1_1"/>
  <p:tag name="KSO_WM_UNIT_VALUE" val="10"/>
  <p:tag name="KSO_WM_UNIT_HIGHLIGHT" val="0"/>
  <p:tag name="KSO_WM_UNIT_COMPATIBLE" val="0"/>
  <p:tag name="KSO_WM_UNIT_CLEAR" val="0"/>
  <p:tag name="KSO_WM_BEAUTIFY_FLAG" val="#wm#"/>
  <p:tag name="KSO_WM_DIAGRAM_GROUP_CODE" val="q1-1"/>
  <p:tag name="KSO_WM_UNIT_PRESET_TEXT" val="标题文本预设"/>
  <p:tag name="KSO_WM_UNIT_TEXT_FILL_FORE_SCHEMECOLOR_INDEX" val="6"/>
  <p:tag name="KSO_WM_UNIT_TEXT_FILL_TYPE" val="1"/>
  <p:tag name="KSO_WM_UNIT_USESOURCEFORMAT_APPLY" val="0"/>
</p:tagLst>
</file>

<file path=ppt/tags/tag210.xml><?xml version="1.0" encoding="utf-8"?>
<p:tagLst xmlns:p="http://schemas.openxmlformats.org/presentationml/2006/main">
  <p:tag name="KSO_WM_TEMPLATE_CATEGORY" val="diagram"/>
  <p:tag name="KSO_WM_TEMPLATE_INDEX" val="20181194"/>
  <p:tag name="KSO_WM_UNIT_TYPE" val="n_h_i"/>
  <p:tag name="KSO_WM_UNIT_INDEX" val="1_1_48"/>
  <p:tag name="KSO_WM_UNIT_ID" val="diagram20181194_5*n_h_i*1_1_48"/>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11.xml><?xml version="1.0" encoding="utf-8"?>
<p:tagLst xmlns:p="http://schemas.openxmlformats.org/presentationml/2006/main">
  <p:tag name="KSO_WM_TEMPLATE_CATEGORY" val="diagram"/>
  <p:tag name="KSO_WM_TEMPLATE_INDEX" val="20181194"/>
  <p:tag name="KSO_WM_UNIT_TYPE" val="n_h_i"/>
  <p:tag name="KSO_WM_UNIT_INDEX" val="1_1_49"/>
  <p:tag name="KSO_WM_UNIT_ID" val="diagram20181194_5*n_h_i*1_1_49"/>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12.xml><?xml version="1.0" encoding="utf-8"?>
<p:tagLst xmlns:p="http://schemas.openxmlformats.org/presentationml/2006/main">
  <p:tag name="KSO_WM_TEMPLATE_CATEGORY" val="diagram"/>
  <p:tag name="KSO_WM_TEMPLATE_INDEX" val="20181194"/>
  <p:tag name="KSO_WM_UNIT_TYPE" val="n_h_i"/>
  <p:tag name="KSO_WM_UNIT_INDEX" val="1_1_50"/>
  <p:tag name="KSO_WM_UNIT_ID" val="diagram20181194_5*n_h_i*1_1_5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13.xml><?xml version="1.0" encoding="utf-8"?>
<p:tagLst xmlns:p="http://schemas.openxmlformats.org/presentationml/2006/main">
  <p:tag name="KSO_WM_TEMPLATE_CATEGORY" val="diagram"/>
  <p:tag name="KSO_WM_TEMPLATE_INDEX" val="20181194"/>
  <p:tag name="KSO_WM_UNIT_TYPE" val="n_h_i"/>
  <p:tag name="KSO_WM_UNIT_INDEX" val="1_1_51"/>
  <p:tag name="KSO_WM_UNIT_ID" val="diagram20181194_5*n_h_i*1_1_5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14.xml><?xml version="1.0" encoding="utf-8"?>
<p:tagLst xmlns:p="http://schemas.openxmlformats.org/presentationml/2006/main">
  <p:tag name="KSO_WM_TEMPLATE_CATEGORY" val="diagram"/>
  <p:tag name="KSO_WM_TEMPLATE_INDEX" val="20181194"/>
  <p:tag name="KSO_WM_UNIT_TYPE" val="n_h_i"/>
  <p:tag name="KSO_WM_UNIT_INDEX" val="1_1_52"/>
  <p:tag name="KSO_WM_UNIT_ID" val="diagram20181194_5*n_h_i*1_1_5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15.xml><?xml version="1.0" encoding="utf-8"?>
<p:tagLst xmlns:p="http://schemas.openxmlformats.org/presentationml/2006/main">
  <p:tag name="KSO_WM_TEMPLATE_CATEGORY" val="diagram"/>
  <p:tag name="KSO_WM_TEMPLATE_INDEX" val="20181194"/>
  <p:tag name="KSO_WM_UNIT_TYPE" val="n_h_i"/>
  <p:tag name="KSO_WM_UNIT_INDEX" val="1_1_53"/>
  <p:tag name="KSO_WM_UNIT_ID" val="diagram20181194_5*n_h_i*1_1_5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16.xml><?xml version="1.0" encoding="utf-8"?>
<p:tagLst xmlns:p="http://schemas.openxmlformats.org/presentationml/2006/main">
  <p:tag name="KSO_WM_TEMPLATE_CATEGORY" val="diagram"/>
  <p:tag name="KSO_WM_TEMPLATE_INDEX" val="20181194"/>
  <p:tag name="KSO_WM_UNIT_TYPE" val="n_h_i"/>
  <p:tag name="KSO_WM_UNIT_INDEX" val="1_1_54"/>
  <p:tag name="KSO_WM_UNIT_ID" val="diagram20181194_5*n_h_i*1_1_5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17.xml><?xml version="1.0" encoding="utf-8"?>
<p:tagLst xmlns:p="http://schemas.openxmlformats.org/presentationml/2006/main">
  <p:tag name="KSO_WM_TEMPLATE_CATEGORY" val="diagram"/>
  <p:tag name="KSO_WM_TEMPLATE_INDEX" val="20181194"/>
  <p:tag name="KSO_WM_UNIT_TYPE" val="n_h_i"/>
  <p:tag name="KSO_WM_UNIT_INDEX" val="1_1_55"/>
  <p:tag name="KSO_WM_UNIT_ID" val="diagram20181194_5*n_h_i*1_1_5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18.xml><?xml version="1.0" encoding="utf-8"?>
<p:tagLst xmlns:p="http://schemas.openxmlformats.org/presentationml/2006/main">
  <p:tag name="KSO_WM_TEMPLATE_CATEGORY" val="diagram"/>
  <p:tag name="KSO_WM_TEMPLATE_INDEX" val="20181194"/>
  <p:tag name="KSO_WM_UNIT_TYPE" val="n_h_i"/>
  <p:tag name="KSO_WM_UNIT_INDEX" val="1_1_56"/>
  <p:tag name="KSO_WM_UNIT_ID" val="diagram20181194_5*n_h_i*1_1_5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19.xml><?xml version="1.0" encoding="utf-8"?>
<p:tagLst xmlns:p="http://schemas.openxmlformats.org/presentationml/2006/main">
  <p:tag name="KSO_WM_TEMPLATE_CATEGORY" val="diagram"/>
  <p:tag name="KSO_WM_TEMPLATE_INDEX" val="20181194"/>
  <p:tag name="KSO_WM_UNIT_TYPE" val="n_h_i"/>
  <p:tag name="KSO_WM_UNIT_INDEX" val="1_1_57"/>
  <p:tag name="KSO_WM_UNIT_ID" val="diagram20181194_5*n_h_i*1_1_5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2.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3_3"/>
  <p:tag name="KSO_WM_UNIT_ID" val="diagram20185962_1*q_h_i*1_3_3"/>
  <p:tag name="KSO_WM_UNIT_LAYERLEVEL" val="1_1_1"/>
  <p:tag name="KSO_WM_BEAUTIFY_FLAG" val="#wm#"/>
  <p:tag name="KSO_WM_DIAGRAM_GROUP_CODE" val="q1-1"/>
  <p:tag name="KSO_WM_UNIT_FILL_FORE_SCHEMECOLOR_INDEX" val="6"/>
  <p:tag name="KSO_WM_UNIT_FILL_TYPE" val="1"/>
  <p:tag name="KSO_WM_UNIT_LINE_FORE_SCHEMECOLOR_INDEX" val="8"/>
  <p:tag name="KSO_WM_UNIT_LINE_FILL_TYPE" val="2"/>
  <p:tag name="KSO_WM_UNIT_USESOURCEFORMAT_APPLY" val="0"/>
</p:tagLst>
</file>

<file path=ppt/tags/tag220.xml><?xml version="1.0" encoding="utf-8"?>
<p:tagLst xmlns:p="http://schemas.openxmlformats.org/presentationml/2006/main">
  <p:tag name="KSO_WM_TEMPLATE_CATEGORY" val="diagram"/>
  <p:tag name="KSO_WM_TEMPLATE_INDEX" val="20181194"/>
  <p:tag name="KSO_WM_UNIT_TYPE" val="n_h_i"/>
  <p:tag name="KSO_WM_UNIT_INDEX" val="1_1_58"/>
  <p:tag name="KSO_WM_UNIT_ID" val="diagram20181194_5*n_h_i*1_1_58"/>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21.xml><?xml version="1.0" encoding="utf-8"?>
<p:tagLst xmlns:p="http://schemas.openxmlformats.org/presentationml/2006/main">
  <p:tag name="KSO_WM_TEMPLATE_CATEGORY" val="diagram"/>
  <p:tag name="KSO_WM_TEMPLATE_INDEX" val="20181194"/>
  <p:tag name="KSO_WM_UNIT_TYPE" val="n_h_i"/>
  <p:tag name="KSO_WM_UNIT_INDEX" val="1_1_59"/>
  <p:tag name="KSO_WM_UNIT_ID" val="diagram20181194_5*n_h_i*1_1_59"/>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22.xml><?xml version="1.0" encoding="utf-8"?>
<p:tagLst xmlns:p="http://schemas.openxmlformats.org/presentationml/2006/main">
  <p:tag name="KSO_WM_TEMPLATE_CATEGORY" val="diagram"/>
  <p:tag name="KSO_WM_TEMPLATE_INDEX" val="20181194"/>
  <p:tag name="KSO_WM_UNIT_TYPE" val="n_h_i"/>
  <p:tag name="KSO_WM_UNIT_INDEX" val="1_1_60"/>
  <p:tag name="KSO_WM_UNIT_ID" val="diagram20181194_5*n_h_i*1_1_6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23.xml><?xml version="1.0" encoding="utf-8"?>
<p:tagLst xmlns:p="http://schemas.openxmlformats.org/presentationml/2006/main">
  <p:tag name="KSO_WM_TEMPLATE_CATEGORY" val="diagram"/>
  <p:tag name="KSO_WM_TEMPLATE_INDEX" val="20181194"/>
  <p:tag name="KSO_WM_UNIT_TYPE" val="n_h_i"/>
  <p:tag name="KSO_WM_UNIT_INDEX" val="1_1_61"/>
  <p:tag name="KSO_WM_UNIT_ID" val="diagram20181194_5*n_h_i*1_1_6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24.xml><?xml version="1.0" encoding="utf-8"?>
<p:tagLst xmlns:p="http://schemas.openxmlformats.org/presentationml/2006/main">
  <p:tag name="KSO_WM_TEMPLATE_CATEGORY" val="diagram"/>
  <p:tag name="KSO_WM_TEMPLATE_INDEX" val="20181194"/>
  <p:tag name="KSO_WM_UNIT_TYPE" val="n_h_i"/>
  <p:tag name="KSO_WM_UNIT_INDEX" val="1_1_62"/>
  <p:tag name="KSO_WM_UNIT_ID" val="diagram20181194_5*n_h_i*1_1_6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25.xml><?xml version="1.0" encoding="utf-8"?>
<p:tagLst xmlns:p="http://schemas.openxmlformats.org/presentationml/2006/main">
  <p:tag name="KSO_WM_TEMPLATE_CATEGORY" val="diagram"/>
  <p:tag name="KSO_WM_TEMPLATE_INDEX" val="20181194"/>
  <p:tag name="KSO_WM_UNIT_TYPE" val="n_h_i"/>
  <p:tag name="KSO_WM_UNIT_INDEX" val="1_1_63"/>
  <p:tag name="KSO_WM_UNIT_ID" val="diagram20181194_5*n_h_i*1_1_6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26.xml><?xml version="1.0" encoding="utf-8"?>
<p:tagLst xmlns:p="http://schemas.openxmlformats.org/presentationml/2006/main">
  <p:tag name="KSO_WM_TEMPLATE_CATEGORY" val="diagram"/>
  <p:tag name="KSO_WM_TEMPLATE_INDEX" val="20181194"/>
  <p:tag name="KSO_WM_UNIT_TYPE" val="n_h_i"/>
  <p:tag name="KSO_WM_UNIT_INDEX" val="1_1_64"/>
  <p:tag name="KSO_WM_UNIT_ID" val="diagram20181194_5*n_h_i*1_1_6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27.xml><?xml version="1.0" encoding="utf-8"?>
<p:tagLst xmlns:p="http://schemas.openxmlformats.org/presentationml/2006/main">
  <p:tag name="KSO_WM_TEMPLATE_CATEGORY" val="diagram"/>
  <p:tag name="KSO_WM_TEMPLATE_INDEX" val="20181194"/>
  <p:tag name="KSO_WM_UNIT_TYPE" val="n_h_i"/>
  <p:tag name="KSO_WM_UNIT_INDEX" val="1_1_65"/>
  <p:tag name="KSO_WM_UNIT_ID" val="diagram20181194_5*n_h_i*1_1_6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28.xml><?xml version="1.0" encoding="utf-8"?>
<p:tagLst xmlns:p="http://schemas.openxmlformats.org/presentationml/2006/main">
  <p:tag name="KSO_WM_TEMPLATE_CATEGORY" val="diagram"/>
  <p:tag name="KSO_WM_TEMPLATE_INDEX" val="20181194"/>
  <p:tag name="KSO_WM_UNIT_TYPE" val="n_h_i"/>
  <p:tag name="KSO_WM_UNIT_INDEX" val="1_1_66"/>
  <p:tag name="KSO_WM_UNIT_ID" val="diagram20181194_5*n_h_i*1_1_6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29.xml><?xml version="1.0" encoding="utf-8"?>
<p:tagLst xmlns:p="http://schemas.openxmlformats.org/presentationml/2006/main">
  <p:tag name="KSO_WM_TEMPLATE_CATEGORY" val="diagram"/>
  <p:tag name="KSO_WM_TEMPLATE_INDEX" val="20181194"/>
  <p:tag name="KSO_WM_UNIT_TYPE" val="n_h_i"/>
  <p:tag name="KSO_WM_UNIT_INDEX" val="1_1_67"/>
  <p:tag name="KSO_WM_UNIT_ID" val="diagram20181194_5*n_h_i*1_1_6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3.xml><?xml version="1.0" encoding="utf-8"?>
<p:tagLst xmlns:p="http://schemas.openxmlformats.org/presentationml/2006/main">
  <p:tag name="KSO_WM_TEMPLATE_CATEGORY" val="diagram"/>
  <p:tag name="KSO_WM_TEMPLATE_INDEX" val="20185962"/>
  <p:tag name="KSO_WM_TAG_VERSION" val="1.0"/>
  <p:tag name="KSO_WM_UNIT_TYPE" val="q_h_f"/>
  <p:tag name="KSO_WM_UNIT_INDEX" val="1_3_1"/>
  <p:tag name="KSO_WM_UNIT_ID" val="diagram20185962_1*q_h_f*1_3_1"/>
  <p:tag name="KSO_WM_UNIT_LAYERLEVEL" val="1_1_1"/>
  <p:tag name="KSO_WM_UNIT_VALUE" val="30"/>
  <p:tag name="KSO_WM_UNIT_HIGHLIGHT" val="0"/>
  <p:tag name="KSO_WM_UNIT_COMPATIBLE" val="0"/>
  <p:tag name="KSO_WM_UNIT_CLEAR" val="0"/>
  <p:tag name="KSO_WM_BEAUTIFY_FLAG" val="#wm#"/>
  <p:tag name="KSO_WM_DIAGRAM_GROUP_CODE" val="q1-1"/>
  <p:tag name="KSO_WM_UNIT_PRESET_TEXT" val="此部分内容作为文字排版占位显示_x000B_（建议使用主题字体）"/>
  <p:tag name="KSO_WM_UNIT_TEXT_FILL_FORE_SCHEMECOLOR_INDEX" val="13"/>
  <p:tag name="KSO_WM_UNIT_TEXT_FILL_TYPE" val="1"/>
  <p:tag name="KSO_WM_UNIT_USESOURCEFORMAT_APPLY" val="0"/>
</p:tagLst>
</file>

<file path=ppt/tags/tag230.xml><?xml version="1.0" encoding="utf-8"?>
<p:tagLst xmlns:p="http://schemas.openxmlformats.org/presentationml/2006/main">
  <p:tag name="KSO_WM_TEMPLATE_CATEGORY" val="diagram"/>
  <p:tag name="KSO_WM_TEMPLATE_INDEX" val="20181194"/>
  <p:tag name="KSO_WM_UNIT_TYPE" val="n_h_i"/>
  <p:tag name="KSO_WM_UNIT_INDEX" val="1_1_68"/>
  <p:tag name="KSO_WM_UNIT_ID" val="diagram20181194_5*n_h_i*1_1_68"/>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31.xml><?xml version="1.0" encoding="utf-8"?>
<p:tagLst xmlns:p="http://schemas.openxmlformats.org/presentationml/2006/main">
  <p:tag name="KSO_WM_TEMPLATE_CATEGORY" val="diagram"/>
  <p:tag name="KSO_WM_TEMPLATE_INDEX" val="20181194"/>
  <p:tag name="KSO_WM_UNIT_TYPE" val="n_h_i"/>
  <p:tag name="KSO_WM_UNIT_INDEX" val="1_1_69"/>
  <p:tag name="KSO_WM_UNIT_ID" val="diagram20181194_5*n_h_i*1_1_69"/>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32.xml><?xml version="1.0" encoding="utf-8"?>
<p:tagLst xmlns:p="http://schemas.openxmlformats.org/presentationml/2006/main">
  <p:tag name="KSO_WM_TEMPLATE_CATEGORY" val="diagram"/>
  <p:tag name="KSO_WM_TEMPLATE_INDEX" val="20181194"/>
  <p:tag name="KSO_WM_UNIT_TYPE" val="n_h_i"/>
  <p:tag name="KSO_WM_UNIT_INDEX" val="1_1_70"/>
  <p:tag name="KSO_WM_UNIT_ID" val="diagram20181194_5*n_h_i*1_1_7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33.xml><?xml version="1.0" encoding="utf-8"?>
<p:tagLst xmlns:p="http://schemas.openxmlformats.org/presentationml/2006/main">
  <p:tag name="KSO_WM_TEMPLATE_CATEGORY" val="diagram"/>
  <p:tag name="KSO_WM_TEMPLATE_INDEX" val="20181194"/>
  <p:tag name="KSO_WM_UNIT_TYPE" val="n_h_i"/>
  <p:tag name="KSO_WM_UNIT_INDEX" val="1_1_71"/>
  <p:tag name="KSO_WM_UNIT_ID" val="diagram20181194_5*n_h_i*1_1_7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34.xml><?xml version="1.0" encoding="utf-8"?>
<p:tagLst xmlns:p="http://schemas.openxmlformats.org/presentationml/2006/main">
  <p:tag name="KSO_WM_TEMPLATE_CATEGORY" val="diagram"/>
  <p:tag name="KSO_WM_TEMPLATE_INDEX" val="20181194"/>
  <p:tag name="KSO_WM_UNIT_TYPE" val="n_h_i"/>
  <p:tag name="KSO_WM_UNIT_INDEX" val="1_1_72"/>
  <p:tag name="KSO_WM_UNIT_ID" val="diagram20181194_5*n_h_i*1_1_7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35.xml><?xml version="1.0" encoding="utf-8"?>
<p:tagLst xmlns:p="http://schemas.openxmlformats.org/presentationml/2006/main">
  <p:tag name="KSO_WM_TEMPLATE_CATEGORY" val="diagram"/>
  <p:tag name="KSO_WM_TEMPLATE_INDEX" val="20181194"/>
  <p:tag name="KSO_WM_UNIT_TYPE" val="n_h_i"/>
  <p:tag name="KSO_WM_UNIT_INDEX" val="1_1_73"/>
  <p:tag name="KSO_WM_UNIT_ID" val="diagram20181194_5*n_h_i*1_1_7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36.xml><?xml version="1.0" encoding="utf-8"?>
<p:tagLst xmlns:p="http://schemas.openxmlformats.org/presentationml/2006/main">
  <p:tag name="KSO_WM_TEMPLATE_CATEGORY" val="diagram"/>
  <p:tag name="KSO_WM_TEMPLATE_INDEX" val="20181194"/>
  <p:tag name="KSO_WM_UNIT_TYPE" val="n_h_i"/>
  <p:tag name="KSO_WM_UNIT_INDEX" val="1_1_74"/>
  <p:tag name="KSO_WM_UNIT_ID" val="diagram20181194_5*n_h_i*1_1_7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37.xml><?xml version="1.0" encoding="utf-8"?>
<p:tagLst xmlns:p="http://schemas.openxmlformats.org/presentationml/2006/main">
  <p:tag name="KSO_WM_TEMPLATE_CATEGORY" val="diagram"/>
  <p:tag name="KSO_WM_TEMPLATE_INDEX" val="20181194"/>
  <p:tag name="KSO_WM_UNIT_TYPE" val="n_h_i"/>
  <p:tag name="KSO_WM_UNIT_INDEX" val="1_1_75"/>
  <p:tag name="KSO_WM_UNIT_ID" val="diagram20181194_5*n_h_i*1_1_7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38.xml><?xml version="1.0" encoding="utf-8"?>
<p:tagLst xmlns:p="http://schemas.openxmlformats.org/presentationml/2006/main">
  <p:tag name="KSO_WM_TEMPLATE_CATEGORY" val="diagram"/>
  <p:tag name="KSO_WM_TEMPLATE_INDEX" val="20181194"/>
  <p:tag name="KSO_WM_UNIT_TYPE" val="n_h_i"/>
  <p:tag name="KSO_WM_UNIT_INDEX" val="1_1_76"/>
  <p:tag name="KSO_WM_UNIT_ID" val="diagram20181194_5*n_h_i*1_1_7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39.xml><?xml version="1.0" encoding="utf-8"?>
<p:tagLst xmlns:p="http://schemas.openxmlformats.org/presentationml/2006/main">
  <p:tag name="KSO_WM_TEMPLATE_CATEGORY" val="diagram"/>
  <p:tag name="KSO_WM_TEMPLATE_INDEX" val="20181194"/>
  <p:tag name="KSO_WM_UNIT_TYPE" val="n_h_i"/>
  <p:tag name="KSO_WM_UNIT_INDEX" val="1_1_77"/>
  <p:tag name="KSO_WM_UNIT_ID" val="diagram20181194_5*n_h_i*1_1_7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4.xml><?xml version="1.0" encoding="utf-8"?>
<p:tagLst xmlns:p="http://schemas.openxmlformats.org/presentationml/2006/main">
  <p:tag name="KSO_WM_TEMPLATE_CATEGORY" val="diagram"/>
  <p:tag name="KSO_WM_TEMPLATE_INDEX" val="20185962"/>
  <p:tag name="KSO_WM_TAG_VERSION" val="1.0"/>
  <p:tag name="KSO_WM_UNIT_TYPE" val="q_h_a"/>
  <p:tag name="KSO_WM_UNIT_INDEX" val="1_3_1"/>
  <p:tag name="KSO_WM_UNIT_ID" val="diagram20185962_1*q_h_a*1_3_1"/>
  <p:tag name="KSO_WM_UNIT_LAYERLEVEL" val="1_1_1"/>
  <p:tag name="KSO_WM_UNIT_VALUE" val="10"/>
  <p:tag name="KSO_WM_UNIT_HIGHLIGHT" val="0"/>
  <p:tag name="KSO_WM_UNIT_COMPATIBLE" val="0"/>
  <p:tag name="KSO_WM_UNIT_CLEAR" val="0"/>
  <p:tag name="KSO_WM_BEAUTIFY_FLAG" val="#wm#"/>
  <p:tag name="KSO_WM_DIAGRAM_GROUP_CODE" val="q1-1"/>
  <p:tag name="KSO_WM_UNIT_PRESET_TEXT" val="标题文本预设"/>
  <p:tag name="KSO_WM_UNIT_TEXT_FILL_FORE_SCHEMECOLOR_INDEX" val="8"/>
  <p:tag name="KSO_WM_UNIT_TEXT_FILL_TYPE" val="1"/>
  <p:tag name="KSO_WM_UNIT_USESOURCEFORMAT_APPLY" val="0"/>
</p:tagLst>
</file>

<file path=ppt/tags/tag240.xml><?xml version="1.0" encoding="utf-8"?>
<p:tagLst xmlns:p="http://schemas.openxmlformats.org/presentationml/2006/main">
  <p:tag name="KSO_WM_TEMPLATE_CATEGORY" val="diagram"/>
  <p:tag name="KSO_WM_TEMPLATE_INDEX" val="20181194"/>
  <p:tag name="KSO_WM_UNIT_TYPE" val="n_h_i"/>
  <p:tag name="KSO_WM_UNIT_INDEX" val="1_1_78"/>
  <p:tag name="KSO_WM_UNIT_ID" val="diagram20181194_5*n_h_i*1_1_78"/>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41.xml><?xml version="1.0" encoding="utf-8"?>
<p:tagLst xmlns:p="http://schemas.openxmlformats.org/presentationml/2006/main">
  <p:tag name="KSO_WM_TEMPLATE_CATEGORY" val="diagram"/>
  <p:tag name="KSO_WM_TEMPLATE_INDEX" val="20181194"/>
  <p:tag name="KSO_WM_UNIT_TYPE" val="n_h_i"/>
  <p:tag name="KSO_WM_UNIT_INDEX" val="1_1_79"/>
  <p:tag name="KSO_WM_UNIT_ID" val="diagram20181194_5*n_h_i*1_1_79"/>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42.xml><?xml version="1.0" encoding="utf-8"?>
<p:tagLst xmlns:p="http://schemas.openxmlformats.org/presentationml/2006/main">
  <p:tag name="KSO_WM_TEMPLATE_CATEGORY" val="diagram"/>
  <p:tag name="KSO_WM_TEMPLATE_INDEX" val="20181194"/>
  <p:tag name="KSO_WM_UNIT_TYPE" val="n_h_i"/>
  <p:tag name="KSO_WM_UNIT_INDEX" val="1_1_80"/>
  <p:tag name="KSO_WM_UNIT_ID" val="diagram20181194_5*n_h_i*1_1_8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43.xml><?xml version="1.0" encoding="utf-8"?>
<p:tagLst xmlns:p="http://schemas.openxmlformats.org/presentationml/2006/main">
  <p:tag name="KSO_WM_TEMPLATE_CATEGORY" val="diagram"/>
  <p:tag name="KSO_WM_TEMPLATE_INDEX" val="20181194"/>
  <p:tag name="KSO_WM_UNIT_TYPE" val="n_h_i"/>
  <p:tag name="KSO_WM_UNIT_INDEX" val="1_1_81"/>
  <p:tag name="KSO_WM_UNIT_ID" val="diagram20181194_5*n_h_i*1_1_8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44.xml><?xml version="1.0" encoding="utf-8"?>
<p:tagLst xmlns:p="http://schemas.openxmlformats.org/presentationml/2006/main">
  <p:tag name="KSO_WM_TEMPLATE_CATEGORY" val="diagram"/>
  <p:tag name="KSO_WM_TEMPLATE_INDEX" val="20181194"/>
  <p:tag name="KSO_WM_UNIT_TYPE" val="n_h_i"/>
  <p:tag name="KSO_WM_UNIT_INDEX" val="1_1_82"/>
  <p:tag name="KSO_WM_UNIT_ID" val="diagram20181194_5*n_h_i*1_1_8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45.xml><?xml version="1.0" encoding="utf-8"?>
<p:tagLst xmlns:p="http://schemas.openxmlformats.org/presentationml/2006/main">
  <p:tag name="KSO_WM_TEMPLATE_CATEGORY" val="diagram"/>
  <p:tag name="KSO_WM_TEMPLATE_INDEX" val="20181194"/>
  <p:tag name="KSO_WM_UNIT_TYPE" val="n_h_i"/>
  <p:tag name="KSO_WM_UNIT_INDEX" val="1_1_83"/>
  <p:tag name="KSO_WM_UNIT_ID" val="diagram20181194_5*n_h_i*1_1_8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46.xml><?xml version="1.0" encoding="utf-8"?>
<p:tagLst xmlns:p="http://schemas.openxmlformats.org/presentationml/2006/main">
  <p:tag name="KSO_WM_TEMPLATE_CATEGORY" val="diagram"/>
  <p:tag name="KSO_WM_TEMPLATE_INDEX" val="20181194"/>
  <p:tag name="KSO_WM_UNIT_TYPE" val="n_h_i"/>
  <p:tag name="KSO_WM_UNIT_INDEX" val="1_1_84"/>
  <p:tag name="KSO_WM_UNIT_ID" val="diagram20181194_5*n_h_i*1_1_8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47.xml><?xml version="1.0" encoding="utf-8"?>
<p:tagLst xmlns:p="http://schemas.openxmlformats.org/presentationml/2006/main">
  <p:tag name="KSO_WM_TEMPLATE_CATEGORY" val="diagram"/>
  <p:tag name="KSO_WM_TEMPLATE_INDEX" val="20181194"/>
  <p:tag name="KSO_WM_UNIT_TYPE" val="n_h_i"/>
  <p:tag name="KSO_WM_UNIT_INDEX" val="1_1_85"/>
  <p:tag name="KSO_WM_UNIT_ID" val="diagram20181194_5*n_h_i*1_1_8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48.xml><?xml version="1.0" encoding="utf-8"?>
<p:tagLst xmlns:p="http://schemas.openxmlformats.org/presentationml/2006/main">
  <p:tag name="KSO_WM_TEMPLATE_CATEGORY" val="diagram"/>
  <p:tag name="KSO_WM_TEMPLATE_INDEX" val="20181194"/>
  <p:tag name="KSO_WM_UNIT_TYPE" val="n_h_i"/>
  <p:tag name="KSO_WM_UNIT_INDEX" val="1_1_86"/>
  <p:tag name="KSO_WM_UNIT_ID" val="diagram20181194_5*n_h_i*1_1_8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49.xml><?xml version="1.0" encoding="utf-8"?>
<p:tagLst xmlns:p="http://schemas.openxmlformats.org/presentationml/2006/main">
  <p:tag name="KSO_WM_TEMPLATE_CATEGORY" val="diagram"/>
  <p:tag name="KSO_WM_TEMPLATE_INDEX" val="20181194"/>
  <p:tag name="KSO_WM_UNIT_TYPE" val="n_h_i"/>
  <p:tag name="KSO_WM_UNIT_INDEX" val="1_1_87"/>
  <p:tag name="KSO_WM_UNIT_ID" val="diagram20181194_5*n_h_i*1_1_8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5.xml><?xml version="1.0" encoding="utf-8"?>
<p:tagLst xmlns:p="http://schemas.openxmlformats.org/presentationml/2006/main">
  <p:tag name="KSO_WM_TEMPLATE_CATEGORY" val="diagram"/>
  <p:tag name="KSO_WM_TEMPLATE_INDEX" val="20185962"/>
  <p:tag name="KSO_WM_TAG_VERSION" val="1.0"/>
  <p:tag name="KSO_WM_UNIT_TYPE" val="q_h_f"/>
  <p:tag name="KSO_WM_UNIT_INDEX" val="1_1_1"/>
  <p:tag name="KSO_WM_UNIT_ID" val="diagram20185962_1*q_h_f*1_1_1"/>
  <p:tag name="KSO_WM_UNIT_LAYERLEVEL" val="1_1_1"/>
  <p:tag name="KSO_WM_UNIT_VALUE" val="30"/>
  <p:tag name="KSO_WM_UNIT_HIGHLIGHT" val="0"/>
  <p:tag name="KSO_WM_UNIT_COMPATIBLE" val="0"/>
  <p:tag name="KSO_WM_UNIT_CLEAR" val="0"/>
  <p:tag name="KSO_WM_BEAUTIFY_FLAG" val="#wm#"/>
  <p:tag name="KSO_WM_DIAGRAM_GROUP_CODE" val="q1-1"/>
  <p:tag name="KSO_WM_UNIT_PRESET_TEXT" val="此部分内容作为文字排版占位显示_x000B_（建议使用主题字体）"/>
  <p:tag name="KSO_WM_UNIT_TEXT_FILL_FORE_SCHEMECOLOR_INDEX" val="13"/>
  <p:tag name="KSO_WM_UNIT_TEXT_FILL_TYPE" val="1"/>
  <p:tag name="KSO_WM_UNIT_USESOURCEFORMAT_APPLY" val="0"/>
</p:tagLst>
</file>

<file path=ppt/tags/tag250.xml><?xml version="1.0" encoding="utf-8"?>
<p:tagLst xmlns:p="http://schemas.openxmlformats.org/presentationml/2006/main">
  <p:tag name="KSO_WM_TEMPLATE_CATEGORY" val="diagram"/>
  <p:tag name="KSO_WM_TEMPLATE_INDEX" val="20181194"/>
  <p:tag name="KSO_WM_UNIT_TYPE" val="n_h_i"/>
  <p:tag name="KSO_WM_UNIT_INDEX" val="1_1_88"/>
  <p:tag name="KSO_WM_UNIT_ID" val="diagram20181194_5*n_h_i*1_1_88"/>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51.xml><?xml version="1.0" encoding="utf-8"?>
<p:tagLst xmlns:p="http://schemas.openxmlformats.org/presentationml/2006/main">
  <p:tag name="KSO_WM_TEMPLATE_CATEGORY" val="diagram"/>
  <p:tag name="KSO_WM_TEMPLATE_INDEX" val="20181194"/>
  <p:tag name="KSO_WM_UNIT_TYPE" val="n_h_i"/>
  <p:tag name="KSO_WM_UNIT_INDEX" val="1_1_89"/>
  <p:tag name="KSO_WM_UNIT_ID" val="diagram20181194_5*n_h_i*1_1_89"/>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52.xml><?xml version="1.0" encoding="utf-8"?>
<p:tagLst xmlns:p="http://schemas.openxmlformats.org/presentationml/2006/main">
  <p:tag name="KSO_WM_TEMPLATE_CATEGORY" val="diagram"/>
  <p:tag name="KSO_WM_TEMPLATE_INDEX" val="20181194"/>
  <p:tag name="KSO_WM_UNIT_TYPE" val="n_h_i"/>
  <p:tag name="KSO_WM_UNIT_INDEX" val="1_1_90"/>
  <p:tag name="KSO_WM_UNIT_ID" val="diagram20181194_5*n_h_i*1_1_9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53.xml><?xml version="1.0" encoding="utf-8"?>
<p:tagLst xmlns:p="http://schemas.openxmlformats.org/presentationml/2006/main">
  <p:tag name="KSO_WM_TEMPLATE_CATEGORY" val="diagram"/>
  <p:tag name="KSO_WM_TEMPLATE_INDEX" val="20181194"/>
  <p:tag name="KSO_WM_UNIT_TYPE" val="n_h_i"/>
  <p:tag name="KSO_WM_UNIT_INDEX" val="1_1_91"/>
  <p:tag name="KSO_WM_UNIT_ID" val="diagram20181194_5*n_h_i*1_1_9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54.xml><?xml version="1.0" encoding="utf-8"?>
<p:tagLst xmlns:p="http://schemas.openxmlformats.org/presentationml/2006/main">
  <p:tag name="KSO_WM_TEMPLATE_CATEGORY" val="diagram"/>
  <p:tag name="KSO_WM_TEMPLATE_INDEX" val="20181194"/>
  <p:tag name="KSO_WM_UNIT_TYPE" val="n_h_i"/>
  <p:tag name="KSO_WM_UNIT_INDEX" val="1_1_92"/>
  <p:tag name="KSO_WM_UNIT_ID" val="diagram20181194_5*n_h_i*1_1_9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55.xml><?xml version="1.0" encoding="utf-8"?>
<p:tagLst xmlns:p="http://schemas.openxmlformats.org/presentationml/2006/main">
  <p:tag name="KSO_WM_TEMPLATE_CATEGORY" val="diagram"/>
  <p:tag name="KSO_WM_TEMPLATE_INDEX" val="20181194"/>
  <p:tag name="KSO_WM_UNIT_TYPE" val="n_h_i"/>
  <p:tag name="KSO_WM_UNIT_INDEX" val="1_1_93"/>
  <p:tag name="KSO_WM_UNIT_ID" val="diagram20181194_5*n_h_i*1_1_9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56.xml><?xml version="1.0" encoding="utf-8"?>
<p:tagLst xmlns:p="http://schemas.openxmlformats.org/presentationml/2006/main">
  <p:tag name="KSO_WM_TEMPLATE_CATEGORY" val="diagram"/>
  <p:tag name="KSO_WM_TEMPLATE_INDEX" val="20181194"/>
  <p:tag name="KSO_WM_UNIT_TYPE" val="n_h_i"/>
  <p:tag name="KSO_WM_UNIT_INDEX" val="1_1_94"/>
  <p:tag name="KSO_WM_UNIT_ID" val="diagram20181194_5*n_h_i*1_1_9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57.xml><?xml version="1.0" encoding="utf-8"?>
<p:tagLst xmlns:p="http://schemas.openxmlformats.org/presentationml/2006/main">
  <p:tag name="KSO_WM_TEMPLATE_CATEGORY" val="diagram"/>
  <p:tag name="KSO_WM_TEMPLATE_INDEX" val="20181194"/>
  <p:tag name="KSO_WM_UNIT_TYPE" val="n_h_i"/>
  <p:tag name="KSO_WM_UNIT_INDEX" val="1_1_95"/>
  <p:tag name="KSO_WM_UNIT_ID" val="diagram20181194_5*n_h_i*1_1_9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58.xml><?xml version="1.0" encoding="utf-8"?>
<p:tagLst xmlns:p="http://schemas.openxmlformats.org/presentationml/2006/main">
  <p:tag name="KSO_WM_TEMPLATE_CATEGORY" val="diagram"/>
  <p:tag name="KSO_WM_TEMPLATE_INDEX" val="20181194"/>
  <p:tag name="KSO_WM_UNIT_TYPE" val="n_h_i"/>
  <p:tag name="KSO_WM_UNIT_INDEX" val="1_1_96"/>
  <p:tag name="KSO_WM_UNIT_ID" val="diagram20181194_5*n_h_i*1_1_9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59.xml><?xml version="1.0" encoding="utf-8"?>
<p:tagLst xmlns:p="http://schemas.openxmlformats.org/presentationml/2006/main">
  <p:tag name="KSO_WM_TEMPLATE_CATEGORY" val="diagram"/>
  <p:tag name="KSO_WM_TEMPLATE_INDEX" val="20181194"/>
  <p:tag name="KSO_WM_UNIT_TYPE" val="n_h_i"/>
  <p:tag name="KSO_WM_UNIT_INDEX" val="1_1_97"/>
  <p:tag name="KSO_WM_UNIT_ID" val="diagram20181194_5*n_h_i*1_1_9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6.xml><?xml version="1.0" encoding="utf-8"?>
<p:tagLst xmlns:p="http://schemas.openxmlformats.org/presentationml/2006/main">
  <p:tag name="KSO_WM_TEMPLATE_CATEGORY" val="diagram"/>
  <p:tag name="KSO_WM_TEMPLATE_INDEX" val="20185962"/>
  <p:tag name="KSO_WM_TAG_VERSION" val="1.0"/>
  <p:tag name="KSO_WM_UNIT_TYPE" val="q_h_a"/>
  <p:tag name="KSO_WM_UNIT_INDEX" val="1_1_1"/>
  <p:tag name="KSO_WM_UNIT_ID" val="diagram20185962_1*q_h_a*1_1_1"/>
  <p:tag name="KSO_WM_UNIT_LAYERLEVEL" val="1_1_1"/>
  <p:tag name="KSO_WM_UNIT_VALUE" val="10"/>
  <p:tag name="KSO_WM_UNIT_HIGHLIGHT" val="0"/>
  <p:tag name="KSO_WM_UNIT_COMPATIBLE" val="0"/>
  <p:tag name="KSO_WM_UNIT_CLEAR" val="0"/>
  <p:tag name="KSO_WM_BEAUTIFY_FLAG" val="#wm#"/>
  <p:tag name="KSO_WM_DIAGRAM_GROUP_CODE" val="q1-1"/>
  <p:tag name="KSO_WM_UNIT_PRESET_TEXT" val="标题文本预设"/>
  <p:tag name="KSO_WM_UNIT_TEXT_FILL_FORE_SCHEMECOLOR_INDEX" val="5"/>
  <p:tag name="KSO_WM_UNIT_TEXT_FILL_TYPE" val="1"/>
  <p:tag name="KSO_WM_UNIT_USESOURCEFORMAT_APPLY" val="0"/>
</p:tagLst>
</file>

<file path=ppt/tags/tag260.xml><?xml version="1.0" encoding="utf-8"?>
<p:tagLst xmlns:p="http://schemas.openxmlformats.org/presentationml/2006/main">
  <p:tag name="KSO_WM_TEMPLATE_CATEGORY" val="diagram"/>
  <p:tag name="KSO_WM_TEMPLATE_INDEX" val="20181194"/>
  <p:tag name="KSO_WM_UNIT_TYPE" val="n_h_i"/>
  <p:tag name="KSO_WM_UNIT_INDEX" val="1_1_98"/>
  <p:tag name="KSO_WM_UNIT_ID" val="diagram20181194_5*n_h_i*1_1_98"/>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61.xml><?xml version="1.0" encoding="utf-8"?>
<p:tagLst xmlns:p="http://schemas.openxmlformats.org/presentationml/2006/main">
  <p:tag name="KSO_WM_TEMPLATE_CATEGORY" val="diagram"/>
  <p:tag name="KSO_WM_TEMPLATE_INDEX" val="20181194"/>
  <p:tag name="KSO_WM_UNIT_TYPE" val="n_h_i"/>
  <p:tag name="KSO_WM_UNIT_INDEX" val="1_1_99"/>
  <p:tag name="KSO_WM_UNIT_ID" val="diagram20181194_5*n_h_i*1_1_99"/>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62.xml><?xml version="1.0" encoding="utf-8"?>
<p:tagLst xmlns:p="http://schemas.openxmlformats.org/presentationml/2006/main">
  <p:tag name="KSO_WM_TEMPLATE_CATEGORY" val="diagram"/>
  <p:tag name="KSO_WM_TEMPLATE_INDEX" val="20181194"/>
  <p:tag name="KSO_WM_UNIT_TYPE" val="n_h_i"/>
  <p:tag name="KSO_WM_UNIT_INDEX" val="1_1_100"/>
  <p:tag name="KSO_WM_UNIT_ID" val="diagram20181194_5*n_h_i*1_1_10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63.xml><?xml version="1.0" encoding="utf-8"?>
<p:tagLst xmlns:p="http://schemas.openxmlformats.org/presentationml/2006/main">
  <p:tag name="KSO_WM_TEMPLATE_CATEGORY" val="diagram"/>
  <p:tag name="KSO_WM_TEMPLATE_INDEX" val="20181194"/>
  <p:tag name="KSO_WM_UNIT_TYPE" val="n_h_i"/>
  <p:tag name="KSO_WM_UNIT_INDEX" val="1_1_101"/>
  <p:tag name="KSO_WM_UNIT_ID" val="diagram20181194_5*n_h_i*1_1_10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64.xml><?xml version="1.0" encoding="utf-8"?>
<p:tagLst xmlns:p="http://schemas.openxmlformats.org/presentationml/2006/main">
  <p:tag name="KSO_WM_TEMPLATE_CATEGORY" val="diagram"/>
  <p:tag name="KSO_WM_TEMPLATE_INDEX" val="20181194"/>
  <p:tag name="KSO_WM_UNIT_TYPE" val="n_h_i"/>
  <p:tag name="KSO_WM_UNIT_INDEX" val="1_1_102"/>
  <p:tag name="KSO_WM_UNIT_ID" val="diagram20181194_5*n_h_i*1_1_10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65.xml><?xml version="1.0" encoding="utf-8"?>
<p:tagLst xmlns:p="http://schemas.openxmlformats.org/presentationml/2006/main">
  <p:tag name="KSO_WM_TEMPLATE_CATEGORY" val="diagram"/>
  <p:tag name="KSO_WM_TEMPLATE_INDEX" val="20181194"/>
  <p:tag name="KSO_WM_UNIT_TYPE" val="n_h_i"/>
  <p:tag name="KSO_WM_UNIT_INDEX" val="1_1_103"/>
  <p:tag name="KSO_WM_UNIT_ID" val="diagram20181194_5*n_h_i*1_1_10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66.xml><?xml version="1.0" encoding="utf-8"?>
<p:tagLst xmlns:p="http://schemas.openxmlformats.org/presentationml/2006/main">
  <p:tag name="KSO_WM_TEMPLATE_CATEGORY" val="diagram"/>
  <p:tag name="KSO_WM_TEMPLATE_INDEX" val="20181194"/>
  <p:tag name="KSO_WM_UNIT_TYPE" val="n_h_i"/>
  <p:tag name="KSO_WM_UNIT_INDEX" val="1_1_104"/>
  <p:tag name="KSO_WM_UNIT_ID" val="diagram20181194_5*n_h_i*1_1_10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67.xml><?xml version="1.0" encoding="utf-8"?>
<p:tagLst xmlns:p="http://schemas.openxmlformats.org/presentationml/2006/main">
  <p:tag name="KSO_WM_TEMPLATE_CATEGORY" val="diagram"/>
  <p:tag name="KSO_WM_TEMPLATE_INDEX" val="20181194"/>
  <p:tag name="KSO_WM_UNIT_TYPE" val="n_h_i"/>
  <p:tag name="KSO_WM_UNIT_INDEX" val="1_1_105"/>
  <p:tag name="KSO_WM_UNIT_ID" val="diagram20181194_5*n_h_i*1_1_10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68.xml><?xml version="1.0" encoding="utf-8"?>
<p:tagLst xmlns:p="http://schemas.openxmlformats.org/presentationml/2006/main">
  <p:tag name="KSO_WM_TEMPLATE_CATEGORY" val="diagram"/>
  <p:tag name="KSO_WM_TEMPLATE_INDEX" val="20181194"/>
  <p:tag name="KSO_WM_UNIT_TYPE" val="n_h_i"/>
  <p:tag name="KSO_WM_UNIT_INDEX" val="1_1_106"/>
  <p:tag name="KSO_WM_UNIT_ID" val="diagram20181194_5*n_h_i*1_1_10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69.xml><?xml version="1.0" encoding="utf-8"?>
<p:tagLst xmlns:p="http://schemas.openxmlformats.org/presentationml/2006/main">
  <p:tag name="KSO_WM_TEMPLATE_CATEGORY" val="diagram"/>
  <p:tag name="KSO_WM_TEMPLATE_INDEX" val="20181194"/>
  <p:tag name="KSO_WM_UNIT_TYPE" val="n_h_i"/>
  <p:tag name="KSO_WM_UNIT_INDEX" val="1_1_107"/>
  <p:tag name="KSO_WM_UNIT_ID" val="diagram20181194_5*n_h_i*1_1_10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7.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2_3"/>
  <p:tag name="KSO_WM_UNIT_ID" val="diagram20185962_1*q_h_i*1_2_3"/>
  <p:tag name="KSO_WM_UNIT_LAYERLEVEL" val="1_1_1"/>
  <p:tag name="KSO_WM_BEAUTIFY_FLAG" val="#wm#"/>
  <p:tag name="KSO_WM_DIAGRAM_GROUP_CODE" val="q1-1"/>
  <p:tag name="KSO_WM_UNIT_FILL_FORE_SCHEMECOLOR_INDEX" val="14"/>
  <p:tag name="KSO_WM_UNIT_FILL_TYPE" val="1"/>
  <p:tag name="KSO_WM_UNIT_TEXT_FILL_FORE_SCHEMECOLOR_INDEX" val="13"/>
  <p:tag name="KSO_WM_UNIT_TEXT_FILL_TYPE" val="1"/>
  <p:tag name="KSO_WM_UNIT_USESOURCEFORMAT_APPLY" val="0"/>
</p:tagLst>
</file>

<file path=ppt/tags/tag270.xml><?xml version="1.0" encoding="utf-8"?>
<p:tagLst xmlns:p="http://schemas.openxmlformats.org/presentationml/2006/main">
  <p:tag name="KSO_WM_TEMPLATE_CATEGORY" val="diagram"/>
  <p:tag name="KSO_WM_TEMPLATE_INDEX" val="20181194"/>
  <p:tag name="KSO_WM_UNIT_TYPE" val="n_h_i"/>
  <p:tag name="KSO_WM_UNIT_INDEX" val="1_1_108"/>
  <p:tag name="KSO_WM_UNIT_ID" val="diagram20181194_5*n_h_i*1_1_108"/>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71.xml><?xml version="1.0" encoding="utf-8"?>
<p:tagLst xmlns:p="http://schemas.openxmlformats.org/presentationml/2006/main">
  <p:tag name="KSO_WM_TEMPLATE_CATEGORY" val="diagram"/>
  <p:tag name="KSO_WM_TEMPLATE_INDEX" val="20181194"/>
  <p:tag name="KSO_WM_UNIT_TYPE" val="n_h_i"/>
  <p:tag name="KSO_WM_UNIT_INDEX" val="1_1_109"/>
  <p:tag name="KSO_WM_UNIT_ID" val="diagram20181194_5*n_h_i*1_1_109"/>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72.xml><?xml version="1.0" encoding="utf-8"?>
<p:tagLst xmlns:p="http://schemas.openxmlformats.org/presentationml/2006/main">
  <p:tag name="KSO_WM_TEMPLATE_CATEGORY" val="diagram"/>
  <p:tag name="KSO_WM_TEMPLATE_INDEX" val="20181194"/>
  <p:tag name="KSO_WM_UNIT_TYPE" val="n_h_i"/>
  <p:tag name="KSO_WM_UNIT_INDEX" val="1_1_110"/>
  <p:tag name="KSO_WM_UNIT_ID" val="diagram20181194_5*n_h_i*1_1_11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73.xml><?xml version="1.0" encoding="utf-8"?>
<p:tagLst xmlns:p="http://schemas.openxmlformats.org/presentationml/2006/main">
  <p:tag name="KSO_WM_TEMPLATE_CATEGORY" val="diagram"/>
  <p:tag name="KSO_WM_TEMPLATE_INDEX" val="20181194"/>
  <p:tag name="KSO_WM_UNIT_TYPE" val="n_h_i"/>
  <p:tag name="KSO_WM_UNIT_INDEX" val="1_1_111"/>
  <p:tag name="KSO_WM_UNIT_ID" val="diagram20181194_5*n_h_i*1_1_111"/>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74.xml><?xml version="1.0" encoding="utf-8"?>
<p:tagLst xmlns:p="http://schemas.openxmlformats.org/presentationml/2006/main">
  <p:tag name="KSO_WM_TEMPLATE_CATEGORY" val="diagram"/>
  <p:tag name="KSO_WM_TEMPLATE_INDEX" val="20181194"/>
  <p:tag name="KSO_WM_UNIT_TYPE" val="n_h_i"/>
  <p:tag name="KSO_WM_UNIT_INDEX" val="1_1_112"/>
  <p:tag name="KSO_WM_UNIT_ID" val="diagram20181194_5*n_h_i*1_1_112"/>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75.xml><?xml version="1.0" encoding="utf-8"?>
<p:tagLst xmlns:p="http://schemas.openxmlformats.org/presentationml/2006/main">
  <p:tag name="KSO_WM_TEMPLATE_CATEGORY" val="diagram"/>
  <p:tag name="KSO_WM_TEMPLATE_INDEX" val="20181194"/>
  <p:tag name="KSO_WM_UNIT_TYPE" val="n_h_i"/>
  <p:tag name="KSO_WM_UNIT_INDEX" val="1_1_113"/>
  <p:tag name="KSO_WM_UNIT_ID" val="diagram20181194_5*n_h_i*1_1_113"/>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76.xml><?xml version="1.0" encoding="utf-8"?>
<p:tagLst xmlns:p="http://schemas.openxmlformats.org/presentationml/2006/main">
  <p:tag name="KSO_WM_TEMPLATE_CATEGORY" val="diagram"/>
  <p:tag name="KSO_WM_TEMPLATE_INDEX" val="20181194"/>
  <p:tag name="KSO_WM_UNIT_TYPE" val="n_h_i"/>
  <p:tag name="KSO_WM_UNIT_INDEX" val="1_1_114"/>
  <p:tag name="KSO_WM_UNIT_ID" val="diagram20181194_5*n_h_i*1_1_114"/>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77.xml><?xml version="1.0" encoding="utf-8"?>
<p:tagLst xmlns:p="http://schemas.openxmlformats.org/presentationml/2006/main">
  <p:tag name="KSO_WM_TEMPLATE_CATEGORY" val="diagram"/>
  <p:tag name="KSO_WM_TEMPLATE_INDEX" val="20181194"/>
  <p:tag name="KSO_WM_UNIT_TYPE" val="n_h_i"/>
  <p:tag name="KSO_WM_UNIT_INDEX" val="1_1_115"/>
  <p:tag name="KSO_WM_UNIT_ID" val="diagram20181194_5*n_h_i*1_1_115"/>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78.xml><?xml version="1.0" encoding="utf-8"?>
<p:tagLst xmlns:p="http://schemas.openxmlformats.org/presentationml/2006/main">
  <p:tag name="KSO_WM_TEMPLATE_CATEGORY" val="diagram"/>
  <p:tag name="KSO_WM_TEMPLATE_INDEX" val="20181194"/>
  <p:tag name="KSO_WM_UNIT_TYPE" val="n_h_i"/>
  <p:tag name="KSO_WM_UNIT_INDEX" val="1_1_116"/>
  <p:tag name="KSO_WM_UNIT_ID" val="diagram20181194_5*n_h_i*1_1_116"/>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79.xml><?xml version="1.0" encoding="utf-8"?>
<p:tagLst xmlns:p="http://schemas.openxmlformats.org/presentationml/2006/main">
  <p:tag name="KSO_WM_TEMPLATE_CATEGORY" val="diagram"/>
  <p:tag name="KSO_WM_TEMPLATE_INDEX" val="20181194"/>
  <p:tag name="KSO_WM_UNIT_TYPE" val="n_h_i"/>
  <p:tag name="KSO_WM_UNIT_INDEX" val="1_1_117"/>
  <p:tag name="KSO_WM_UNIT_ID" val="diagram20181194_5*n_h_i*1_1_117"/>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8.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1_3"/>
  <p:tag name="KSO_WM_UNIT_ID" val="diagram20185962_1*q_h_i*1_1_3"/>
  <p:tag name="KSO_WM_UNIT_LAYERLEVEL" val="1_1_1"/>
  <p:tag name="KSO_WM_BEAUTIFY_FLAG" val="#wm#"/>
  <p:tag name="KSO_WM_DIAGRAM_GROUP_CODE" val="q1-1"/>
  <p:tag name="KSO_WM_UNIT_FILL_FORE_SCHEMECOLOR_INDEX" val="14"/>
  <p:tag name="KSO_WM_UNIT_FILL_TYPE" val="1"/>
  <p:tag name="KSO_WM_UNIT_TEXT_FILL_FORE_SCHEMECOLOR_INDEX" val="13"/>
  <p:tag name="KSO_WM_UNIT_TEXT_FILL_TYPE" val="1"/>
  <p:tag name="KSO_WM_UNIT_USESOURCEFORMAT_APPLY" val="0"/>
</p:tagLst>
</file>

<file path=ppt/tags/tag280.xml><?xml version="1.0" encoding="utf-8"?>
<p:tagLst xmlns:p="http://schemas.openxmlformats.org/presentationml/2006/main">
  <p:tag name="KSO_WM_TEMPLATE_CATEGORY" val="diagram"/>
  <p:tag name="KSO_WM_TEMPLATE_INDEX" val="20181194"/>
  <p:tag name="KSO_WM_UNIT_TYPE" val="n_h_i"/>
  <p:tag name="KSO_WM_UNIT_INDEX" val="1_1_118"/>
  <p:tag name="KSO_WM_UNIT_ID" val="diagram20181194_5*n_h_i*1_1_118"/>
  <p:tag name="KSO_WM_UNIT_LAYERLEVEL" val="1_1_1"/>
  <p:tag name="KSO_WM_BEAUTIFY_FLAG" val="#wm#"/>
  <p:tag name="KSO_WM_TAG_VERSION" val="1.0"/>
  <p:tag name="KSO_WM_DIAGRAM_GROUP_CODE" val="n1-1"/>
  <p:tag name="KSO_WM_UNIT_FILL_FORE_SCHEMECOLOR_INDEX" val="14"/>
  <p:tag name="KSO_WM_UNIT_FILL_TYPE" val="1"/>
  <p:tag name="KSO_WM_UNIT_TEXT_FILL_FORE_SCHEMECOLOR_INDEX" val="13"/>
  <p:tag name="KSO_WM_UNIT_TEXT_FILL_TYPE" val="1"/>
  <p:tag name="KSO_WM_UNIT_USESOURCEFORMAT_APPLY" val="0"/>
</p:tagLst>
</file>

<file path=ppt/tags/tag281.xml><?xml version="1.0" encoding="utf-8"?>
<p:tagLst xmlns:p="http://schemas.openxmlformats.org/presentationml/2006/main">
  <p:tag name="KSO_WM_TEMPLATE_CATEGORY" val="diagram"/>
  <p:tag name="KSO_WM_TEMPLATE_INDEX" val="20181194"/>
  <p:tag name="KSO_WM_UNIT_TYPE" val="n_h_i"/>
  <p:tag name="KSO_WM_UNIT_INDEX" val="1_1_119"/>
  <p:tag name="KSO_WM_UNIT_ID" val="diagram20181194_5*n_h_i*1_1_119"/>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282.xml><?xml version="1.0" encoding="utf-8"?>
<p:tagLst xmlns:p="http://schemas.openxmlformats.org/presentationml/2006/main">
  <p:tag name="KSO_WM_TEMPLATE_CATEGORY" val="diagram"/>
  <p:tag name="KSO_WM_TEMPLATE_INDEX" val="20181194"/>
  <p:tag name="KSO_WM_UNIT_TYPE" val="n_h_i"/>
  <p:tag name="KSO_WM_UNIT_INDEX" val="1_1_120"/>
  <p:tag name="KSO_WM_UNIT_ID" val="diagram20181194_5*n_h_i*1_1_120"/>
  <p:tag name="KSO_WM_UNIT_LAYERLEVEL" val="1_1_1"/>
  <p:tag name="KSO_WM_BEAUTIFY_FLAG" val="#wm#"/>
  <p:tag name="KSO_WM_TAG_VERSION" val="1.0"/>
  <p:tag name="KSO_WM_DIAGRAM_GROUP_CODE" val="n1-1"/>
  <p:tag name="KSO_WM_UNIT_TEXT_FILL_FORE_SCHEMECOLOR_INDEX" val="13"/>
  <p:tag name="KSO_WM_UNIT_TEXT_FILL_TYPE" val="1"/>
  <p:tag name="KSO_WM_UNIT_USESOURCEFORMAT_APPLY" val="0"/>
</p:tagLst>
</file>

<file path=ppt/tags/tag283.xml><?xml version="1.0" encoding="utf-8"?>
<p:tagLst xmlns:p="http://schemas.openxmlformats.org/presentationml/2006/main">
  <p:tag name="KSO_WM_TEMPLATE_CATEGORY" val="diagram"/>
  <p:tag name="KSO_WM_TEMPLATE_INDEX" val="20181194"/>
  <p:tag name="KSO_WM_UNIT_TYPE" val="n_h_i"/>
  <p:tag name="KSO_WM_UNIT_INDEX" val="1_2_1"/>
  <p:tag name="KSO_WM_UNIT_ID" val="diagram20181194_5*n_h_i*1_2_1"/>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284.xml><?xml version="1.0" encoding="utf-8"?>
<p:tagLst xmlns:p="http://schemas.openxmlformats.org/presentationml/2006/main">
  <p:tag name="KSO_WM_TAG_VERSION" val="1.0"/>
  <p:tag name="KSO_WM_BEAUTIFY_FLAG" val="#wm#"/>
  <p:tag name="KSO_WM_UNIT_TYPE" val="i"/>
  <p:tag name="KSO_WM_UNIT_ID" val="diagram20181194_5*i*244"/>
  <p:tag name="KSO_WM_TEMPLATE_CATEGORY" val="diagram"/>
  <p:tag name="KSO_WM_TEMPLATE_INDEX" val="20181194"/>
  <p:tag name="KSO_WM_UNIT_INDEX" val="244"/>
</p:tagLst>
</file>

<file path=ppt/tags/tag285.xml><?xml version="1.0" encoding="utf-8"?>
<p:tagLst xmlns:p="http://schemas.openxmlformats.org/presentationml/2006/main">
  <p:tag name="KSO_WM_TEMPLATE_CATEGORY" val="diagram"/>
  <p:tag name="KSO_WM_TEMPLATE_INDEX" val="20181194"/>
  <p:tag name="KSO_WM_UNIT_TYPE" val="n_h_i"/>
  <p:tag name="KSO_WM_UNIT_INDEX" val="1_2_2"/>
  <p:tag name="KSO_WM_UNIT_ID" val="diagram20181194_5*n_h_i*1_2_2"/>
  <p:tag name="KSO_WM_UNIT_LAYERLEVEL" val="1_1_1"/>
  <p:tag name="KSO_WM_BEAUTIFY_FLAG" val="#wm#"/>
  <p:tag name="KSO_WM_TAG_VERSION" val="1.0"/>
  <p:tag name="KSO_WM_DIAGRAM_GROUP_CODE" val="n1-1"/>
  <p:tag name="KSO_WM_UNIT_FILL_FORE_SCHEMECOLOR_INDEX" val="5"/>
  <p:tag name="KSO_WM_UNIT_FILL_TYPE" val="1"/>
  <p:tag name="KSO_WM_UNIT_LINE_FORE_SCHEMECOLOR_INDEX" val="5"/>
  <p:tag name="KSO_WM_UNIT_LINE_FILL_TYPE" val="2"/>
  <p:tag name="KSO_WM_UNIT_TEXT_FILL_FORE_SCHEMECOLOR_INDEX" val="15"/>
  <p:tag name="KSO_WM_UNIT_TEXT_FILL_TYPE" val="1"/>
  <p:tag name="KSO_WM_UNIT_USESOURCEFORMAT_APPLY" val="0"/>
</p:tagLst>
</file>

<file path=ppt/tags/tag286.xml><?xml version="1.0" encoding="utf-8"?>
<p:tagLst xmlns:p="http://schemas.openxmlformats.org/presentationml/2006/main">
  <p:tag name="KSO_WM_TEMPLATE_CATEGORY" val="diagram"/>
  <p:tag name="KSO_WM_TEMPLATE_INDEX" val="20181194"/>
  <p:tag name="KSO_WM_UNIT_TYPE" val="n_h_i"/>
  <p:tag name="KSO_WM_UNIT_INDEX" val="1_2_3"/>
  <p:tag name="KSO_WM_UNIT_ID" val="diagram20181194_5*n_h_i*1_2_3"/>
  <p:tag name="KSO_WM_UNIT_LAYERLEVEL" val="1_1_1"/>
  <p:tag name="KSO_WM_BEAUTIFY_FLAG" val="#wm#"/>
  <p:tag name="KSO_WM_TAG_VERSION" val="1.0"/>
  <p:tag name="KSO_WM_DIAGRAM_GROUP_CODE" val="n1-1"/>
  <p:tag name="KSO_WM_UNIT_FILL_FORE_SCHEMECOLOR_INDEX" val="4"/>
  <p:tag name="KSO_WM_UNIT_FILL_TYPE" val="1"/>
  <p:tag name="KSO_WM_UNIT_TEXT_FILL_FORE_SCHEMECOLOR_INDEX" val="15"/>
  <p:tag name="KSO_WM_UNIT_TEXT_FILL_TYPE" val="1"/>
  <p:tag name="KSO_WM_UNIT_USESOURCEFORMAT_APPLY" val="0"/>
</p:tagLst>
</file>

<file path=ppt/tags/tag287.xml><?xml version="1.0" encoding="utf-8"?>
<p:tagLst xmlns:p="http://schemas.openxmlformats.org/presentationml/2006/main">
  <p:tag name="KSO_WM_TEMPLATE_CATEGORY" val="diagram"/>
  <p:tag name="KSO_WM_TEMPLATE_INDEX" val="20181194"/>
  <p:tag name="KSO_WM_UNIT_TYPE" val="n_h_f"/>
  <p:tag name="KSO_WM_UNIT_INDEX" val="1_2_1"/>
  <p:tag name="KSO_WM_UNIT_ID" val="diagram20181194_5*n_h_f*1_2_1"/>
  <p:tag name="KSO_WM_UNIT_LAYERLEVEL" val="1_1_1"/>
  <p:tag name="KSO_WM_UNIT_VALUE" val="24"/>
  <p:tag name="KSO_WM_UNIT_HIGHLIGHT" val="0"/>
  <p:tag name="KSO_WM_UNIT_COMPATIBLE" val="0"/>
  <p:tag name="KSO_WM_UNIT_CLEAR" val="0"/>
  <p:tag name="KSO_WM_BEAUTIFY_FLAG" val="#wm#"/>
  <p:tag name="KSO_WM_TAG_VERSION" val="1.0"/>
  <p:tag name="KSO_WM_DIAGRAM_GROUP_CODE" val="n1-1"/>
  <p:tag name="KSO_WM_UNIT_PRESET_TEXT" val="请在这里输入您的内容文字请在这里输入您的内容文字"/>
  <p:tag name="KSO_WM_UNIT_TEXT_FILL_FORE_SCHEMECOLOR_INDEX" val="15"/>
  <p:tag name="KSO_WM_UNIT_TEXT_FILL_TYPE" val="1"/>
  <p:tag name="KSO_WM_UNIT_USESOURCEFORMAT_APPLY" val="0"/>
</p:tagLst>
</file>

<file path=ppt/tags/tag288.xml><?xml version="1.0" encoding="utf-8"?>
<p:tagLst xmlns:p="http://schemas.openxmlformats.org/presentationml/2006/main">
  <p:tag name="KSO_WM_TAG_VERSION" val="1.0"/>
  <p:tag name="KSO_WM_BEAUTIFY_FLAG" val="#wm#"/>
  <p:tag name="KSO_WM_UNIT_TYPE" val="i"/>
  <p:tag name="KSO_WM_UNIT_ID" val="diagram20181194_5*i*250"/>
  <p:tag name="KSO_WM_TEMPLATE_CATEGORY" val="diagram"/>
  <p:tag name="KSO_WM_TEMPLATE_INDEX" val="20181194"/>
  <p:tag name="KSO_WM_UNIT_INDEX" val="250"/>
</p:tagLst>
</file>

<file path=ppt/tags/tag289.xml><?xml version="1.0" encoding="utf-8"?>
<p:tagLst xmlns:p="http://schemas.openxmlformats.org/presentationml/2006/main">
  <p:tag name="KSO_WM_TEMPLATE_CATEGORY" val="diagram"/>
  <p:tag name="KSO_WM_TEMPLATE_INDEX" val="20181194"/>
  <p:tag name="KSO_WM_UNIT_TYPE" val="n_h_i"/>
  <p:tag name="KSO_WM_UNIT_INDEX" val="1_2_4"/>
  <p:tag name="KSO_WM_UNIT_ID" val="diagram20181194_5*n_h_i*1_2_4"/>
  <p:tag name="KSO_WM_UNIT_LAYERLEVEL" val="1_1_1"/>
  <p:tag name="KSO_WM_BEAUTIFY_FLAG" val="#wm#"/>
  <p:tag name="KSO_WM_TAG_VERSION" val="1.0"/>
  <p:tag name="KSO_WM_DIAGRAM_GROUP_CODE" val="n1-1"/>
  <p:tag name="KSO_WM_UNIT_FILL_FORE_SCHEMECOLOR_INDEX" val="6"/>
  <p:tag name="KSO_WM_UNIT_FILL_TYPE" val="1"/>
  <p:tag name="KSO_WM_UNIT_LINE_FORE_SCHEMECOLOR_INDEX" val="6"/>
  <p:tag name="KSO_WM_UNIT_LINE_FILL_TYPE" val="2"/>
  <p:tag name="KSO_WM_UNIT_TEXT_FILL_FORE_SCHEMECOLOR_INDEX" val="15"/>
  <p:tag name="KSO_WM_UNIT_TEXT_FILL_TYPE" val="1"/>
  <p:tag name="KSO_WM_UNIT_USESOURCEFORMAT_APPLY" val="0"/>
</p:tagLst>
</file>

<file path=ppt/tags/tag29.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3_4"/>
  <p:tag name="KSO_WM_UNIT_ID" val="diagram20185962_1*q_h_i*1_3_4"/>
  <p:tag name="KSO_WM_UNIT_LAYERLEVEL" val="1_1_1"/>
  <p:tag name="KSO_WM_BEAUTIFY_FLAG" val="#wm#"/>
  <p:tag name="KSO_WM_DIAGRAM_GROUP_CODE" val="q1-1"/>
  <p:tag name="KSO_WM_UNIT_FILL_FORE_SCHEMECOLOR_INDEX" val="14"/>
  <p:tag name="KSO_WM_UNIT_FILL_TYPE" val="1"/>
  <p:tag name="KSO_WM_UNIT_TEXT_FILL_FORE_SCHEMECOLOR_INDEX" val="13"/>
  <p:tag name="KSO_WM_UNIT_TEXT_FILL_TYPE" val="1"/>
  <p:tag name="KSO_WM_UNIT_USESOURCEFORMAT_APPLY" val="0"/>
</p:tagLst>
</file>

<file path=ppt/tags/tag290.xml><?xml version="1.0" encoding="utf-8"?>
<p:tagLst xmlns:p="http://schemas.openxmlformats.org/presentationml/2006/main">
  <p:tag name="KSO_WM_TEMPLATE_CATEGORY" val="diagram"/>
  <p:tag name="KSO_WM_TEMPLATE_INDEX" val="20181194"/>
  <p:tag name="KSO_WM_UNIT_TYPE" val="n_h_i"/>
  <p:tag name="KSO_WM_UNIT_INDEX" val="1_2_5"/>
  <p:tag name="KSO_WM_UNIT_ID" val="diagram20181194_5*n_h_i*1_2_5"/>
  <p:tag name="KSO_WM_UNIT_LAYERLEVEL" val="1_1_1"/>
  <p:tag name="KSO_WM_BEAUTIFY_FLAG" val="#wm#"/>
  <p:tag name="KSO_WM_TAG_VERSION" val="1.0"/>
  <p:tag name="KSO_WM_DIAGRAM_GROUP_CODE" val="n1-1"/>
  <p:tag name="KSO_WM_UNIT_FILL_FORE_SCHEMECOLOR_INDEX" val="4"/>
  <p:tag name="KSO_WM_UNIT_FILL_TYPE" val="1"/>
  <p:tag name="KSO_WM_UNIT_TEXT_FILL_FORE_SCHEMECOLOR_INDEX" val="15"/>
  <p:tag name="KSO_WM_UNIT_TEXT_FILL_TYPE" val="1"/>
  <p:tag name="KSO_WM_UNIT_USESOURCEFORMAT_APPLY" val="0"/>
</p:tagLst>
</file>

<file path=ppt/tags/tag291.xml><?xml version="1.0" encoding="utf-8"?>
<p:tagLst xmlns:p="http://schemas.openxmlformats.org/presentationml/2006/main">
  <p:tag name="KSO_WM_TEMPLATE_CATEGORY" val="diagram"/>
  <p:tag name="KSO_WM_TEMPLATE_INDEX" val="20181194"/>
  <p:tag name="KSO_WM_UNIT_TYPE" val="n_h_i"/>
  <p:tag name="KSO_WM_UNIT_INDEX" val="1_2_6"/>
  <p:tag name="KSO_WM_UNIT_ID" val="diagram20181194_5*n_h_i*1_2_6"/>
  <p:tag name="KSO_WM_UNIT_LAYERLEVEL" val="1_1_1"/>
  <p:tag name="KSO_WM_BEAUTIFY_FLAG" val="#wm#"/>
  <p:tag name="KSO_WM_TAG_VERSION" val="1.0"/>
  <p:tag name="KSO_WM_DIAGRAM_GROUP_CODE" val="n1-1"/>
  <p:tag name="KSO_WM_UNIT_FILL_FORE_SCHEMECOLOR_INDEX" val="4"/>
  <p:tag name="KSO_WM_UNIT_FILL_TYPE" val="1"/>
  <p:tag name="KSO_WM_UNIT_TEXT_FILL_FORE_SCHEMECOLOR_INDEX" val="15"/>
  <p:tag name="KSO_WM_UNIT_TEXT_FILL_TYPE" val="1"/>
  <p:tag name="KSO_WM_UNIT_USESOURCEFORMAT_APPLY" val="0"/>
</p:tagLst>
</file>

<file path=ppt/tags/tag292.xml><?xml version="1.0" encoding="utf-8"?>
<p:tagLst xmlns:p="http://schemas.openxmlformats.org/presentationml/2006/main">
  <p:tag name="KSO_WM_TEMPLATE_CATEGORY" val="diagram"/>
  <p:tag name="KSO_WM_TEMPLATE_INDEX" val="20181194"/>
  <p:tag name="KSO_WM_UNIT_TYPE" val="n_h_f"/>
  <p:tag name="KSO_WM_UNIT_INDEX" val="1_2_2"/>
  <p:tag name="KSO_WM_UNIT_ID" val="diagram20181194_5*n_h_f*1_2_2"/>
  <p:tag name="KSO_WM_UNIT_LAYERLEVEL" val="1_1_1"/>
  <p:tag name="KSO_WM_UNIT_VALUE" val="24"/>
  <p:tag name="KSO_WM_UNIT_HIGHLIGHT" val="0"/>
  <p:tag name="KSO_WM_UNIT_COMPATIBLE" val="0"/>
  <p:tag name="KSO_WM_UNIT_CLEAR" val="0"/>
  <p:tag name="KSO_WM_BEAUTIFY_FLAG" val="#wm#"/>
  <p:tag name="KSO_WM_TAG_VERSION" val="1.0"/>
  <p:tag name="KSO_WM_DIAGRAM_GROUP_CODE" val="n1-1"/>
  <p:tag name="KSO_WM_UNIT_PRESET_TEXT" val="请在这里输入您的内容文字请在这里输入您的内容文字"/>
  <p:tag name="KSO_WM_UNIT_TEXT_FILL_FORE_SCHEMECOLOR_INDEX" val="15"/>
  <p:tag name="KSO_WM_UNIT_TEXT_FILL_TYPE" val="1"/>
  <p:tag name="KSO_WM_UNIT_USESOURCEFORMAT_APPLY" val="0"/>
</p:tagLst>
</file>

<file path=ppt/tags/tag293.xml><?xml version="1.0" encoding="utf-8"?>
<p:tagLst xmlns:p="http://schemas.openxmlformats.org/presentationml/2006/main">
  <p:tag name="KSO_WM_TAG_VERSION" val="1.0"/>
  <p:tag name="KSO_WM_BEAUTIFY_FLAG" val="#wm#"/>
  <p:tag name="KSO_WM_UNIT_TYPE" val="i"/>
  <p:tag name="KSO_WM_UNIT_ID" val="diagram20181194_5*i*258"/>
  <p:tag name="KSO_WM_TEMPLATE_CATEGORY" val="diagram"/>
  <p:tag name="KSO_WM_TEMPLATE_INDEX" val="20181194"/>
  <p:tag name="KSO_WM_UNIT_INDEX" val="258"/>
</p:tagLst>
</file>

<file path=ppt/tags/tag294.xml><?xml version="1.0" encoding="utf-8"?>
<p:tagLst xmlns:p="http://schemas.openxmlformats.org/presentationml/2006/main">
  <p:tag name="KSO_WM_TEMPLATE_CATEGORY" val="diagram"/>
  <p:tag name="KSO_WM_TEMPLATE_INDEX" val="20181194"/>
  <p:tag name="KSO_WM_UNIT_TYPE" val="n_h_i"/>
  <p:tag name="KSO_WM_UNIT_INDEX" val="1_2_7"/>
  <p:tag name="KSO_WM_UNIT_ID" val="diagram20181194_5*n_h_i*1_2_7"/>
  <p:tag name="KSO_WM_UNIT_LAYERLEVEL" val="1_1_1"/>
  <p:tag name="KSO_WM_BEAUTIFY_FLAG" val="#wm#"/>
  <p:tag name="KSO_WM_TAG_VERSION" val="1.0"/>
  <p:tag name="KSO_WM_DIAGRAM_GROUP_CODE" val="n1-1"/>
  <p:tag name="KSO_WM_UNIT_FILL_FORE_SCHEMECOLOR_INDEX" val="7"/>
  <p:tag name="KSO_WM_UNIT_FILL_TYPE" val="1"/>
  <p:tag name="KSO_WM_UNIT_LINE_FORE_SCHEMECOLOR_INDEX" val="7"/>
  <p:tag name="KSO_WM_UNIT_LINE_FILL_TYPE" val="2"/>
  <p:tag name="KSO_WM_UNIT_TEXT_FILL_FORE_SCHEMECOLOR_INDEX" val="15"/>
  <p:tag name="KSO_WM_UNIT_TEXT_FILL_TYPE" val="1"/>
  <p:tag name="KSO_WM_UNIT_USESOURCEFORMAT_APPLY" val="0"/>
</p:tagLst>
</file>

<file path=ppt/tags/tag295.xml><?xml version="1.0" encoding="utf-8"?>
<p:tagLst xmlns:p="http://schemas.openxmlformats.org/presentationml/2006/main">
  <p:tag name="KSO_WM_TEMPLATE_CATEGORY" val="diagram"/>
  <p:tag name="KSO_WM_TEMPLATE_INDEX" val="20181194"/>
  <p:tag name="KSO_WM_UNIT_TYPE" val="n_h_i"/>
  <p:tag name="KSO_WM_UNIT_INDEX" val="1_2_8"/>
  <p:tag name="KSO_WM_UNIT_ID" val="diagram20181194_5*n_h_i*1_2_8"/>
  <p:tag name="KSO_WM_UNIT_LAYERLEVEL" val="1_1_1"/>
  <p:tag name="KSO_WM_BEAUTIFY_FLAG" val="#wm#"/>
  <p:tag name="KSO_WM_TAG_VERSION" val="1.0"/>
  <p:tag name="KSO_WM_DIAGRAM_GROUP_CODE" val="n1-1"/>
  <p:tag name="KSO_WM_UNIT_FILL_FORE_SCHEMECOLOR_INDEX" val="4"/>
  <p:tag name="KSO_WM_UNIT_FILL_TYPE" val="1"/>
  <p:tag name="KSO_WM_UNIT_TEXT_FILL_FORE_SCHEMECOLOR_INDEX" val="15"/>
  <p:tag name="KSO_WM_UNIT_TEXT_FILL_TYPE" val="1"/>
  <p:tag name="KSO_WM_UNIT_USESOURCEFORMAT_APPLY" val="0"/>
</p:tagLst>
</file>

<file path=ppt/tags/tag296.xml><?xml version="1.0" encoding="utf-8"?>
<p:tagLst xmlns:p="http://schemas.openxmlformats.org/presentationml/2006/main">
  <p:tag name="KSO_WM_TEMPLATE_CATEGORY" val="diagram"/>
  <p:tag name="KSO_WM_TEMPLATE_INDEX" val="20181194"/>
  <p:tag name="KSO_WM_UNIT_TYPE" val="n_h_f"/>
  <p:tag name="KSO_WM_UNIT_INDEX" val="1_2_3"/>
  <p:tag name="KSO_WM_UNIT_ID" val="diagram20181194_5*n_h_f*1_2_3"/>
  <p:tag name="KSO_WM_UNIT_LAYERLEVEL" val="1_1_1"/>
  <p:tag name="KSO_WM_UNIT_VALUE" val="24"/>
  <p:tag name="KSO_WM_UNIT_HIGHLIGHT" val="0"/>
  <p:tag name="KSO_WM_UNIT_COMPATIBLE" val="0"/>
  <p:tag name="KSO_WM_UNIT_CLEAR" val="0"/>
  <p:tag name="KSO_WM_BEAUTIFY_FLAG" val="#wm#"/>
  <p:tag name="KSO_WM_TAG_VERSION" val="1.0"/>
  <p:tag name="KSO_WM_DIAGRAM_GROUP_CODE" val="n1-1"/>
  <p:tag name="KSO_WM_UNIT_PRESET_TEXT" val="请在这里输入您的内容文字请在这里输入您的内容文字"/>
  <p:tag name="KSO_WM_UNIT_TEXT_FILL_FORE_SCHEMECOLOR_INDEX" val="15"/>
  <p:tag name="KSO_WM_UNIT_TEXT_FILL_TYPE" val="1"/>
  <p:tag name="KSO_WM_UNIT_USESOURCEFORMAT_APPLY" val="0"/>
</p:tagLst>
</file>

<file path=ppt/tags/tag297.xml><?xml version="1.0" encoding="utf-8"?>
<p:tagLst xmlns:p="http://schemas.openxmlformats.org/presentationml/2006/main">
  <p:tag name="KSO_WM_TAG_VERSION" val="1.0"/>
  <p:tag name="KSO_WM_BEAUTIFY_FLAG" val="#wm#"/>
  <p:tag name="KSO_WM_UNIT_TYPE" val="i"/>
  <p:tag name="KSO_WM_UNIT_ID" val="diagram20181194_5*i*264"/>
  <p:tag name="KSO_WM_TEMPLATE_CATEGORY" val="diagram"/>
  <p:tag name="KSO_WM_TEMPLATE_INDEX" val="20181194"/>
  <p:tag name="KSO_WM_UNIT_INDEX" val="264"/>
</p:tagLst>
</file>

<file path=ppt/tags/tag298.xml><?xml version="1.0" encoding="utf-8"?>
<p:tagLst xmlns:p="http://schemas.openxmlformats.org/presentationml/2006/main">
  <p:tag name="KSO_WM_TEMPLATE_CATEGORY" val="diagram"/>
  <p:tag name="KSO_WM_TEMPLATE_INDEX" val="20181194"/>
  <p:tag name="KSO_WM_UNIT_TYPE" val="n_h_i"/>
  <p:tag name="KSO_WM_UNIT_INDEX" val="1_2_9"/>
  <p:tag name="KSO_WM_UNIT_ID" val="diagram20181194_5*n_h_i*1_2_9"/>
  <p:tag name="KSO_WM_UNIT_LAYERLEVEL" val="1_1_1"/>
  <p:tag name="KSO_WM_BEAUTIFY_FLAG" val="#wm#"/>
  <p:tag name="KSO_WM_TAG_VERSION" val="1.0"/>
  <p:tag name="KSO_WM_DIAGRAM_GROUP_CODE" val="n1-1"/>
  <p:tag name="KSO_WM_UNIT_FILL_FORE_SCHEMECOLOR_INDEX" val="8"/>
  <p:tag name="KSO_WM_UNIT_FILL_TYPE" val="1"/>
  <p:tag name="KSO_WM_UNIT_LINE_FORE_SCHEMECOLOR_INDEX" val="8"/>
  <p:tag name="KSO_WM_UNIT_LINE_FILL_TYPE" val="2"/>
  <p:tag name="KSO_WM_UNIT_TEXT_FILL_FORE_SCHEMECOLOR_INDEX" val="15"/>
  <p:tag name="KSO_WM_UNIT_TEXT_FILL_TYPE" val="1"/>
  <p:tag name="KSO_WM_UNIT_USESOURCEFORMAT_APPLY" val="0"/>
</p:tagLst>
</file>

<file path=ppt/tags/tag299.xml><?xml version="1.0" encoding="utf-8"?>
<p:tagLst xmlns:p="http://schemas.openxmlformats.org/presentationml/2006/main">
  <p:tag name="KSO_WM_TEMPLATE_CATEGORY" val="diagram"/>
  <p:tag name="KSO_WM_TEMPLATE_INDEX" val="20181194"/>
  <p:tag name="KSO_WM_UNIT_TYPE" val="n_h_i"/>
  <p:tag name="KSO_WM_UNIT_INDEX" val="1_2_10"/>
  <p:tag name="KSO_WM_UNIT_ID" val="diagram20181194_5*n_h_i*1_2_10"/>
  <p:tag name="KSO_WM_UNIT_LAYERLEVEL" val="1_1_1"/>
  <p:tag name="KSO_WM_BEAUTIFY_FLAG" val="#wm#"/>
  <p:tag name="KSO_WM_TAG_VERSION" val="1.0"/>
  <p:tag name="KSO_WM_DIAGRAM_GROUP_CODE" val="n1-1"/>
  <p:tag name="KSO_WM_UNIT_FILL_FORE_SCHEMECOLOR_INDEX" val="4"/>
  <p:tag name="KSO_WM_UNIT_FILL_TYPE" val="1"/>
  <p:tag name="KSO_WM_UNIT_TEXT_FILL_FORE_SCHEMECOLOR_INDEX" val="15"/>
  <p:tag name="KSO_WM_UNIT_TEXT_FILL_TYPE" val="1"/>
  <p:tag name="KSO_WM_UNIT_USESOURCEFORMAT_APPLY" val="0"/>
</p:tagLst>
</file>

<file path=ppt/tags/tag3.xml><?xml version="1.0" encoding="utf-8"?>
<p:tagLst xmlns:p="http://schemas.openxmlformats.org/presentationml/2006/main">
  <p:tag name="PA" val="v5.2.9"/>
</p:tagLst>
</file>

<file path=ppt/tags/tag30.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1_4"/>
  <p:tag name="KSO_WM_UNIT_ID" val="diagram20185962_1*q_h_i*1_1_4"/>
  <p:tag name="KSO_WM_UNIT_LAYERLEVEL" val="1_1_1"/>
  <p:tag name="KSO_WM_BEAUTIFY_FLAG" val="#wm#"/>
  <p:tag name="KSO_WM_DIAGRAM_GROUP_CODE" val="q1-1"/>
  <p:tag name="KSO_WM_UNIT_FILL_FORE_SCHEMECOLOR_INDEX" val="6"/>
  <p:tag name="KSO_WM_UNIT_FILL_TYPE" val="1"/>
  <p:tag name="KSO_WM_UNIT_LINE_FORE_SCHEMECOLOR_INDEX" val="5"/>
  <p:tag name="KSO_WM_UNIT_LINE_FILL_TYPE" val="2"/>
  <p:tag name="KSO_WM_UNIT_USESOURCEFORMAT_APPLY" val="0"/>
</p:tagLst>
</file>

<file path=ppt/tags/tag300.xml><?xml version="1.0" encoding="utf-8"?>
<p:tagLst xmlns:p="http://schemas.openxmlformats.org/presentationml/2006/main">
  <p:tag name="KSO_WM_TEMPLATE_CATEGORY" val="diagram"/>
  <p:tag name="KSO_WM_TEMPLATE_INDEX" val="20181194"/>
  <p:tag name="KSO_WM_UNIT_TYPE" val="n_h_f"/>
  <p:tag name="KSO_WM_UNIT_INDEX" val="1_2_4"/>
  <p:tag name="KSO_WM_UNIT_ID" val="diagram20181194_5*n_h_f*1_2_4"/>
  <p:tag name="KSO_WM_UNIT_LAYERLEVEL" val="1_1_1"/>
  <p:tag name="KSO_WM_UNIT_VALUE" val="24"/>
  <p:tag name="KSO_WM_UNIT_HIGHLIGHT" val="0"/>
  <p:tag name="KSO_WM_UNIT_COMPATIBLE" val="0"/>
  <p:tag name="KSO_WM_UNIT_CLEAR" val="0"/>
  <p:tag name="KSO_WM_BEAUTIFY_FLAG" val="#wm#"/>
  <p:tag name="KSO_WM_TAG_VERSION" val="1.0"/>
  <p:tag name="KSO_WM_DIAGRAM_GROUP_CODE" val="n1-1"/>
  <p:tag name="KSO_WM_UNIT_PRESET_TEXT" val="请在这里输入您的内容文字请在这里输入您的内容文字"/>
  <p:tag name="KSO_WM_UNIT_TEXT_FILL_FORE_SCHEMECOLOR_INDEX" val="15"/>
  <p:tag name="KSO_WM_UNIT_TEXT_FILL_TYPE" val="1"/>
  <p:tag name="KSO_WM_UNIT_USESOURCEFORMAT_APPLY" val="0"/>
</p:tagLst>
</file>

<file path=ppt/tags/tag301.xml><?xml version="1.0" encoding="utf-8"?>
<p:tagLst xmlns:p="http://schemas.openxmlformats.org/presentationml/2006/main">
  <p:tag name="KSO_WM_TAG_VERSION" val="1.0"/>
  <p:tag name="KSO_WM_BEAUTIFY_FLAG" val="#wm#"/>
  <p:tag name="KSO_WM_UNIT_TYPE" val="i"/>
  <p:tag name="KSO_WM_UNIT_ID" val="diagram20181194_5*i*270"/>
  <p:tag name="KSO_WM_TEMPLATE_CATEGORY" val="diagram"/>
  <p:tag name="KSO_WM_TEMPLATE_INDEX" val="20181194"/>
  <p:tag name="KSO_WM_UNIT_INDEX" val="270"/>
</p:tagLst>
</file>

<file path=ppt/tags/tag302.xml><?xml version="1.0" encoding="utf-8"?>
<p:tagLst xmlns:p="http://schemas.openxmlformats.org/presentationml/2006/main">
  <p:tag name="KSO_WM_TEMPLATE_CATEGORY" val="diagram"/>
  <p:tag name="KSO_WM_TEMPLATE_INDEX" val="20181194"/>
  <p:tag name="KSO_WM_UNIT_TYPE" val="n_h_i"/>
  <p:tag name="KSO_WM_UNIT_INDEX" val="1_2_11"/>
  <p:tag name="KSO_WM_UNIT_ID" val="diagram20181194_5*n_h_i*1_2_11"/>
  <p:tag name="KSO_WM_UNIT_LAYERLEVEL" val="1_1_1"/>
  <p:tag name="KSO_WM_BEAUTIFY_FLAG" val="#wm#"/>
  <p:tag name="KSO_WM_TAG_VERSION" val="1.0"/>
  <p:tag name="KSO_WM_DIAGRAM_GROUP_CODE" val="n1-1"/>
  <p:tag name="KSO_WM_UNIT_FILL_FORE_SCHEMECOLOR_INDEX" val="9"/>
  <p:tag name="KSO_WM_UNIT_FILL_TYPE" val="1"/>
  <p:tag name="KSO_WM_UNIT_LINE_FORE_SCHEMECOLOR_INDEX" val="9"/>
  <p:tag name="KSO_WM_UNIT_LINE_FILL_TYPE" val="2"/>
  <p:tag name="KSO_WM_UNIT_TEXT_FILL_FORE_SCHEMECOLOR_INDEX" val="15"/>
  <p:tag name="KSO_WM_UNIT_TEXT_FILL_TYPE" val="1"/>
  <p:tag name="KSO_WM_UNIT_USESOURCEFORMAT_APPLY" val="0"/>
</p:tagLst>
</file>

<file path=ppt/tags/tag303.xml><?xml version="1.0" encoding="utf-8"?>
<p:tagLst xmlns:p="http://schemas.openxmlformats.org/presentationml/2006/main">
  <p:tag name="KSO_WM_TEMPLATE_CATEGORY" val="diagram"/>
  <p:tag name="KSO_WM_TEMPLATE_INDEX" val="20181194"/>
  <p:tag name="KSO_WM_UNIT_TYPE" val="n_h_i"/>
  <p:tag name="KSO_WM_UNIT_INDEX" val="1_2_12"/>
  <p:tag name="KSO_WM_UNIT_ID" val="diagram20181194_5*n_h_i*1_2_12"/>
  <p:tag name="KSO_WM_UNIT_LAYERLEVEL" val="1_1_1"/>
  <p:tag name="KSO_WM_BEAUTIFY_FLAG" val="#wm#"/>
  <p:tag name="KSO_WM_TAG_VERSION" val="1.0"/>
  <p:tag name="KSO_WM_DIAGRAM_GROUP_CODE" val="n1-1"/>
  <p:tag name="KSO_WM_UNIT_FILL_FORE_SCHEMECOLOR_INDEX" val="4"/>
  <p:tag name="KSO_WM_UNIT_FILL_TYPE" val="1"/>
  <p:tag name="KSO_WM_UNIT_TEXT_FILL_FORE_SCHEMECOLOR_INDEX" val="15"/>
  <p:tag name="KSO_WM_UNIT_TEXT_FILL_TYPE" val="1"/>
  <p:tag name="KSO_WM_UNIT_USESOURCEFORMAT_APPLY" val="0"/>
</p:tagLst>
</file>

<file path=ppt/tags/tag304.xml><?xml version="1.0" encoding="utf-8"?>
<p:tagLst xmlns:p="http://schemas.openxmlformats.org/presentationml/2006/main">
  <p:tag name="KSO_WM_TEMPLATE_CATEGORY" val="diagram"/>
  <p:tag name="KSO_WM_TEMPLATE_INDEX" val="20181194"/>
  <p:tag name="KSO_WM_UNIT_TYPE" val="n_h_f"/>
  <p:tag name="KSO_WM_UNIT_INDEX" val="1_2_5"/>
  <p:tag name="KSO_WM_UNIT_ID" val="diagram20181194_5*n_h_f*1_2_5"/>
  <p:tag name="KSO_WM_UNIT_LAYERLEVEL" val="1_1_1"/>
  <p:tag name="KSO_WM_UNIT_VALUE" val="24"/>
  <p:tag name="KSO_WM_UNIT_HIGHLIGHT" val="0"/>
  <p:tag name="KSO_WM_UNIT_COMPATIBLE" val="0"/>
  <p:tag name="KSO_WM_UNIT_CLEAR" val="0"/>
  <p:tag name="KSO_WM_BEAUTIFY_FLAG" val="#wm#"/>
  <p:tag name="KSO_WM_TAG_VERSION" val="1.0"/>
  <p:tag name="KSO_WM_DIAGRAM_GROUP_CODE" val="n1-1"/>
  <p:tag name="KSO_WM_UNIT_PRESET_TEXT" val="请在这里输入您的内容文字请在这里输入您的内容文字"/>
  <p:tag name="KSO_WM_UNIT_TEXT_FILL_FORE_SCHEMECOLOR_INDEX" val="15"/>
  <p:tag name="KSO_WM_UNIT_TEXT_FILL_TYPE" val="1"/>
  <p:tag name="KSO_WM_UNIT_USESOURCEFORMAT_APPLY" val="0"/>
</p:tagLst>
</file>

<file path=ppt/tags/tag305.xml><?xml version="1.0" encoding="utf-8"?>
<p:tagLst xmlns:p="http://schemas.openxmlformats.org/presentationml/2006/main">
  <p:tag name="KSO_WM_TAG_VERSION" val="1.0"/>
  <p:tag name="KSO_WM_BEAUTIFY_FLAG" val="#wm#"/>
  <p:tag name="KSO_WM_UNIT_TYPE" val="i"/>
  <p:tag name="KSO_WM_UNIT_ID" val="diagram20181194_5*i*283"/>
  <p:tag name="KSO_WM_TEMPLATE_CATEGORY" val="diagram"/>
  <p:tag name="KSO_WM_TEMPLATE_INDEX" val="20181194"/>
  <p:tag name="KSO_WM_UNIT_INDEX" val="283"/>
</p:tagLst>
</file>

<file path=ppt/tags/tag306.xml><?xml version="1.0" encoding="utf-8"?>
<p:tagLst xmlns:p="http://schemas.openxmlformats.org/presentationml/2006/main">
  <p:tag name="KSO_WM_TEMPLATE_CATEGORY" val="diagram"/>
  <p:tag name="KSO_WM_TEMPLATE_INDEX" val="20181194"/>
  <p:tag name="KSO_WM_UNIT_TYPE" val="n_h_i"/>
  <p:tag name="KSO_WM_UNIT_INDEX" val="1_2_15"/>
  <p:tag name="KSO_WM_UNIT_ID" val="diagram20181194_5*n_h_i*1_2_15"/>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307.xml><?xml version="1.0" encoding="utf-8"?>
<p:tagLst xmlns:p="http://schemas.openxmlformats.org/presentationml/2006/main">
  <p:tag name="KSO_WM_TEMPLATE_CATEGORY" val="diagram"/>
  <p:tag name="KSO_WM_TEMPLATE_INDEX" val="20181194"/>
  <p:tag name="KSO_WM_UNIT_TYPE" val="n_h_i"/>
  <p:tag name="KSO_WM_UNIT_INDEX" val="1_2_16"/>
  <p:tag name="KSO_WM_UNIT_ID" val="diagram20181194_5*n_h_i*1_2_16"/>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308.xml><?xml version="1.0" encoding="utf-8"?>
<p:tagLst xmlns:p="http://schemas.openxmlformats.org/presentationml/2006/main">
  <p:tag name="KSO_WM_TEMPLATE_CATEGORY" val="diagram"/>
  <p:tag name="KSO_WM_TEMPLATE_INDEX" val="20181194"/>
  <p:tag name="KSO_WM_UNIT_TYPE" val="n_h_i"/>
  <p:tag name="KSO_WM_UNIT_INDEX" val="1_2_17"/>
  <p:tag name="KSO_WM_UNIT_ID" val="diagram20181194_5*n_h_i*1_2_17"/>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309.xml><?xml version="1.0" encoding="utf-8"?>
<p:tagLst xmlns:p="http://schemas.openxmlformats.org/presentationml/2006/main">
  <p:tag name="KSO_WM_TEMPLATE_CATEGORY" val="diagram"/>
  <p:tag name="KSO_WM_TEMPLATE_INDEX" val="20181194"/>
  <p:tag name="KSO_WM_UNIT_TYPE" val="n_h_i"/>
  <p:tag name="KSO_WM_UNIT_INDEX" val="1_1_122"/>
  <p:tag name="KSO_WM_UNIT_ID" val="diagram20181194_5*n_h_i*1_1_122"/>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31.xml><?xml version="1.0" encoding="utf-8"?>
<p:tagLst xmlns:p="http://schemas.openxmlformats.org/presentationml/2006/main">
  <p:tag name="KSO_WM_TEMPLATE_CATEGORY" val="diagram"/>
  <p:tag name="KSO_WM_TEMPLATE_INDEX" val="20185962"/>
  <p:tag name="KSO_WM_TAG_VERSION" val="1.0"/>
  <p:tag name="KSO_WM_UNIT_TYPE" val="q_h_i"/>
  <p:tag name="KSO_WM_UNIT_INDEX" val="1_2_4"/>
  <p:tag name="KSO_WM_UNIT_ID" val="diagram20185962_1*q_h_i*1_2_4"/>
  <p:tag name="KSO_WM_UNIT_LAYERLEVEL" val="1_1_1"/>
  <p:tag name="KSO_WM_BEAUTIFY_FLAG" val="#wm#"/>
  <p:tag name="KSO_WM_DIAGRAM_GROUP_CODE" val="q1-1"/>
  <p:tag name="KSO_WM_UNIT_FILL_FORE_SCHEMECOLOR_INDEX" val="6"/>
  <p:tag name="KSO_WM_UNIT_FILL_TYPE" val="1"/>
  <p:tag name="KSO_WM_UNIT_LINE_FORE_SCHEMECOLOR_INDEX" val="6"/>
  <p:tag name="KSO_WM_UNIT_LINE_FILL_TYPE" val="2"/>
  <p:tag name="KSO_WM_UNIT_USESOURCEFORMAT_APPLY" val="0"/>
</p:tagLst>
</file>

<file path=ppt/tags/tag310.xml><?xml version="1.0" encoding="utf-8"?>
<p:tagLst xmlns:p="http://schemas.openxmlformats.org/presentationml/2006/main">
  <p:tag name="KSO_WM_TAG_VERSION" val="1.0"/>
  <p:tag name="KSO_WM_BEAUTIFY_FLAG" val="#wm#"/>
  <p:tag name="KSO_WM_UNIT_TYPE" val="i"/>
  <p:tag name="KSO_WM_UNIT_ID" val="diagram20181194_5*i*298"/>
  <p:tag name="KSO_WM_TEMPLATE_CATEGORY" val="diagram"/>
  <p:tag name="KSO_WM_TEMPLATE_INDEX" val="20181194"/>
  <p:tag name="KSO_WM_UNIT_INDEX" val="298"/>
</p:tagLst>
</file>

<file path=ppt/tags/tag311.xml><?xml version="1.0" encoding="utf-8"?>
<p:tagLst xmlns:p="http://schemas.openxmlformats.org/presentationml/2006/main">
  <p:tag name="KSO_WM_TEMPLATE_CATEGORY" val="diagram"/>
  <p:tag name="KSO_WM_TEMPLATE_INDEX" val="20181194"/>
  <p:tag name="KSO_WM_UNIT_TYPE" val="n_h_i"/>
  <p:tag name="KSO_WM_UNIT_INDEX" val="1_2_21"/>
  <p:tag name="KSO_WM_UNIT_ID" val="diagram20181194_5*n_h_i*1_2_21"/>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312.xml><?xml version="1.0" encoding="utf-8"?>
<p:tagLst xmlns:p="http://schemas.openxmlformats.org/presentationml/2006/main">
  <p:tag name="KSO_WM_TEMPLATE_CATEGORY" val="diagram"/>
  <p:tag name="KSO_WM_TEMPLATE_INDEX" val="20181194"/>
  <p:tag name="KSO_WM_UNIT_TYPE" val="n_h_i"/>
  <p:tag name="KSO_WM_UNIT_INDEX" val="1_2_22"/>
  <p:tag name="KSO_WM_UNIT_ID" val="diagram20181194_5*n_h_i*1_2_22"/>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313.xml><?xml version="1.0" encoding="utf-8"?>
<p:tagLst xmlns:p="http://schemas.openxmlformats.org/presentationml/2006/main">
  <p:tag name="KSO_WM_TEMPLATE_CATEGORY" val="diagram"/>
  <p:tag name="KSO_WM_TEMPLATE_INDEX" val="20181194"/>
  <p:tag name="KSO_WM_UNIT_TYPE" val="n_h_i"/>
  <p:tag name="KSO_WM_UNIT_INDEX" val="1_2_23"/>
  <p:tag name="KSO_WM_UNIT_ID" val="diagram20181194_5*n_h_i*1_2_23"/>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314.xml><?xml version="1.0" encoding="utf-8"?>
<p:tagLst xmlns:p="http://schemas.openxmlformats.org/presentationml/2006/main">
  <p:tag name="KSO_WM_TAG_VERSION" val="1.0"/>
  <p:tag name="KSO_WM_BEAUTIFY_FLAG" val="#wm#"/>
  <p:tag name="KSO_WM_UNIT_TYPE" val="i"/>
  <p:tag name="KSO_WM_UNIT_ID" val="diagram20181194_5*i*305"/>
  <p:tag name="KSO_WM_TEMPLATE_CATEGORY" val="diagram"/>
  <p:tag name="KSO_WM_TEMPLATE_INDEX" val="20181194"/>
  <p:tag name="KSO_WM_UNIT_INDEX" val="305"/>
</p:tagLst>
</file>

<file path=ppt/tags/tag315.xml><?xml version="1.0" encoding="utf-8"?>
<p:tagLst xmlns:p="http://schemas.openxmlformats.org/presentationml/2006/main">
  <p:tag name="KSO_WM_TEMPLATE_CATEGORY" val="diagram"/>
  <p:tag name="KSO_WM_TEMPLATE_INDEX" val="20181194"/>
  <p:tag name="KSO_WM_UNIT_TYPE" val="n_h_i"/>
  <p:tag name="KSO_WM_UNIT_INDEX" val="1_2_24"/>
  <p:tag name="KSO_WM_UNIT_ID" val="diagram20181194_5*n_h_i*1_2_24"/>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316.xml><?xml version="1.0" encoding="utf-8"?>
<p:tagLst xmlns:p="http://schemas.openxmlformats.org/presentationml/2006/main">
  <p:tag name="KSO_WM_TEMPLATE_CATEGORY" val="diagram"/>
  <p:tag name="KSO_WM_TEMPLATE_INDEX" val="20181194"/>
  <p:tag name="KSO_WM_UNIT_TYPE" val="n_h_i"/>
  <p:tag name="KSO_WM_UNIT_INDEX" val="1_2_25"/>
  <p:tag name="KSO_WM_UNIT_ID" val="diagram20181194_5*n_h_i*1_2_25"/>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317.xml><?xml version="1.0" encoding="utf-8"?>
<p:tagLst xmlns:p="http://schemas.openxmlformats.org/presentationml/2006/main">
  <p:tag name="KSO_WM_TEMPLATE_CATEGORY" val="diagram"/>
  <p:tag name="KSO_WM_TEMPLATE_INDEX" val="20181194"/>
  <p:tag name="KSO_WM_UNIT_TYPE" val="n_h_i"/>
  <p:tag name="KSO_WM_UNIT_INDEX" val="1_2_26"/>
  <p:tag name="KSO_WM_UNIT_ID" val="diagram20181194_5*n_h_i*1_2_26"/>
  <p:tag name="KSO_WM_UNIT_LAYERLEVEL" val="1_1_1"/>
  <p:tag name="KSO_WM_BEAUTIFY_FLAG" val="#wm#"/>
  <p:tag name="KSO_WM_TAG_VERSION" val="1.0"/>
  <p:tag name="KSO_WM_DIAGRAM_GROUP_CODE" val="n1-1"/>
  <p:tag name="KSO_WM_UNIT_FILL_FORE_SCHEMECOLOR_INDEX" val="15"/>
  <p:tag name="KSO_WM_UNIT_FILL_TYPE" val="1"/>
  <p:tag name="KSO_WM_UNIT_TEXT_FILL_FORE_SCHEMECOLOR_INDEX" val="13"/>
  <p:tag name="KSO_WM_UNIT_TEXT_FILL_TYPE" val="1"/>
  <p:tag name="KSO_WM_UNIT_USESOURCEFORMAT_APPLY" val="0"/>
</p:tagLst>
</file>

<file path=ppt/tags/tag318.xml><?xml version="1.0" encoding="utf-8"?>
<p:tagLst xmlns:p="http://schemas.openxmlformats.org/presentationml/2006/main">
  <p:tag name="ISLIDE.PICTURE" val="#224924;#223386;"/>
</p:tagLst>
</file>

<file path=ppt/tags/tag319.xml><?xml version="1.0" encoding="utf-8"?>
<p:tagLst xmlns:p="http://schemas.openxmlformats.org/presentationml/2006/main">
  <p:tag name="ISLIDE.VECTOR" val="#569073;#569068;"/>
</p:tagLst>
</file>

<file path=ppt/tags/tag32.xml><?xml version="1.0" encoding="utf-8"?>
<p:tagLst xmlns:p="http://schemas.openxmlformats.org/presentationml/2006/main">
  <p:tag name="PA" val="v4.3.3"/>
</p:tagLst>
</file>

<file path=ppt/tags/tag320.xml><?xml version="1.0" encoding="utf-8"?>
<p:tagLst xmlns:p="http://schemas.openxmlformats.org/presentationml/2006/main">
  <p:tag name="PA" val="v4.3.3"/>
</p:tagLst>
</file>

<file path=ppt/tags/tag321.xml><?xml version="1.0" encoding="utf-8"?>
<p:tagLst xmlns:p="http://schemas.openxmlformats.org/presentationml/2006/main">
  <p:tag name="KSO_WM_MEDIACOVER_FLAG" val="1"/>
</p:tagLst>
</file>

<file path=ppt/tags/tag322.xml><?xml version="1.0" encoding="utf-8"?>
<p:tagLst xmlns:p="http://schemas.openxmlformats.org/presentationml/2006/main">
  <p:tag name="PA" val="v4.3.3"/>
</p:tagLst>
</file>

<file path=ppt/tags/tag323.xml><?xml version="1.0" encoding="utf-8"?>
<p:tagLst xmlns:p="http://schemas.openxmlformats.org/presentationml/2006/main">
  <p:tag name="KSO_WM_TEMPLATE_CATEGORY" val="diagram"/>
  <p:tag name="KSO_WM_TEMPLATE_INDEX" val="20188729"/>
  <p:tag name="KSO_WM_UNIT_TYPE" val="n_h_h_i"/>
  <p:tag name="KSO_WM_UNIT_INDEX" val="1_2_1_1"/>
  <p:tag name="KSO_WM_UNIT_ID" val="diagram20188729_4*n_h_h_i*1_2_1_1"/>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324.xml><?xml version="1.0" encoding="utf-8"?>
<p:tagLst xmlns:p="http://schemas.openxmlformats.org/presentationml/2006/main">
  <p:tag name="KSO_WM_TEMPLATE_CATEGORY" val="diagram"/>
  <p:tag name="KSO_WM_TEMPLATE_INDEX" val="20188729"/>
  <p:tag name="KSO_WM_UNIT_TYPE" val="n_h_h_i"/>
  <p:tag name="KSO_WM_UNIT_INDEX" val="1_2_1_2"/>
  <p:tag name="KSO_WM_UNIT_ID" val="diagram20188729_4*n_h_h_i*1_2_1_2"/>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TEXT_FILL_FORE_SCHEMECOLOR_INDEX_BRIGHTNESS" val="0"/>
  <p:tag name="KSO_WM_UNIT_TEXT_FILL_FORE_SCHEMECOLOR_INDEX" val="13"/>
  <p:tag name="KSO_WM_UNIT_TEXT_FILL_TYPE" val="1"/>
  <p:tag name="KSO_WM_UNIT_USESOURCEFORMAT_APPLY" val="1"/>
</p:tagLst>
</file>

<file path=ppt/tags/tag325.xml><?xml version="1.0" encoding="utf-8"?>
<p:tagLst xmlns:p="http://schemas.openxmlformats.org/presentationml/2006/main">
  <p:tag name="KSO_WM_TEMPLATE_CATEGORY" val="diagram"/>
  <p:tag name="KSO_WM_TEMPLATE_INDEX" val="20188729"/>
  <p:tag name="KSO_WM_UNIT_TYPE" val="n_h_h_f"/>
  <p:tag name="KSO_WM_UNIT_INDEX" val="1_2_1_1"/>
  <p:tag name="KSO_WM_UNIT_ID" val="diagram20188729_4*n_h_h_f*1_2_1_1"/>
  <p:tag name="KSO_WM_UNIT_LAYERLEVEL" val="1_1_1_1"/>
  <p:tag name="KSO_WM_UNIT_VALUE" val="33"/>
  <p:tag name="KSO_WM_UNIT_HIGHLIGHT" val="0"/>
  <p:tag name="KSO_WM_UNIT_COMPATIBLE" val="0"/>
  <p:tag name="KSO_WM_BEAUTIFY_FLAG" val="#wm#"/>
  <p:tag name="KSO_WM_TAG_VERSION" val="1.0"/>
  <p:tag name="KSO_WM_DIAGRAM_GROUP_CODE" val="n1-1"/>
  <p:tag name="KSO_WM_UNIT_PRESET_TEXT" val="单击此处添加文本具体内容，简明扼要的阐述您的观点。"/>
  <p:tag name="KSO_WM_UNIT_NOCLEAR" val="0"/>
  <p:tag name="KSO_WM_UNIT_DIAGRAM_ISNUMVISUAL" val="0"/>
  <p:tag name="KSO_WM_UNIT_DIAGRAM_ISREFERUNIT" val="0"/>
  <p:tag name="KSO_WM_UNIT_USESOURCEFORMAT_APPLY" val="1"/>
</p:tagLst>
</file>

<file path=ppt/tags/tag326.xml><?xml version="1.0" encoding="utf-8"?>
<p:tagLst xmlns:p="http://schemas.openxmlformats.org/presentationml/2006/main">
  <p:tag name="KSO_WM_TEMPLATE_CATEGORY" val="diagram"/>
  <p:tag name="KSO_WM_TEMPLATE_INDEX" val="20188729"/>
  <p:tag name="KSO_WM_UNIT_TYPE" val="n_h_h_i"/>
  <p:tag name="KSO_WM_UNIT_INDEX" val="1_2_2_1"/>
  <p:tag name="KSO_WM_UNIT_ID" val="diagram20188729_4*n_h_h_i*1_2_2_1"/>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327.xml><?xml version="1.0" encoding="utf-8"?>
<p:tagLst xmlns:p="http://schemas.openxmlformats.org/presentationml/2006/main">
  <p:tag name="KSO_WM_TEMPLATE_CATEGORY" val="diagram"/>
  <p:tag name="KSO_WM_TEMPLATE_INDEX" val="20188729"/>
  <p:tag name="KSO_WM_UNIT_TYPE" val="n_h_h_i"/>
  <p:tag name="KSO_WM_UNIT_INDEX" val="1_2_2_2"/>
  <p:tag name="KSO_WM_UNIT_ID" val="diagram20188729_4*n_h_h_i*1_2_2_2"/>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TEXT_FILL_FORE_SCHEMECOLOR_INDEX_BRIGHTNESS" val="0"/>
  <p:tag name="KSO_WM_UNIT_TEXT_FILL_FORE_SCHEMECOLOR_INDEX" val="13"/>
  <p:tag name="KSO_WM_UNIT_TEXT_FILL_TYPE" val="1"/>
  <p:tag name="KSO_WM_UNIT_USESOURCEFORMAT_APPLY" val="1"/>
</p:tagLst>
</file>

<file path=ppt/tags/tag328.xml><?xml version="1.0" encoding="utf-8"?>
<p:tagLst xmlns:p="http://schemas.openxmlformats.org/presentationml/2006/main">
  <p:tag name="KSO_WM_TEMPLATE_CATEGORY" val="diagram"/>
  <p:tag name="KSO_WM_TEMPLATE_INDEX" val="20188729"/>
  <p:tag name="KSO_WM_UNIT_TYPE" val="n_h_h_f"/>
  <p:tag name="KSO_WM_UNIT_INDEX" val="1_2_2_1"/>
  <p:tag name="KSO_WM_UNIT_ID" val="diagram20188729_4*n_h_h_f*1_2_2_1"/>
  <p:tag name="KSO_WM_UNIT_LAYERLEVEL" val="1_1_1_1"/>
  <p:tag name="KSO_WM_UNIT_VALUE" val="33"/>
  <p:tag name="KSO_WM_UNIT_HIGHLIGHT" val="0"/>
  <p:tag name="KSO_WM_UNIT_COMPATIBLE" val="0"/>
  <p:tag name="KSO_WM_BEAUTIFY_FLAG" val="#wm#"/>
  <p:tag name="KSO_WM_TAG_VERSION" val="1.0"/>
  <p:tag name="KSO_WM_DIAGRAM_GROUP_CODE" val="n1-1"/>
  <p:tag name="KSO_WM_UNIT_PRESET_TEXT" val="单击此处添加文本具体内容，简明扼要的阐述您的观点。"/>
  <p:tag name="KSO_WM_UNIT_NOCLEAR" val="0"/>
  <p:tag name="KSO_WM_UNIT_DIAGRAM_ISNUMVISUAL" val="0"/>
  <p:tag name="KSO_WM_UNIT_DIAGRAM_ISREFERUNIT" val="0"/>
  <p:tag name="KSO_WM_UNIT_USESOURCEFORMAT_APPLY" val="1"/>
</p:tagLst>
</file>

<file path=ppt/tags/tag329.xml><?xml version="1.0" encoding="utf-8"?>
<p:tagLst xmlns:p="http://schemas.openxmlformats.org/presentationml/2006/main">
  <p:tag name="KSO_WM_TEMPLATE_CATEGORY" val="diagram"/>
  <p:tag name="KSO_WM_TEMPLATE_INDEX" val="20188729"/>
  <p:tag name="KSO_WM_UNIT_TYPE" val="n_h_h_i"/>
  <p:tag name="KSO_WM_UNIT_INDEX" val="1_2_3_1"/>
  <p:tag name="KSO_WM_UNIT_ID" val="diagram20188729_4*n_h_h_i*1_2_3_1"/>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33.xml><?xml version="1.0" encoding="utf-8"?>
<p:tagLst xmlns:p="http://schemas.openxmlformats.org/presentationml/2006/main">
  <p:tag name="KSO_WM_TEMPLATE_CATEGORY" val="diagram"/>
  <p:tag name="KSO_WM_TEMPLATE_INDEX" val="20185748"/>
  <p:tag name="KSO_WM_UNIT_TYPE" val="l_h_i"/>
  <p:tag name="KSO_WM_UNIT_INDEX" val="1_1_1"/>
  <p:tag name="KSO_WM_UNIT_ID" val="diagram20185748_6*l_h_i*1_1_1"/>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4"/>
  <p:tag name="KSO_WM_UNIT_TEXT_FILL_TYPE" val="1"/>
  <p:tag name="KSO_WM_UNIT_USESOURCEFORMAT_APPLY" val="0"/>
</p:tagLst>
</file>

<file path=ppt/tags/tag330.xml><?xml version="1.0" encoding="utf-8"?>
<p:tagLst xmlns:p="http://schemas.openxmlformats.org/presentationml/2006/main">
  <p:tag name="KSO_WM_TEMPLATE_CATEGORY" val="diagram"/>
  <p:tag name="KSO_WM_TEMPLATE_INDEX" val="20188729"/>
  <p:tag name="KSO_WM_UNIT_TYPE" val="n_h_h_i"/>
  <p:tag name="KSO_WM_UNIT_INDEX" val="1_2_3_2"/>
  <p:tag name="KSO_WM_UNIT_ID" val="diagram20188729_4*n_h_h_i*1_2_3_2"/>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TEXT_FILL_FORE_SCHEMECOLOR_INDEX_BRIGHTNESS" val="0"/>
  <p:tag name="KSO_WM_UNIT_TEXT_FILL_FORE_SCHEMECOLOR_INDEX" val="13"/>
  <p:tag name="KSO_WM_UNIT_TEXT_FILL_TYPE" val="1"/>
  <p:tag name="KSO_WM_UNIT_USESOURCEFORMAT_APPLY" val="1"/>
</p:tagLst>
</file>

<file path=ppt/tags/tag331.xml><?xml version="1.0" encoding="utf-8"?>
<p:tagLst xmlns:p="http://schemas.openxmlformats.org/presentationml/2006/main">
  <p:tag name="KSO_WM_TEMPLATE_CATEGORY" val="diagram"/>
  <p:tag name="KSO_WM_TEMPLATE_INDEX" val="20188729"/>
  <p:tag name="KSO_WM_UNIT_TYPE" val="n_h_h_f"/>
  <p:tag name="KSO_WM_UNIT_INDEX" val="1_2_3_1"/>
  <p:tag name="KSO_WM_UNIT_ID" val="diagram20188729_4*n_h_h_f*1_2_3_1"/>
  <p:tag name="KSO_WM_UNIT_LAYERLEVEL" val="1_1_1_1"/>
  <p:tag name="KSO_WM_UNIT_VALUE" val="33"/>
  <p:tag name="KSO_WM_UNIT_HIGHLIGHT" val="0"/>
  <p:tag name="KSO_WM_UNIT_COMPATIBLE" val="0"/>
  <p:tag name="KSO_WM_BEAUTIFY_FLAG" val="#wm#"/>
  <p:tag name="KSO_WM_TAG_VERSION" val="1.0"/>
  <p:tag name="KSO_WM_DIAGRAM_GROUP_CODE" val="n1-1"/>
  <p:tag name="KSO_WM_UNIT_PRESET_TEXT" val="单击此处添加文本具体内容，简明扼要的阐述您的观点。"/>
  <p:tag name="KSO_WM_UNIT_NOCLEAR" val="0"/>
  <p:tag name="KSO_WM_UNIT_DIAGRAM_ISNUMVISUAL" val="0"/>
  <p:tag name="KSO_WM_UNIT_DIAGRAM_ISREFERUNIT" val="0"/>
  <p:tag name="KSO_WM_UNIT_USESOURCEFORMAT_APPLY" val="1"/>
</p:tagLst>
</file>

<file path=ppt/tags/tag332.xml><?xml version="1.0" encoding="utf-8"?>
<p:tagLst xmlns:p="http://schemas.openxmlformats.org/presentationml/2006/main">
  <p:tag name="KSO_WM_TEMPLATE_CATEGORY" val="diagram"/>
  <p:tag name="KSO_WM_TEMPLATE_INDEX" val="20188729"/>
  <p:tag name="KSO_WM_UNIT_TYPE" val="n_h_h_i"/>
  <p:tag name="KSO_WM_UNIT_INDEX" val="1_2_4_1"/>
  <p:tag name="KSO_WM_UNIT_ID" val="diagram20188729_4*n_h_h_i*1_2_4_1"/>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333.xml><?xml version="1.0" encoding="utf-8"?>
<p:tagLst xmlns:p="http://schemas.openxmlformats.org/presentationml/2006/main">
  <p:tag name="KSO_WM_TEMPLATE_CATEGORY" val="diagram"/>
  <p:tag name="KSO_WM_TEMPLATE_INDEX" val="20188729"/>
  <p:tag name="KSO_WM_UNIT_TYPE" val="n_h_h_i"/>
  <p:tag name="KSO_WM_UNIT_INDEX" val="1_2_4_2"/>
  <p:tag name="KSO_WM_UNIT_ID" val="diagram20188729_4*n_h_h_i*1_2_4_2"/>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TEXT_FILL_FORE_SCHEMECOLOR_INDEX_BRIGHTNESS" val="0"/>
  <p:tag name="KSO_WM_UNIT_TEXT_FILL_FORE_SCHEMECOLOR_INDEX" val="13"/>
  <p:tag name="KSO_WM_UNIT_TEXT_FILL_TYPE" val="1"/>
  <p:tag name="KSO_WM_UNIT_USESOURCEFORMAT_APPLY" val="1"/>
</p:tagLst>
</file>

<file path=ppt/tags/tag334.xml><?xml version="1.0" encoding="utf-8"?>
<p:tagLst xmlns:p="http://schemas.openxmlformats.org/presentationml/2006/main">
  <p:tag name="KSO_WM_TEMPLATE_CATEGORY" val="diagram"/>
  <p:tag name="KSO_WM_TEMPLATE_INDEX" val="20188729"/>
  <p:tag name="KSO_WM_UNIT_TYPE" val="n_h_h_f"/>
  <p:tag name="KSO_WM_UNIT_INDEX" val="1_2_4_1"/>
  <p:tag name="KSO_WM_UNIT_ID" val="diagram20188729_4*n_h_h_f*1_2_4_1"/>
  <p:tag name="KSO_WM_UNIT_LAYERLEVEL" val="1_1_1_1"/>
  <p:tag name="KSO_WM_UNIT_VALUE" val="33"/>
  <p:tag name="KSO_WM_UNIT_HIGHLIGHT" val="0"/>
  <p:tag name="KSO_WM_UNIT_COMPATIBLE" val="0"/>
  <p:tag name="KSO_WM_BEAUTIFY_FLAG" val="#wm#"/>
  <p:tag name="KSO_WM_TAG_VERSION" val="1.0"/>
  <p:tag name="KSO_WM_DIAGRAM_GROUP_CODE" val="n1-1"/>
  <p:tag name="KSO_WM_UNIT_PRESET_TEXT" val="单击此处添加文本具体内容，简明扼要的阐述您的观点。"/>
  <p:tag name="KSO_WM_UNIT_NOCLEAR" val="0"/>
  <p:tag name="KSO_WM_UNIT_DIAGRAM_ISNUMVISUAL" val="0"/>
  <p:tag name="KSO_WM_UNIT_DIAGRAM_ISREFERUNIT" val="0"/>
  <p:tag name="KSO_WM_UNIT_USESOURCEFORMAT_APPLY" val="1"/>
</p:tagLst>
</file>

<file path=ppt/tags/tag335.xml><?xml version="1.0" encoding="utf-8"?>
<p:tagLst xmlns:p="http://schemas.openxmlformats.org/presentationml/2006/main">
  <p:tag name="KSO_WM_TEMPLATE_CATEGORY" val="diagram"/>
  <p:tag name="KSO_WM_TEMPLATE_INDEX" val="20188729"/>
  <p:tag name="KSO_WM_UNIT_TYPE" val="n_h_h_i"/>
  <p:tag name="KSO_WM_UNIT_INDEX" val="1_2_5_1"/>
  <p:tag name="KSO_WM_UNIT_ID" val="diagram20188729_4*n_h_h_i*1_2_5_1"/>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336.xml><?xml version="1.0" encoding="utf-8"?>
<p:tagLst xmlns:p="http://schemas.openxmlformats.org/presentationml/2006/main">
  <p:tag name="KSO_WM_TEMPLATE_CATEGORY" val="diagram"/>
  <p:tag name="KSO_WM_TEMPLATE_INDEX" val="20188729"/>
  <p:tag name="KSO_WM_UNIT_TYPE" val="n_h_h_i"/>
  <p:tag name="KSO_WM_UNIT_INDEX" val="1_2_5_2"/>
  <p:tag name="KSO_WM_UNIT_ID" val="diagram20188729_4*n_h_h_i*1_2_5_2"/>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TEXT_FILL_FORE_SCHEMECOLOR_INDEX_BRIGHTNESS" val="0"/>
  <p:tag name="KSO_WM_UNIT_TEXT_FILL_FORE_SCHEMECOLOR_INDEX" val="13"/>
  <p:tag name="KSO_WM_UNIT_TEXT_FILL_TYPE" val="1"/>
  <p:tag name="KSO_WM_UNIT_USESOURCEFORMAT_APPLY" val="1"/>
</p:tagLst>
</file>

<file path=ppt/tags/tag337.xml><?xml version="1.0" encoding="utf-8"?>
<p:tagLst xmlns:p="http://schemas.openxmlformats.org/presentationml/2006/main">
  <p:tag name="KSO_WM_TEMPLATE_CATEGORY" val="diagram"/>
  <p:tag name="KSO_WM_TEMPLATE_INDEX" val="20188729"/>
  <p:tag name="KSO_WM_UNIT_TYPE" val="n_h_h_f"/>
  <p:tag name="KSO_WM_UNIT_INDEX" val="1_2_5_1"/>
  <p:tag name="KSO_WM_UNIT_ID" val="diagram20188729_4*n_h_h_f*1_2_5_1"/>
  <p:tag name="KSO_WM_UNIT_LAYERLEVEL" val="1_1_1_1"/>
  <p:tag name="KSO_WM_UNIT_VALUE" val="33"/>
  <p:tag name="KSO_WM_UNIT_HIGHLIGHT" val="0"/>
  <p:tag name="KSO_WM_UNIT_COMPATIBLE" val="0"/>
  <p:tag name="KSO_WM_BEAUTIFY_FLAG" val="#wm#"/>
  <p:tag name="KSO_WM_TAG_VERSION" val="1.0"/>
  <p:tag name="KSO_WM_DIAGRAM_GROUP_CODE" val="n1-1"/>
  <p:tag name="KSO_WM_UNIT_PRESET_TEXT" val="单击此处添加文本具体内容，简明扼要的阐述您的观点。"/>
  <p:tag name="KSO_WM_UNIT_NOCLEAR" val="0"/>
  <p:tag name="KSO_WM_UNIT_DIAGRAM_ISNUMVISUAL" val="0"/>
  <p:tag name="KSO_WM_UNIT_DIAGRAM_ISREFERUNIT" val="0"/>
  <p:tag name="KSO_WM_UNIT_USESOURCEFORMAT_APPLY" val="1"/>
</p:tagLst>
</file>

<file path=ppt/tags/tag338.xml><?xml version="1.0" encoding="utf-8"?>
<p:tagLst xmlns:p="http://schemas.openxmlformats.org/presentationml/2006/main">
  <p:tag name="KSO_WM_TEMPLATE_CATEGORY" val="diagram"/>
  <p:tag name="KSO_WM_TEMPLATE_INDEX" val="20188729"/>
  <p:tag name="KSO_WM_UNIT_TYPE" val="n_h_i"/>
  <p:tag name="KSO_WM_UNIT_INDEX" val="1_1_1"/>
  <p:tag name="KSO_WM_UNIT_ID" val="diagram20188729_4*n_h_i*1_1_1"/>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339.xml><?xml version="1.0" encoding="utf-8"?>
<p:tagLst xmlns:p="http://schemas.openxmlformats.org/presentationml/2006/main">
  <p:tag name="KSO_WM_TEMPLATE_CATEGORY" val="diagram"/>
  <p:tag name="KSO_WM_TEMPLATE_INDEX" val="20188729"/>
  <p:tag name="KSO_WM_UNIT_TYPE" val="n_h_i"/>
  <p:tag name="KSO_WM_UNIT_INDEX" val="1_1_2"/>
  <p:tag name="KSO_WM_UNIT_ID" val="diagram20188729_4*n_h_i*1_1_2"/>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4.xml><?xml version="1.0" encoding="utf-8"?>
<p:tagLst xmlns:p="http://schemas.openxmlformats.org/presentationml/2006/main">
  <p:tag name="KSO_WM_TEMPLATE_CATEGORY" val="diagram"/>
  <p:tag name="KSO_WM_TEMPLATE_INDEX" val="20185748"/>
  <p:tag name="KSO_WM_UNIT_TYPE" val="l_h_f"/>
  <p:tag name="KSO_WM_UNIT_INDEX" val="1_1_1"/>
  <p:tag name="KSO_WM_UNIT_ID" val="diagram20185748_6*l_h_f*1_1_1"/>
  <p:tag name="KSO_WM_UNIT_LAYERLEVEL" val="1_1_1"/>
  <p:tag name="KSO_WM_UNIT_VALUE" val="48"/>
  <p:tag name="KSO_WM_UNIT_HIGHLIGHT" val="0"/>
  <p:tag name="KSO_WM_UNIT_COMPATIBLE" val="0"/>
  <p:tag name="KSO_WM_UNIT_CLEAR" val="0"/>
  <p:tag name="KSO_WM_BEAUTIFY_FLAG" val="#wm#"/>
  <p:tag name="KSO_WM_TAG_VERSION" val="1.0"/>
  <p:tag name="KSO_WM_DIAGRAM_GROUP_CODE" val="l1-1"/>
  <p:tag name="KSO_WM_UNIT_PRESET_TEXT" val="点击输入本栏的具体文字，简明扼要地说明分项内容。作为概念的解说，请根据您的具体内容酌情进行修改。"/>
  <p:tag name="KSO_WM_UNIT_TEXT_FILL_FORE_SCHEMECOLOR_INDEX" val="13"/>
  <p:tag name="KSO_WM_UNIT_TEXT_FILL_TYPE" val="1"/>
  <p:tag name="KSO_WM_UNIT_USESOURCEFORMAT_APPLY" val="0"/>
</p:tagLst>
</file>

<file path=ppt/tags/tag340.xml><?xml version="1.0" encoding="utf-8"?>
<p:tagLst xmlns:p="http://schemas.openxmlformats.org/presentationml/2006/main">
  <p:tag name="KSO_WM_TEMPLATE_CATEGORY" val="diagram"/>
  <p:tag name="KSO_WM_TEMPLATE_INDEX" val="20188729"/>
  <p:tag name="KSO_WM_UNIT_TYPE" val="n_h_i"/>
  <p:tag name="KSO_WM_UNIT_INDEX" val="1_1_3"/>
  <p:tag name="KSO_WM_UNIT_ID" val="diagram20188729_4*n_h_i*1_1_3"/>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41.xml><?xml version="1.0" encoding="utf-8"?>
<p:tagLst xmlns:p="http://schemas.openxmlformats.org/presentationml/2006/main">
  <p:tag name="KSO_WM_TEMPLATE_CATEGORY" val="diagram"/>
  <p:tag name="KSO_WM_TEMPLATE_INDEX" val="20188729"/>
  <p:tag name="KSO_WM_UNIT_TYPE" val="n_h_i"/>
  <p:tag name="KSO_WM_UNIT_INDEX" val="1_1_4"/>
  <p:tag name="KSO_WM_UNIT_ID" val="diagram20188729_4*n_h_i*1_1_4"/>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42.xml><?xml version="1.0" encoding="utf-8"?>
<p:tagLst xmlns:p="http://schemas.openxmlformats.org/presentationml/2006/main">
  <p:tag name="KSO_WM_TEMPLATE_CATEGORY" val="diagram"/>
  <p:tag name="KSO_WM_TEMPLATE_INDEX" val="20188729"/>
  <p:tag name="KSO_WM_UNIT_TYPE" val="n_h_i"/>
  <p:tag name="KSO_WM_UNIT_INDEX" val="1_1_5"/>
  <p:tag name="KSO_WM_UNIT_ID" val="diagram20188729_4*n_h_i*1_1_5"/>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43.xml><?xml version="1.0" encoding="utf-8"?>
<p:tagLst xmlns:p="http://schemas.openxmlformats.org/presentationml/2006/main">
  <p:tag name="KSO_WM_TEMPLATE_CATEGORY" val="diagram"/>
  <p:tag name="KSO_WM_TEMPLATE_INDEX" val="20188729"/>
  <p:tag name="KSO_WM_UNIT_TYPE" val="n_h_i"/>
  <p:tag name="KSO_WM_UNIT_INDEX" val="1_1_6"/>
  <p:tag name="KSO_WM_UNIT_ID" val="diagram20188729_4*n_h_i*1_1_6"/>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44.xml><?xml version="1.0" encoding="utf-8"?>
<p:tagLst xmlns:p="http://schemas.openxmlformats.org/presentationml/2006/main">
  <p:tag name="KSO_WM_TEMPLATE_CATEGORY" val="diagram"/>
  <p:tag name="KSO_WM_TEMPLATE_INDEX" val="20188729"/>
  <p:tag name="KSO_WM_UNIT_TYPE" val="n_h_i"/>
  <p:tag name="KSO_WM_UNIT_INDEX" val="1_1_7"/>
  <p:tag name="KSO_WM_UNIT_ID" val="diagram20188729_4*n_h_i*1_1_7"/>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45.xml><?xml version="1.0" encoding="utf-8"?>
<p:tagLst xmlns:p="http://schemas.openxmlformats.org/presentationml/2006/main">
  <p:tag name="KSO_WM_TEMPLATE_CATEGORY" val="diagram"/>
  <p:tag name="KSO_WM_TEMPLATE_INDEX" val="20188729"/>
  <p:tag name="KSO_WM_UNIT_TYPE" val="n_h_i"/>
  <p:tag name="KSO_WM_UNIT_INDEX" val="1_1_8"/>
  <p:tag name="KSO_WM_UNIT_ID" val="diagram20188729_4*n_h_i*1_1_8"/>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46.xml><?xml version="1.0" encoding="utf-8"?>
<p:tagLst xmlns:p="http://schemas.openxmlformats.org/presentationml/2006/main">
  <p:tag name="KSO_WM_TEMPLATE_CATEGORY" val="diagram"/>
  <p:tag name="KSO_WM_TEMPLATE_INDEX" val="20188729"/>
  <p:tag name="KSO_WM_UNIT_TYPE" val="n_h_i"/>
  <p:tag name="KSO_WM_UNIT_INDEX" val="1_1_9"/>
  <p:tag name="KSO_WM_UNIT_ID" val="diagram20188729_4*n_h_i*1_1_9"/>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47.xml><?xml version="1.0" encoding="utf-8"?>
<p:tagLst xmlns:p="http://schemas.openxmlformats.org/presentationml/2006/main">
  <p:tag name="KSO_WM_TEMPLATE_CATEGORY" val="diagram"/>
  <p:tag name="KSO_WM_TEMPLATE_INDEX" val="20188729"/>
  <p:tag name="KSO_WM_UNIT_TYPE" val="n_h_i"/>
  <p:tag name="KSO_WM_UNIT_INDEX" val="1_1_10"/>
  <p:tag name="KSO_WM_UNIT_ID" val="diagram20188729_4*n_h_i*1_1_10"/>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48.xml><?xml version="1.0" encoding="utf-8"?>
<p:tagLst xmlns:p="http://schemas.openxmlformats.org/presentationml/2006/main">
  <p:tag name="KSO_WM_TEMPLATE_CATEGORY" val="diagram"/>
  <p:tag name="KSO_WM_TEMPLATE_INDEX" val="20188729"/>
  <p:tag name="KSO_WM_UNIT_TYPE" val="n_h_i"/>
  <p:tag name="KSO_WM_UNIT_INDEX" val="1_1_11"/>
  <p:tag name="KSO_WM_UNIT_ID" val="diagram20188729_4*n_h_i*1_1_11"/>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49.xml><?xml version="1.0" encoding="utf-8"?>
<p:tagLst xmlns:p="http://schemas.openxmlformats.org/presentationml/2006/main">
  <p:tag name="KSO_WM_TEMPLATE_CATEGORY" val="diagram"/>
  <p:tag name="KSO_WM_TEMPLATE_INDEX" val="20188729"/>
  <p:tag name="KSO_WM_UNIT_TYPE" val="n_h_i"/>
  <p:tag name="KSO_WM_UNIT_INDEX" val="1_1_12"/>
  <p:tag name="KSO_WM_UNIT_ID" val="diagram20188729_4*n_h_i*1_1_12"/>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5.xml><?xml version="1.0" encoding="utf-8"?>
<p:tagLst xmlns:p="http://schemas.openxmlformats.org/presentationml/2006/main">
  <p:tag name="KSO_WM_TEMPLATE_CATEGORY" val="diagram"/>
  <p:tag name="KSO_WM_TEMPLATE_INDEX" val="20185748"/>
  <p:tag name="KSO_WM_UNIT_TYPE" val="l_h_a"/>
  <p:tag name="KSO_WM_UNIT_INDEX" val="1_1_1"/>
  <p:tag name="KSO_WM_UNIT_ID" val="diagram20185748_6*l_h_a*1_1_1"/>
  <p:tag name="KSO_WM_UNIT_LAYERLEVEL" val="1_1_1"/>
  <p:tag name="KSO_WM_UNIT_VALUE" val="8"/>
  <p:tag name="KSO_WM_UNIT_HIGHLIGHT" val="0"/>
  <p:tag name="KSO_WM_UNIT_COMPATIBLE" val="0"/>
  <p:tag name="KSO_WM_UNIT_CLEAR" val="0"/>
  <p:tag name="KSO_WM_BEAUTIFY_FLAG" val="#wm#"/>
  <p:tag name="KSO_WM_TAG_VERSION" val="1.0"/>
  <p:tag name="KSO_WM_DIAGRAM_GROUP_CODE" val="l1-1"/>
  <p:tag name="KSO_WM_UNIT_PRESET_TEXT" val="点击输入标题内容"/>
  <p:tag name="KSO_WM_UNIT_TEXT_FILL_FORE_SCHEMECOLOR_INDEX" val="13"/>
  <p:tag name="KSO_WM_UNIT_TEXT_FILL_TYPE" val="1"/>
  <p:tag name="KSO_WM_UNIT_USESOURCEFORMAT_APPLY" val="0"/>
</p:tagLst>
</file>

<file path=ppt/tags/tag350.xml><?xml version="1.0" encoding="utf-8"?>
<p:tagLst xmlns:p="http://schemas.openxmlformats.org/presentationml/2006/main">
  <p:tag name="KSO_WM_TEMPLATE_CATEGORY" val="diagram"/>
  <p:tag name="KSO_WM_TEMPLATE_INDEX" val="20188729"/>
  <p:tag name="KSO_WM_UNIT_TYPE" val="n_h_i"/>
  <p:tag name="KSO_WM_UNIT_INDEX" val="1_1_13"/>
  <p:tag name="KSO_WM_UNIT_ID" val="diagram20188729_4*n_h_i*1_1_13"/>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51.xml><?xml version="1.0" encoding="utf-8"?>
<p:tagLst xmlns:p="http://schemas.openxmlformats.org/presentationml/2006/main">
  <p:tag name="KSO_WM_TEMPLATE_CATEGORY" val="diagram"/>
  <p:tag name="KSO_WM_TEMPLATE_INDEX" val="20188729"/>
  <p:tag name="KSO_WM_UNIT_TYPE" val="n_h_i"/>
  <p:tag name="KSO_WM_UNIT_INDEX" val="1_1_14"/>
  <p:tag name="KSO_WM_UNIT_ID" val="diagram20188729_4*n_h_i*1_1_14"/>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52.xml><?xml version="1.0" encoding="utf-8"?>
<p:tagLst xmlns:p="http://schemas.openxmlformats.org/presentationml/2006/main">
  <p:tag name="KSO_WM_TEMPLATE_CATEGORY" val="diagram"/>
  <p:tag name="KSO_WM_TEMPLATE_INDEX" val="20188729"/>
  <p:tag name="KSO_WM_UNIT_TYPE" val="n_h_i"/>
  <p:tag name="KSO_WM_UNIT_INDEX" val="1_1_15"/>
  <p:tag name="KSO_WM_UNIT_ID" val="diagram20188729_4*n_h_i*1_1_15"/>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53.xml><?xml version="1.0" encoding="utf-8"?>
<p:tagLst xmlns:p="http://schemas.openxmlformats.org/presentationml/2006/main">
  <p:tag name="KSO_WM_TEMPLATE_CATEGORY" val="diagram"/>
  <p:tag name="KSO_WM_TEMPLATE_INDEX" val="20188729"/>
  <p:tag name="KSO_WM_UNIT_TYPE" val="n_h_i"/>
  <p:tag name="KSO_WM_UNIT_INDEX" val="1_1_16"/>
  <p:tag name="KSO_WM_UNIT_ID" val="diagram20188729_4*n_h_i*1_1_16"/>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54.xml><?xml version="1.0" encoding="utf-8"?>
<p:tagLst xmlns:p="http://schemas.openxmlformats.org/presentationml/2006/main">
  <p:tag name="KSO_WM_TEMPLATE_CATEGORY" val="diagram"/>
  <p:tag name="KSO_WM_TEMPLATE_INDEX" val="20188729"/>
  <p:tag name="KSO_WM_UNIT_TYPE" val="n_h_i"/>
  <p:tag name="KSO_WM_UNIT_INDEX" val="1_1_17"/>
  <p:tag name="KSO_WM_UNIT_ID" val="diagram20188729_4*n_h_i*1_1_17"/>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55.xml><?xml version="1.0" encoding="utf-8"?>
<p:tagLst xmlns:p="http://schemas.openxmlformats.org/presentationml/2006/main">
  <p:tag name="KSO_WM_TEMPLATE_CATEGORY" val="diagram"/>
  <p:tag name="KSO_WM_TEMPLATE_INDEX" val="20188729"/>
  <p:tag name="KSO_WM_UNIT_TYPE" val="n_h_i"/>
  <p:tag name="KSO_WM_UNIT_INDEX" val="1_1_18"/>
  <p:tag name="KSO_WM_UNIT_ID" val="diagram20188729_4*n_h_i*1_1_18"/>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56.xml><?xml version="1.0" encoding="utf-8"?>
<p:tagLst xmlns:p="http://schemas.openxmlformats.org/presentationml/2006/main">
  <p:tag name="KSO_WM_TEMPLATE_CATEGORY" val="diagram"/>
  <p:tag name="KSO_WM_TEMPLATE_INDEX" val="20188729"/>
  <p:tag name="KSO_WM_UNIT_TYPE" val="n_h_i"/>
  <p:tag name="KSO_WM_UNIT_INDEX" val="1_1_19"/>
  <p:tag name="KSO_WM_UNIT_ID" val="diagram20188729_4*n_h_i*1_1_19"/>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57.xml><?xml version="1.0" encoding="utf-8"?>
<p:tagLst xmlns:p="http://schemas.openxmlformats.org/presentationml/2006/main">
  <p:tag name="KSO_WM_TEMPLATE_CATEGORY" val="diagram"/>
  <p:tag name="KSO_WM_TEMPLATE_INDEX" val="20188729"/>
  <p:tag name="KSO_WM_UNIT_TYPE" val="n_h_i"/>
  <p:tag name="KSO_WM_UNIT_INDEX" val="1_1_20"/>
  <p:tag name="KSO_WM_UNIT_ID" val="diagram20188729_4*n_h_i*1_1_20"/>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58.xml><?xml version="1.0" encoding="utf-8"?>
<p:tagLst xmlns:p="http://schemas.openxmlformats.org/presentationml/2006/main">
  <p:tag name="KSO_WM_TEMPLATE_CATEGORY" val="diagram"/>
  <p:tag name="KSO_WM_TEMPLATE_INDEX" val="20188729"/>
  <p:tag name="KSO_WM_UNIT_TYPE" val="n_h_i"/>
  <p:tag name="KSO_WM_UNIT_INDEX" val="1_1_21"/>
  <p:tag name="KSO_WM_UNIT_ID" val="diagram20188729_4*n_h_i*1_1_21"/>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59.xml><?xml version="1.0" encoding="utf-8"?>
<p:tagLst xmlns:p="http://schemas.openxmlformats.org/presentationml/2006/main">
  <p:tag name="KSO_WM_TEMPLATE_CATEGORY" val="diagram"/>
  <p:tag name="KSO_WM_TEMPLATE_INDEX" val="20188729"/>
  <p:tag name="KSO_WM_UNIT_TYPE" val="n_h_i"/>
  <p:tag name="KSO_WM_UNIT_INDEX" val="1_1_22"/>
  <p:tag name="KSO_WM_UNIT_ID" val="diagram20188729_4*n_h_i*1_1_22"/>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6.xml><?xml version="1.0" encoding="utf-8"?>
<p:tagLst xmlns:p="http://schemas.openxmlformats.org/presentationml/2006/main">
  <p:tag name="KSO_WM_TEMPLATE_CATEGORY" val="diagram"/>
  <p:tag name="KSO_WM_TEMPLATE_INDEX" val="20185748"/>
  <p:tag name="KSO_WM_UNIT_TYPE" val="l_h_i"/>
  <p:tag name="KSO_WM_UNIT_INDEX" val="1_3_1"/>
  <p:tag name="KSO_WM_UNIT_ID" val="diagram20185748_6*l_h_i*1_3_1"/>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4"/>
  <p:tag name="KSO_WM_UNIT_TEXT_FILL_TYPE" val="1"/>
  <p:tag name="KSO_WM_UNIT_USESOURCEFORMAT_APPLY" val="0"/>
</p:tagLst>
</file>

<file path=ppt/tags/tag360.xml><?xml version="1.0" encoding="utf-8"?>
<p:tagLst xmlns:p="http://schemas.openxmlformats.org/presentationml/2006/main">
  <p:tag name="KSO_WM_TEMPLATE_CATEGORY" val="diagram"/>
  <p:tag name="KSO_WM_TEMPLATE_INDEX" val="20188729"/>
  <p:tag name="KSO_WM_UNIT_TYPE" val="n_h_i"/>
  <p:tag name="KSO_WM_UNIT_INDEX" val="1_1_23"/>
  <p:tag name="KSO_WM_UNIT_ID" val="diagram20188729_4*n_h_i*1_1_23"/>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61.xml><?xml version="1.0" encoding="utf-8"?>
<p:tagLst xmlns:p="http://schemas.openxmlformats.org/presentationml/2006/main">
  <p:tag name="KSO_WM_TEMPLATE_CATEGORY" val="diagram"/>
  <p:tag name="KSO_WM_TEMPLATE_INDEX" val="20188729"/>
  <p:tag name="KSO_WM_UNIT_TYPE" val="n_h_i"/>
  <p:tag name="KSO_WM_UNIT_INDEX" val="1_1_24"/>
  <p:tag name="KSO_WM_UNIT_ID" val="diagram20188729_4*n_h_i*1_1_24"/>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62.xml><?xml version="1.0" encoding="utf-8"?>
<p:tagLst xmlns:p="http://schemas.openxmlformats.org/presentationml/2006/main">
  <p:tag name="KSO_WM_TEMPLATE_CATEGORY" val="diagram"/>
  <p:tag name="KSO_WM_TEMPLATE_INDEX" val="20188729"/>
  <p:tag name="KSO_WM_UNIT_TYPE" val="n_h_i"/>
  <p:tag name="KSO_WM_UNIT_INDEX" val="1_1_25"/>
  <p:tag name="KSO_WM_UNIT_ID" val="diagram20188729_4*n_h_i*1_1_25"/>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63.xml><?xml version="1.0" encoding="utf-8"?>
<p:tagLst xmlns:p="http://schemas.openxmlformats.org/presentationml/2006/main">
  <p:tag name="KSO_WM_TEMPLATE_CATEGORY" val="diagram"/>
  <p:tag name="KSO_WM_TEMPLATE_INDEX" val="20188729"/>
  <p:tag name="KSO_WM_UNIT_TYPE" val="n_h_i"/>
  <p:tag name="KSO_WM_UNIT_INDEX" val="1_1_26"/>
  <p:tag name="KSO_WM_UNIT_ID" val="diagram20188729_4*n_h_i*1_1_26"/>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64.xml><?xml version="1.0" encoding="utf-8"?>
<p:tagLst xmlns:p="http://schemas.openxmlformats.org/presentationml/2006/main">
  <p:tag name="KSO_WM_TEMPLATE_CATEGORY" val="diagram"/>
  <p:tag name="KSO_WM_TEMPLATE_INDEX" val="20188729"/>
  <p:tag name="KSO_WM_UNIT_TYPE" val="n_h_i"/>
  <p:tag name="KSO_WM_UNIT_INDEX" val="1_1_27"/>
  <p:tag name="KSO_WM_UNIT_ID" val="diagram20188729_4*n_h_i*1_1_27"/>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65.xml><?xml version="1.0" encoding="utf-8"?>
<p:tagLst xmlns:p="http://schemas.openxmlformats.org/presentationml/2006/main">
  <p:tag name="KSO_WM_TEMPLATE_CATEGORY" val="diagram"/>
  <p:tag name="KSO_WM_TEMPLATE_INDEX" val="20188729"/>
  <p:tag name="KSO_WM_UNIT_TYPE" val="n_h_i"/>
  <p:tag name="KSO_WM_UNIT_INDEX" val="1_1_28"/>
  <p:tag name="KSO_WM_UNIT_ID" val="diagram20188729_4*n_h_i*1_1_28"/>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66.xml><?xml version="1.0" encoding="utf-8"?>
<p:tagLst xmlns:p="http://schemas.openxmlformats.org/presentationml/2006/main">
  <p:tag name="KSO_WM_TEMPLATE_CATEGORY" val="diagram"/>
  <p:tag name="KSO_WM_TEMPLATE_INDEX" val="20188729"/>
  <p:tag name="KSO_WM_UNIT_TYPE" val="n_h_i"/>
  <p:tag name="KSO_WM_UNIT_INDEX" val="1_1_29"/>
  <p:tag name="KSO_WM_UNIT_ID" val="diagram20188729_4*n_h_i*1_1_29"/>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67.xml><?xml version="1.0" encoding="utf-8"?>
<p:tagLst xmlns:p="http://schemas.openxmlformats.org/presentationml/2006/main">
  <p:tag name="KSO_WM_TEMPLATE_CATEGORY" val="diagram"/>
  <p:tag name="KSO_WM_TEMPLATE_INDEX" val="20188729"/>
  <p:tag name="KSO_WM_UNIT_TYPE" val="n_h_i"/>
  <p:tag name="KSO_WM_UNIT_INDEX" val="1_1_30"/>
  <p:tag name="KSO_WM_UNIT_ID" val="diagram20188729_4*n_h_i*1_1_30"/>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68.xml><?xml version="1.0" encoding="utf-8"?>
<p:tagLst xmlns:p="http://schemas.openxmlformats.org/presentationml/2006/main">
  <p:tag name="KSO_WM_TEMPLATE_CATEGORY" val="diagram"/>
  <p:tag name="KSO_WM_TEMPLATE_INDEX" val="20188729"/>
  <p:tag name="KSO_WM_UNIT_TYPE" val="n_h_i"/>
  <p:tag name="KSO_WM_UNIT_INDEX" val="1_1_31"/>
  <p:tag name="KSO_WM_UNIT_ID" val="diagram20188729_4*n_h_i*1_1_31"/>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69.xml><?xml version="1.0" encoding="utf-8"?>
<p:tagLst xmlns:p="http://schemas.openxmlformats.org/presentationml/2006/main">
  <p:tag name="KSO_WM_TEMPLATE_CATEGORY" val="diagram"/>
  <p:tag name="KSO_WM_TEMPLATE_INDEX" val="20188729"/>
  <p:tag name="KSO_WM_UNIT_TYPE" val="n_h_i"/>
  <p:tag name="KSO_WM_UNIT_INDEX" val="1_1_32"/>
  <p:tag name="KSO_WM_UNIT_ID" val="diagram20188729_4*n_h_i*1_1_32"/>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7.xml><?xml version="1.0" encoding="utf-8"?>
<p:tagLst xmlns:p="http://schemas.openxmlformats.org/presentationml/2006/main">
  <p:tag name="KSO_WM_TEMPLATE_CATEGORY" val="diagram"/>
  <p:tag name="KSO_WM_TEMPLATE_INDEX" val="20185748"/>
  <p:tag name="KSO_WM_UNIT_TYPE" val="l_h_f"/>
  <p:tag name="KSO_WM_UNIT_INDEX" val="1_3_1"/>
  <p:tag name="KSO_WM_UNIT_ID" val="diagram20185748_6*l_h_f*1_3_1"/>
  <p:tag name="KSO_WM_UNIT_LAYERLEVEL" val="1_1_1"/>
  <p:tag name="KSO_WM_UNIT_VALUE" val="48"/>
  <p:tag name="KSO_WM_UNIT_HIGHLIGHT" val="0"/>
  <p:tag name="KSO_WM_UNIT_COMPATIBLE" val="0"/>
  <p:tag name="KSO_WM_UNIT_CLEAR" val="0"/>
  <p:tag name="KSO_WM_BEAUTIFY_FLAG" val="#wm#"/>
  <p:tag name="KSO_WM_TAG_VERSION" val="1.0"/>
  <p:tag name="KSO_WM_DIAGRAM_GROUP_CODE" val="l1-1"/>
  <p:tag name="KSO_WM_UNIT_PRESET_TEXT" val="点击输入本栏的具体文字，简明扼要地说明分项内容。作为概念的解说，请根据您的具体内容酌情进行修改。"/>
  <p:tag name="KSO_WM_UNIT_TEXT_FILL_FORE_SCHEMECOLOR_INDEX" val="13"/>
  <p:tag name="KSO_WM_UNIT_TEXT_FILL_TYPE" val="1"/>
  <p:tag name="KSO_WM_UNIT_USESOURCEFORMAT_APPLY" val="0"/>
</p:tagLst>
</file>

<file path=ppt/tags/tag370.xml><?xml version="1.0" encoding="utf-8"?>
<p:tagLst xmlns:p="http://schemas.openxmlformats.org/presentationml/2006/main">
  <p:tag name="KSO_WM_TEMPLATE_CATEGORY" val="diagram"/>
  <p:tag name="KSO_WM_TEMPLATE_INDEX" val="20188729"/>
  <p:tag name="KSO_WM_UNIT_TYPE" val="n_h_i"/>
  <p:tag name="KSO_WM_UNIT_INDEX" val="1_1_33"/>
  <p:tag name="KSO_WM_UNIT_ID" val="diagram20188729_4*n_h_i*1_1_33"/>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71.xml><?xml version="1.0" encoding="utf-8"?>
<p:tagLst xmlns:p="http://schemas.openxmlformats.org/presentationml/2006/main">
  <p:tag name="KSO_WM_TEMPLATE_CATEGORY" val="diagram"/>
  <p:tag name="KSO_WM_TEMPLATE_INDEX" val="20188729"/>
  <p:tag name="KSO_WM_UNIT_TYPE" val="n_h_i"/>
  <p:tag name="KSO_WM_UNIT_INDEX" val="1_1_34"/>
  <p:tag name="KSO_WM_UNIT_ID" val="diagram20188729_4*n_h_i*1_1_34"/>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72.xml><?xml version="1.0" encoding="utf-8"?>
<p:tagLst xmlns:p="http://schemas.openxmlformats.org/presentationml/2006/main">
  <p:tag name="KSO_WM_TEMPLATE_CATEGORY" val="diagram"/>
  <p:tag name="KSO_WM_TEMPLATE_INDEX" val="20188729"/>
  <p:tag name="KSO_WM_UNIT_TYPE" val="n_h_i"/>
  <p:tag name="KSO_WM_UNIT_INDEX" val="1_1_35"/>
  <p:tag name="KSO_WM_UNIT_ID" val="diagram20188729_4*n_h_i*1_1_35"/>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373.xml><?xml version="1.0" encoding="utf-8"?>
<p:tagLst xmlns:p="http://schemas.openxmlformats.org/presentationml/2006/main">
  <p:tag name="KSO_WM_TEMPLATE_CATEGORY" val="diagram"/>
  <p:tag name="KSO_WM_TEMPLATE_INDEX" val="20188729"/>
  <p:tag name="KSO_WM_UNIT_TYPE" val="n_h_i"/>
  <p:tag name="KSO_WM_UNIT_INDEX" val="1_1_36"/>
  <p:tag name="KSO_WM_UNIT_ID" val="diagram20188729_4*n_h_i*1_1_36"/>
  <p:tag name="KSO_WM_UNIT_LAYERLEVEL" val="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374.xml><?xml version="1.0" encoding="utf-8"?>
<p:tagLst xmlns:p="http://schemas.openxmlformats.org/presentationml/2006/main">
  <p:tag name="KSO_WM_TEMPLATE_CATEGORY" val="diagram"/>
  <p:tag name="KSO_WM_TEMPLATE_INDEX" val="20188729"/>
  <p:tag name="KSO_WM_UNIT_TYPE" val="n_h_h_i"/>
  <p:tag name="KSO_WM_UNIT_INDEX" val="1_2_1_3"/>
  <p:tag name="KSO_WM_UNIT_ID" val="diagram20188729_4*n_h_h_i*1_2_1_3"/>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375.xml><?xml version="1.0" encoding="utf-8"?>
<p:tagLst xmlns:p="http://schemas.openxmlformats.org/presentationml/2006/main">
  <p:tag name="KSO_WM_TEMPLATE_CATEGORY" val="diagram"/>
  <p:tag name="KSO_WM_TEMPLATE_INDEX" val="20188729"/>
  <p:tag name="KSO_WM_UNIT_TYPE" val="n_h_h_i"/>
  <p:tag name="KSO_WM_UNIT_INDEX" val="1_2_3_3"/>
  <p:tag name="KSO_WM_UNIT_ID" val="diagram20188729_4*n_h_h_i*1_2_3_3"/>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376.xml><?xml version="1.0" encoding="utf-8"?>
<p:tagLst xmlns:p="http://schemas.openxmlformats.org/presentationml/2006/main">
  <p:tag name="KSO_WM_TEMPLATE_CATEGORY" val="diagram"/>
  <p:tag name="KSO_WM_TEMPLATE_INDEX" val="20188729"/>
  <p:tag name="KSO_WM_UNIT_TYPE" val="n_h_h_i"/>
  <p:tag name="KSO_WM_UNIT_INDEX" val="1_2_4_3"/>
  <p:tag name="KSO_WM_UNIT_ID" val="diagram20188729_4*n_h_h_i*1_2_4_3"/>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377.xml><?xml version="1.0" encoding="utf-8"?>
<p:tagLst xmlns:p="http://schemas.openxmlformats.org/presentationml/2006/main">
  <p:tag name="KSO_WM_TEMPLATE_CATEGORY" val="diagram"/>
  <p:tag name="KSO_WM_TEMPLATE_INDEX" val="20188729"/>
  <p:tag name="KSO_WM_UNIT_TYPE" val="n_h_h_i"/>
  <p:tag name="KSO_WM_UNIT_INDEX" val="1_2_2_3"/>
  <p:tag name="KSO_WM_UNIT_ID" val="diagram20188729_4*n_h_h_i*1_2_2_3"/>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378.xml><?xml version="1.0" encoding="utf-8"?>
<p:tagLst xmlns:p="http://schemas.openxmlformats.org/presentationml/2006/main">
  <p:tag name="KSO_WM_TEMPLATE_CATEGORY" val="diagram"/>
  <p:tag name="KSO_WM_TEMPLATE_INDEX" val="20188729"/>
  <p:tag name="KSO_WM_UNIT_TYPE" val="n_h_h_i"/>
  <p:tag name="KSO_WM_UNIT_INDEX" val="1_2_5_3"/>
  <p:tag name="KSO_WM_UNIT_ID" val="diagram20188729_4*n_h_h_i*1_2_5_3"/>
  <p:tag name="KSO_WM_UNIT_LAYERLEVEL" val="1_1_1_1"/>
  <p:tag name="KSO_WM_BEAUTIFY_FLAG" val="#wm#"/>
  <p:tag name="KSO_WM_TAG_VERSION" val="1.0"/>
  <p:tag name="KSO_WM_DIAGRAM_GROUP_CODE" val="n1-1"/>
  <p:tag name="KSO_WM_UNIT_HIGHLIGHT" val="0"/>
  <p:tag name="KSO_WM_UNIT_COMPATIBLE" val="0"/>
  <p:tag name="KSO_WM_UNIT_DIAGRAM_ISNUMVISUAL" val="0"/>
  <p:tag name="KSO_WM_UNIT_DIAGRAM_ISREFERUNIT" val="0"/>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379.xml><?xml version="1.0" encoding="utf-8"?>
<p:tagLst xmlns:p="http://schemas.openxmlformats.org/presentationml/2006/main">
  <p:tag name="KSO_WM_TEMPLATE_CATEGORY" val="diagram"/>
  <p:tag name="KSO_WM_TEMPLATE_INDEX" val="20188729"/>
  <p:tag name="KSO_WM_UNIT_TYPE" val="n_h_f"/>
  <p:tag name="KSO_WM_UNIT_INDEX" val="1_1_1"/>
  <p:tag name="KSO_WM_UNIT_ID" val="diagram20188729_4*n_h_f*1_1_1"/>
  <p:tag name="KSO_WM_UNIT_LAYERLEVEL" val="1_1_1"/>
  <p:tag name="KSO_WM_UNIT_VALUE" val="54"/>
  <p:tag name="KSO_WM_UNIT_HIGHLIGHT" val="0"/>
  <p:tag name="KSO_WM_UNIT_COMPATIBLE" val="0"/>
  <p:tag name="KSO_WM_BEAUTIFY_FLAG" val="#wm#"/>
  <p:tag name="KSO_WM_TAG_VERSION" val="1.0"/>
  <p:tag name="KSO_WM_DIAGRAM_GROUP_CODE" val="n1-1"/>
  <p:tag name="KSO_WM_UNIT_PRESET_TEXT" val="单击此处添加文本具体内容"/>
  <p:tag name="KSO_WM_UNIT_NOCLEAR" val="0"/>
  <p:tag name="KSO_WM_UNIT_DIAGRAM_ISNUMVISUAL" val="0"/>
  <p:tag name="KSO_WM_UNIT_DIAGRAM_ISREFERUNIT" val="0"/>
  <p:tag name="KSO_WM_UNIT_TEXT_FILL_FORE_SCHEMECOLOR_INDEX_BRIGHTNESS" val="0"/>
  <p:tag name="KSO_WM_UNIT_TEXT_FILL_FORE_SCHEMECOLOR_INDEX" val="14"/>
  <p:tag name="KSO_WM_UNIT_TEXT_FILL_TYPE" val="1"/>
  <p:tag name="KSO_WM_UNIT_USESOURCEFORMAT_APPLY" val="1"/>
</p:tagLst>
</file>

<file path=ppt/tags/tag38.xml><?xml version="1.0" encoding="utf-8"?>
<p:tagLst xmlns:p="http://schemas.openxmlformats.org/presentationml/2006/main">
  <p:tag name="KSO_WM_TEMPLATE_CATEGORY" val="diagram"/>
  <p:tag name="KSO_WM_TEMPLATE_INDEX" val="20185748"/>
  <p:tag name="KSO_WM_UNIT_TYPE" val="l_h_a"/>
  <p:tag name="KSO_WM_UNIT_INDEX" val="1_3_1"/>
  <p:tag name="KSO_WM_UNIT_ID" val="diagram20185748_6*l_h_a*1_3_1"/>
  <p:tag name="KSO_WM_UNIT_LAYERLEVEL" val="1_1_1"/>
  <p:tag name="KSO_WM_UNIT_VALUE" val="8"/>
  <p:tag name="KSO_WM_UNIT_HIGHLIGHT" val="0"/>
  <p:tag name="KSO_WM_UNIT_COMPATIBLE" val="0"/>
  <p:tag name="KSO_WM_UNIT_CLEAR" val="0"/>
  <p:tag name="KSO_WM_BEAUTIFY_FLAG" val="#wm#"/>
  <p:tag name="KSO_WM_TAG_VERSION" val="1.0"/>
  <p:tag name="KSO_WM_DIAGRAM_GROUP_CODE" val="l1-1"/>
  <p:tag name="KSO_WM_UNIT_PRESET_TEXT" val="点击输入标题内容"/>
  <p:tag name="KSO_WM_UNIT_TEXT_FILL_FORE_SCHEMECOLOR_INDEX" val="13"/>
  <p:tag name="KSO_WM_UNIT_TEXT_FILL_TYPE" val="1"/>
  <p:tag name="KSO_WM_UNIT_USESOURCEFORMAT_APPLY" val="0"/>
</p:tagLst>
</file>

<file path=ppt/tags/tag380.xml><?xml version="1.0" encoding="utf-8"?>
<p:tagLst xmlns:p="http://schemas.openxmlformats.org/presentationml/2006/main">
  <p:tag name="KSO_WM_SLIDE_ITEM_CNT" val="5"/>
</p:tagLst>
</file>

<file path=ppt/tags/tag381.xml><?xml version="1.0" encoding="utf-8"?>
<p:tagLst xmlns:p="http://schemas.openxmlformats.org/presentationml/2006/main">
  <p:tag name="PA" val="v4.3.3"/>
</p:tagLst>
</file>

<file path=ppt/tags/tag382.xml><?xml version="1.0" encoding="utf-8"?>
<p:tagLst xmlns:p="http://schemas.openxmlformats.org/presentationml/2006/main">
  <p:tag name="KSO_WM_TAG_VERSION" val="1.0"/>
  <p:tag name="KSO_WM_TEMPLATE_CATEGORY" val="diagram"/>
  <p:tag name="KSO_WM_TEMPLATE_INDEX" val="160029"/>
  <p:tag name="KSO_WM_UNIT_TYPE" val="l_h_a"/>
  <p:tag name="KSO_WM_UNIT_INDEX" val="1_1_1"/>
  <p:tag name="KSO_WM_UNIT_ID" val="diagram160029_4*l_h_a*1_1_1"/>
  <p:tag name="KSO_WM_UNIT_CLEAR" val="1"/>
  <p:tag name="KSO_WM_UNIT_LAYERLEVEL" val="1_1_1"/>
  <p:tag name="KSO_WM_UNIT_VALUE" val="18"/>
  <p:tag name="KSO_WM_UNIT_HIGHLIGHT" val="0"/>
  <p:tag name="KSO_WM_UNIT_COMPATIBLE" val="0"/>
  <p:tag name="KSO_WM_DIAGRAM_GROUP_CODE" val="l1-1"/>
  <p:tag name="KSO_WM_BEAUTIFY_FLAG" val="#wm#"/>
  <p:tag name="KSO_WM_UNIT_PRESET_TEXT" val="LOREM IPSUM"/>
  <p:tag name="KSO_WM_UNIT_FILL_FORE_SCHEMECOLOR_INDEX" val="5"/>
  <p:tag name="KSO_WM_UNIT_FILL_TYPE" val="1"/>
  <p:tag name="KSO_WM_UNIT_SHADOW_SCHEMECOLOR_INDEX" val="13"/>
  <p:tag name="KSO_WM_UNIT_TEXT_FILL_FORE_SCHEMECOLOR_INDEX" val="14"/>
  <p:tag name="KSO_WM_UNIT_TEXT_FILL_TYPE" val="1"/>
  <p:tag name="KSO_WM_UNIT_USESOURCEFORMAT_APPLY" val="0"/>
</p:tagLst>
</file>

<file path=ppt/tags/tag383.xml><?xml version="1.0" encoding="utf-8"?>
<p:tagLst xmlns:p="http://schemas.openxmlformats.org/presentationml/2006/main">
  <p:tag name="KSO_WM_TAG_VERSION" val="1.0"/>
  <p:tag name="KSO_WM_TEMPLATE_CATEGORY" val="diagram"/>
  <p:tag name="KSO_WM_TEMPLATE_INDEX" val="160029"/>
  <p:tag name="KSO_WM_UNIT_TYPE" val="l_h_f"/>
  <p:tag name="KSO_WM_UNIT_INDEX" val="1_1_1"/>
  <p:tag name="KSO_WM_UNIT_ID" val="diagram160029_4*l_h_f*1_1_1"/>
  <p:tag name="KSO_WM_UNIT_CLEAR" val="1"/>
  <p:tag name="KSO_WM_UNIT_LAYERLEVEL" val="1_1_1"/>
  <p:tag name="KSO_WM_UNIT_VALUE" val="36"/>
  <p:tag name="KSO_WM_UNIT_HIGHLIGHT" val="0"/>
  <p:tag name="KSO_WM_UNIT_COMPATIBLE" val="0"/>
  <p:tag name="KSO_WM_UNIT_PRESET_TEXT_INDEX" val="4"/>
  <p:tag name="KSO_WM_UNIT_PRESET_TEXT_LEN" val="43"/>
  <p:tag name="KSO_WM_DIAGRAM_GROUP_CODE" val="l1-1"/>
  <p:tag name="KSO_WM_BEAUTIFY_FLAG" val="#wm#"/>
  <p:tag name="KSO_WM_UNIT_TEXT_FILL_FORE_SCHEMECOLOR_INDEX" val="13"/>
  <p:tag name="KSO_WM_UNIT_TEXT_FILL_TYPE" val="1"/>
  <p:tag name="KSO_WM_UNIT_USESOURCEFORMAT_APPLY" val="0"/>
</p:tagLst>
</file>

<file path=ppt/tags/tag384.xml><?xml version="1.0" encoding="utf-8"?>
<p:tagLst xmlns:p="http://schemas.openxmlformats.org/presentationml/2006/main">
  <p:tag name="KSO_WM_TAG_VERSION" val="1.0"/>
  <p:tag name="KSO_WM_TEMPLATE_CATEGORY" val="diagram"/>
  <p:tag name="KSO_WM_TEMPLATE_INDEX" val="160029"/>
  <p:tag name="KSO_WM_UNIT_TYPE" val="l_h_a"/>
  <p:tag name="KSO_WM_UNIT_INDEX" val="1_2_1"/>
  <p:tag name="KSO_WM_UNIT_ID" val="diagram160029_4*l_h_a*1_2_1"/>
  <p:tag name="KSO_WM_UNIT_CLEAR" val="1"/>
  <p:tag name="KSO_WM_UNIT_LAYERLEVEL" val="1_1_1"/>
  <p:tag name="KSO_WM_UNIT_VALUE" val="18"/>
  <p:tag name="KSO_WM_UNIT_HIGHLIGHT" val="0"/>
  <p:tag name="KSO_WM_UNIT_COMPATIBLE" val="0"/>
  <p:tag name="KSO_WM_DIAGRAM_GROUP_CODE" val="l1-1"/>
  <p:tag name="KSO_WM_BEAUTIFY_FLAG" val="#wm#"/>
  <p:tag name="KSO_WM_UNIT_PRESET_TEXT" val="LOREM IPSUM"/>
  <p:tag name="KSO_WM_UNIT_FILL_FORE_SCHEMECOLOR_INDEX" val="5"/>
  <p:tag name="KSO_WM_UNIT_FILL_TYPE" val="1"/>
  <p:tag name="KSO_WM_UNIT_SHADOW_SCHEMECOLOR_INDEX" val="13"/>
  <p:tag name="KSO_WM_UNIT_TEXT_FILL_FORE_SCHEMECOLOR_INDEX" val="14"/>
  <p:tag name="KSO_WM_UNIT_TEXT_FILL_TYPE" val="1"/>
  <p:tag name="KSO_WM_UNIT_USESOURCEFORMAT_APPLY" val="0"/>
</p:tagLst>
</file>

<file path=ppt/tags/tag385.xml><?xml version="1.0" encoding="utf-8"?>
<p:tagLst xmlns:p="http://schemas.openxmlformats.org/presentationml/2006/main">
  <p:tag name="KSO_WM_TAG_VERSION" val="1.0"/>
  <p:tag name="KSO_WM_TEMPLATE_CATEGORY" val="diagram"/>
  <p:tag name="KSO_WM_TEMPLATE_INDEX" val="160029"/>
  <p:tag name="KSO_WM_UNIT_TYPE" val="l_h_f"/>
  <p:tag name="KSO_WM_UNIT_INDEX" val="1_2_1"/>
  <p:tag name="KSO_WM_UNIT_ID" val="diagram160029_4*l_h_f*1_2_1"/>
  <p:tag name="KSO_WM_UNIT_CLEAR" val="1"/>
  <p:tag name="KSO_WM_UNIT_LAYERLEVEL" val="1_1_1"/>
  <p:tag name="KSO_WM_UNIT_VALUE" val="36"/>
  <p:tag name="KSO_WM_UNIT_HIGHLIGHT" val="0"/>
  <p:tag name="KSO_WM_UNIT_COMPATIBLE" val="0"/>
  <p:tag name="KSO_WM_UNIT_PRESET_TEXT_INDEX" val="4"/>
  <p:tag name="KSO_WM_UNIT_PRESET_TEXT_LEN" val="43"/>
  <p:tag name="KSO_WM_DIAGRAM_GROUP_CODE" val="l1-1"/>
  <p:tag name="KSO_WM_BEAUTIFY_FLAG" val="#wm#"/>
  <p:tag name="KSO_WM_UNIT_TEXT_FILL_FORE_SCHEMECOLOR_INDEX" val="13"/>
  <p:tag name="KSO_WM_UNIT_TEXT_FILL_TYPE" val="1"/>
  <p:tag name="KSO_WM_UNIT_USESOURCEFORMAT_APPLY" val="0"/>
</p:tagLst>
</file>

<file path=ppt/tags/tag386.xml><?xml version="1.0" encoding="utf-8"?>
<p:tagLst xmlns:p="http://schemas.openxmlformats.org/presentationml/2006/main">
  <p:tag name="KSO_WM_TAG_VERSION" val="1.0"/>
  <p:tag name="KSO_WM_TEMPLATE_CATEGORY" val="diagram"/>
  <p:tag name="KSO_WM_TEMPLATE_INDEX" val="160029"/>
  <p:tag name="KSO_WM_UNIT_TYPE" val="l_h_a"/>
  <p:tag name="KSO_WM_UNIT_INDEX" val="1_3_1"/>
  <p:tag name="KSO_WM_UNIT_ID" val="diagram160029_4*l_h_a*1_3_1"/>
  <p:tag name="KSO_WM_UNIT_CLEAR" val="1"/>
  <p:tag name="KSO_WM_UNIT_LAYERLEVEL" val="1_1_1"/>
  <p:tag name="KSO_WM_UNIT_VALUE" val="18"/>
  <p:tag name="KSO_WM_UNIT_HIGHLIGHT" val="0"/>
  <p:tag name="KSO_WM_UNIT_COMPATIBLE" val="0"/>
  <p:tag name="KSO_WM_DIAGRAM_GROUP_CODE" val="l1-1"/>
  <p:tag name="KSO_WM_BEAUTIFY_FLAG" val="#wm#"/>
  <p:tag name="KSO_WM_UNIT_PRESET_TEXT" val="LOREM IPSUM"/>
  <p:tag name="KSO_WM_UNIT_FILL_FORE_SCHEMECOLOR_INDEX" val="6"/>
  <p:tag name="KSO_WM_UNIT_FILL_TYPE" val="1"/>
  <p:tag name="KSO_WM_UNIT_SHADOW_SCHEMECOLOR_INDEX" val="13"/>
  <p:tag name="KSO_WM_UNIT_TEXT_FILL_FORE_SCHEMECOLOR_INDEX" val="14"/>
  <p:tag name="KSO_WM_UNIT_TEXT_FILL_TYPE" val="1"/>
  <p:tag name="KSO_WM_UNIT_USESOURCEFORMAT_APPLY" val="0"/>
</p:tagLst>
</file>

<file path=ppt/tags/tag387.xml><?xml version="1.0" encoding="utf-8"?>
<p:tagLst xmlns:p="http://schemas.openxmlformats.org/presentationml/2006/main">
  <p:tag name="KSO_WM_TAG_VERSION" val="1.0"/>
  <p:tag name="KSO_WM_TEMPLATE_CATEGORY" val="diagram"/>
  <p:tag name="KSO_WM_TEMPLATE_INDEX" val="160029"/>
  <p:tag name="KSO_WM_UNIT_TYPE" val="l_h_f"/>
  <p:tag name="KSO_WM_UNIT_INDEX" val="1_3_1"/>
  <p:tag name="KSO_WM_UNIT_ID" val="diagram160029_4*l_h_f*1_3_1"/>
  <p:tag name="KSO_WM_UNIT_CLEAR" val="1"/>
  <p:tag name="KSO_WM_UNIT_LAYERLEVEL" val="1_1_1"/>
  <p:tag name="KSO_WM_UNIT_VALUE" val="36"/>
  <p:tag name="KSO_WM_UNIT_HIGHLIGHT" val="0"/>
  <p:tag name="KSO_WM_UNIT_COMPATIBLE" val="0"/>
  <p:tag name="KSO_WM_UNIT_PRESET_TEXT_INDEX" val="4"/>
  <p:tag name="KSO_WM_UNIT_PRESET_TEXT_LEN" val="43"/>
  <p:tag name="KSO_WM_DIAGRAM_GROUP_CODE" val="l1-1"/>
  <p:tag name="KSO_WM_BEAUTIFY_FLAG" val="#wm#"/>
  <p:tag name="KSO_WM_UNIT_TEXT_FILL_FORE_SCHEMECOLOR_INDEX" val="13"/>
  <p:tag name="KSO_WM_UNIT_TEXT_FILL_TYPE" val="1"/>
  <p:tag name="KSO_WM_UNIT_USESOURCEFORMAT_APPLY" val="0"/>
</p:tagLst>
</file>

<file path=ppt/tags/tag388.xml><?xml version="1.0" encoding="utf-8"?>
<p:tagLst xmlns:p="http://schemas.openxmlformats.org/presentationml/2006/main">
  <p:tag name="KSO_WM_TAG_VERSION" val="1.0"/>
  <p:tag name="KSO_WM_TEMPLATE_CATEGORY" val="diagram"/>
  <p:tag name="KSO_WM_TEMPLATE_INDEX" val="160029"/>
  <p:tag name="KSO_WM_UNIT_TYPE" val="l_h_a"/>
  <p:tag name="KSO_WM_UNIT_INDEX" val="1_4_1"/>
  <p:tag name="KSO_WM_UNIT_ID" val="diagram160029_4*l_h_a*1_4_1"/>
  <p:tag name="KSO_WM_UNIT_CLEAR" val="1"/>
  <p:tag name="KSO_WM_UNIT_LAYERLEVEL" val="1_1_1"/>
  <p:tag name="KSO_WM_UNIT_VALUE" val="18"/>
  <p:tag name="KSO_WM_UNIT_HIGHLIGHT" val="0"/>
  <p:tag name="KSO_WM_UNIT_COMPATIBLE" val="0"/>
  <p:tag name="KSO_WM_DIAGRAM_GROUP_CODE" val="l1-1"/>
  <p:tag name="KSO_WM_BEAUTIFY_FLAG" val="#wm#"/>
  <p:tag name="KSO_WM_UNIT_PRESET_TEXT" val="LOREM IPSUM"/>
  <p:tag name="KSO_WM_UNIT_FILL_FORE_SCHEMECOLOR_INDEX" val="6"/>
  <p:tag name="KSO_WM_UNIT_FILL_TYPE" val="1"/>
  <p:tag name="KSO_WM_UNIT_SHADOW_SCHEMECOLOR_INDEX" val="13"/>
  <p:tag name="KSO_WM_UNIT_TEXT_FILL_FORE_SCHEMECOLOR_INDEX" val="14"/>
  <p:tag name="KSO_WM_UNIT_TEXT_FILL_TYPE" val="1"/>
  <p:tag name="KSO_WM_UNIT_USESOURCEFORMAT_APPLY" val="0"/>
</p:tagLst>
</file>

<file path=ppt/tags/tag389.xml><?xml version="1.0" encoding="utf-8"?>
<p:tagLst xmlns:p="http://schemas.openxmlformats.org/presentationml/2006/main">
  <p:tag name="KSO_WM_TAG_VERSION" val="1.0"/>
  <p:tag name="KSO_WM_TEMPLATE_CATEGORY" val="diagram"/>
  <p:tag name="KSO_WM_TEMPLATE_INDEX" val="160029"/>
  <p:tag name="KSO_WM_UNIT_TYPE" val="l_h_f"/>
  <p:tag name="KSO_WM_UNIT_INDEX" val="1_4_1"/>
  <p:tag name="KSO_WM_UNIT_ID" val="diagram160029_4*l_h_f*1_4_1"/>
  <p:tag name="KSO_WM_UNIT_CLEAR" val="1"/>
  <p:tag name="KSO_WM_UNIT_LAYERLEVEL" val="1_1_1"/>
  <p:tag name="KSO_WM_UNIT_VALUE" val="36"/>
  <p:tag name="KSO_WM_UNIT_HIGHLIGHT" val="0"/>
  <p:tag name="KSO_WM_UNIT_COMPATIBLE" val="0"/>
  <p:tag name="KSO_WM_UNIT_PRESET_TEXT_INDEX" val="4"/>
  <p:tag name="KSO_WM_UNIT_PRESET_TEXT_LEN" val="43"/>
  <p:tag name="KSO_WM_DIAGRAM_GROUP_CODE" val="l1-1"/>
  <p:tag name="KSO_WM_BEAUTIFY_FLAG" val="#wm#"/>
  <p:tag name="KSO_WM_UNIT_TEXT_FILL_FORE_SCHEMECOLOR_INDEX" val="13"/>
  <p:tag name="KSO_WM_UNIT_TEXT_FILL_TYPE" val="1"/>
  <p:tag name="KSO_WM_UNIT_USESOURCEFORMAT_APPLY" val="0"/>
</p:tagLst>
</file>

<file path=ppt/tags/tag39.xml><?xml version="1.0" encoding="utf-8"?>
<p:tagLst xmlns:p="http://schemas.openxmlformats.org/presentationml/2006/main">
  <p:tag name="KSO_WM_TEMPLATE_CATEGORY" val="diagram"/>
  <p:tag name="KSO_WM_TEMPLATE_INDEX" val="20185748"/>
  <p:tag name="KSO_WM_UNIT_TYPE" val="l_h_i"/>
  <p:tag name="KSO_WM_UNIT_INDEX" val="1_5_1"/>
  <p:tag name="KSO_WM_UNIT_ID" val="diagram20185748_6*l_h_i*1_5_1"/>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4"/>
  <p:tag name="KSO_WM_UNIT_TEXT_FILL_TYPE" val="1"/>
  <p:tag name="KSO_WM_UNIT_USESOURCEFORMAT_APPLY" val="0"/>
</p:tagLst>
</file>

<file path=ppt/tags/tag390.xml><?xml version="1.0" encoding="utf-8"?>
<p:tagLst xmlns:p="http://schemas.openxmlformats.org/presentationml/2006/main">
  <p:tag name="PA" val="v4.3.3"/>
</p:tagLst>
</file>

<file path=ppt/tags/tag391.xml><?xml version="1.0" encoding="utf-8"?>
<p:tagLst xmlns:p="http://schemas.openxmlformats.org/presentationml/2006/main">
  <p:tag name="PA" val="v4.3.3"/>
</p:tagLst>
</file>

<file path=ppt/tags/tag392.xml><?xml version="1.0" encoding="utf-8"?>
<p:tagLst xmlns:p="http://schemas.openxmlformats.org/presentationml/2006/main">
  <p:tag name="ISPRING_FIRST_PUBLISH" val="1"/>
  <p:tag name="ISPRING_PRESENTATION_TITLE" val="绿色职业生涯规划就业指导培训PPT模板"/>
</p:tagLst>
</file>

<file path=ppt/tags/tag4.xml><?xml version="1.0" encoding="utf-8"?>
<p:tagLst xmlns:p="http://schemas.openxmlformats.org/presentationml/2006/main">
  <p:tag name="PA" val="v5.2.9"/>
</p:tagLst>
</file>

<file path=ppt/tags/tag40.xml><?xml version="1.0" encoding="utf-8"?>
<p:tagLst xmlns:p="http://schemas.openxmlformats.org/presentationml/2006/main">
  <p:tag name="KSO_WM_TEMPLATE_CATEGORY" val="diagram"/>
  <p:tag name="KSO_WM_TEMPLATE_INDEX" val="20185748"/>
  <p:tag name="KSO_WM_UNIT_TYPE" val="l_h_f"/>
  <p:tag name="KSO_WM_UNIT_INDEX" val="1_5_1"/>
  <p:tag name="KSO_WM_UNIT_ID" val="diagram20185748_6*l_h_f*1_5_1"/>
  <p:tag name="KSO_WM_UNIT_LAYERLEVEL" val="1_1_1"/>
  <p:tag name="KSO_WM_UNIT_VALUE" val="48"/>
  <p:tag name="KSO_WM_UNIT_HIGHLIGHT" val="0"/>
  <p:tag name="KSO_WM_UNIT_COMPATIBLE" val="0"/>
  <p:tag name="KSO_WM_UNIT_CLEAR" val="0"/>
  <p:tag name="KSO_WM_BEAUTIFY_FLAG" val="#wm#"/>
  <p:tag name="KSO_WM_TAG_VERSION" val="1.0"/>
  <p:tag name="KSO_WM_DIAGRAM_GROUP_CODE" val="l1-1"/>
  <p:tag name="KSO_WM_UNIT_PRESET_TEXT" val="点击输入本栏的具体文字，简明扼要地说明分项内容。作为概念的解说，请根据您的具体内容酌情进行修改。"/>
  <p:tag name="KSO_WM_UNIT_TEXT_FILL_FORE_SCHEMECOLOR_INDEX" val="13"/>
  <p:tag name="KSO_WM_UNIT_TEXT_FILL_TYPE" val="1"/>
  <p:tag name="KSO_WM_UNIT_USESOURCEFORMAT_APPLY" val="0"/>
</p:tagLst>
</file>

<file path=ppt/tags/tag41.xml><?xml version="1.0" encoding="utf-8"?>
<p:tagLst xmlns:p="http://schemas.openxmlformats.org/presentationml/2006/main">
  <p:tag name="KSO_WM_TEMPLATE_CATEGORY" val="diagram"/>
  <p:tag name="KSO_WM_TEMPLATE_INDEX" val="20185748"/>
  <p:tag name="KSO_WM_UNIT_TYPE" val="l_h_a"/>
  <p:tag name="KSO_WM_UNIT_INDEX" val="1_5_1"/>
  <p:tag name="KSO_WM_UNIT_ID" val="diagram20185748_6*l_h_a*1_5_1"/>
  <p:tag name="KSO_WM_UNIT_LAYERLEVEL" val="1_1_1"/>
  <p:tag name="KSO_WM_UNIT_VALUE" val="8"/>
  <p:tag name="KSO_WM_UNIT_HIGHLIGHT" val="0"/>
  <p:tag name="KSO_WM_UNIT_COMPATIBLE" val="0"/>
  <p:tag name="KSO_WM_UNIT_CLEAR" val="0"/>
  <p:tag name="KSO_WM_BEAUTIFY_FLAG" val="#wm#"/>
  <p:tag name="KSO_WM_TAG_VERSION" val="1.0"/>
  <p:tag name="KSO_WM_DIAGRAM_GROUP_CODE" val="l1-1"/>
  <p:tag name="KSO_WM_UNIT_PRESET_TEXT" val="点击输入标题内容"/>
  <p:tag name="KSO_WM_UNIT_TEXT_FILL_FORE_SCHEMECOLOR_INDEX" val="13"/>
  <p:tag name="KSO_WM_UNIT_TEXT_FILL_TYPE" val="1"/>
  <p:tag name="KSO_WM_UNIT_USESOURCEFORMAT_APPLY" val="0"/>
</p:tagLst>
</file>

<file path=ppt/tags/tag42.xml><?xml version="1.0" encoding="utf-8"?>
<p:tagLst xmlns:p="http://schemas.openxmlformats.org/presentationml/2006/main">
  <p:tag name="KSO_WM_TEMPLATE_CATEGORY" val="diagram"/>
  <p:tag name="KSO_WM_TEMPLATE_INDEX" val="20185748"/>
  <p:tag name="KSO_WM_UNIT_TYPE" val="l_h_i"/>
  <p:tag name="KSO_WM_UNIT_INDEX" val="1_2_1"/>
  <p:tag name="KSO_WM_UNIT_ID" val="diagram20185748_6*l_h_i*1_2_1"/>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4"/>
  <p:tag name="KSO_WM_UNIT_TEXT_FILL_TYPE" val="1"/>
  <p:tag name="KSO_WM_UNIT_USESOURCEFORMAT_APPLY" val="0"/>
</p:tagLst>
</file>

<file path=ppt/tags/tag43.xml><?xml version="1.0" encoding="utf-8"?>
<p:tagLst xmlns:p="http://schemas.openxmlformats.org/presentationml/2006/main">
  <p:tag name="KSO_WM_TEMPLATE_CATEGORY" val="diagram"/>
  <p:tag name="KSO_WM_TEMPLATE_INDEX" val="20185748"/>
  <p:tag name="KSO_WM_UNIT_TYPE" val="l_h_f"/>
  <p:tag name="KSO_WM_UNIT_INDEX" val="1_2_1"/>
  <p:tag name="KSO_WM_UNIT_ID" val="diagram20185748_6*l_h_f*1_2_1"/>
  <p:tag name="KSO_WM_UNIT_LAYERLEVEL" val="1_1_1"/>
  <p:tag name="KSO_WM_UNIT_VALUE" val="48"/>
  <p:tag name="KSO_WM_UNIT_HIGHLIGHT" val="0"/>
  <p:tag name="KSO_WM_UNIT_COMPATIBLE" val="0"/>
  <p:tag name="KSO_WM_UNIT_CLEAR" val="0"/>
  <p:tag name="KSO_WM_BEAUTIFY_FLAG" val="#wm#"/>
  <p:tag name="KSO_WM_TAG_VERSION" val="1.0"/>
  <p:tag name="KSO_WM_DIAGRAM_GROUP_CODE" val="l1-1"/>
  <p:tag name="KSO_WM_UNIT_PRESET_TEXT" val="点击输入本栏的具体文字，简明扼要地说明分项内容。作为概念的解说，请根据您的具体内容酌情进行修改。"/>
  <p:tag name="KSO_WM_UNIT_TEXT_FILL_FORE_SCHEMECOLOR_INDEX" val="13"/>
  <p:tag name="KSO_WM_UNIT_TEXT_FILL_TYPE" val="1"/>
  <p:tag name="KSO_WM_UNIT_USESOURCEFORMAT_APPLY" val="0"/>
</p:tagLst>
</file>

<file path=ppt/tags/tag44.xml><?xml version="1.0" encoding="utf-8"?>
<p:tagLst xmlns:p="http://schemas.openxmlformats.org/presentationml/2006/main">
  <p:tag name="KSO_WM_TEMPLATE_CATEGORY" val="diagram"/>
  <p:tag name="KSO_WM_TEMPLATE_INDEX" val="20185748"/>
  <p:tag name="KSO_WM_UNIT_TYPE" val="l_h_a"/>
  <p:tag name="KSO_WM_UNIT_INDEX" val="1_2_1"/>
  <p:tag name="KSO_WM_UNIT_ID" val="diagram20185748_6*l_h_a*1_2_1"/>
  <p:tag name="KSO_WM_UNIT_LAYERLEVEL" val="1_1_1"/>
  <p:tag name="KSO_WM_UNIT_VALUE" val="8"/>
  <p:tag name="KSO_WM_UNIT_HIGHLIGHT" val="0"/>
  <p:tag name="KSO_WM_UNIT_COMPATIBLE" val="0"/>
  <p:tag name="KSO_WM_UNIT_CLEAR" val="0"/>
  <p:tag name="KSO_WM_BEAUTIFY_FLAG" val="#wm#"/>
  <p:tag name="KSO_WM_TAG_VERSION" val="1.0"/>
  <p:tag name="KSO_WM_DIAGRAM_GROUP_CODE" val="l1-1"/>
  <p:tag name="KSO_WM_UNIT_PRESET_TEXT" val="点击输入标题内容"/>
  <p:tag name="KSO_WM_UNIT_TEXT_FILL_FORE_SCHEMECOLOR_INDEX" val="13"/>
  <p:tag name="KSO_WM_UNIT_TEXT_FILL_TYPE" val="1"/>
  <p:tag name="KSO_WM_UNIT_USESOURCEFORMAT_APPLY" val="0"/>
</p:tagLst>
</file>

<file path=ppt/tags/tag45.xml><?xml version="1.0" encoding="utf-8"?>
<p:tagLst xmlns:p="http://schemas.openxmlformats.org/presentationml/2006/main">
  <p:tag name="KSO_WM_TEMPLATE_CATEGORY" val="diagram"/>
  <p:tag name="KSO_WM_TEMPLATE_INDEX" val="20185748"/>
  <p:tag name="KSO_WM_UNIT_TYPE" val="l_h_i"/>
  <p:tag name="KSO_WM_UNIT_INDEX" val="1_4_1"/>
  <p:tag name="KSO_WM_UNIT_ID" val="diagram20185748_6*l_h_i*1_4_1"/>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4"/>
  <p:tag name="KSO_WM_UNIT_TEXT_FILL_TYPE" val="1"/>
  <p:tag name="KSO_WM_UNIT_USESOURCEFORMAT_APPLY" val="0"/>
</p:tagLst>
</file>

<file path=ppt/tags/tag46.xml><?xml version="1.0" encoding="utf-8"?>
<p:tagLst xmlns:p="http://schemas.openxmlformats.org/presentationml/2006/main">
  <p:tag name="KSO_WM_TEMPLATE_CATEGORY" val="diagram"/>
  <p:tag name="KSO_WM_TEMPLATE_INDEX" val="20185748"/>
  <p:tag name="KSO_WM_UNIT_TYPE" val="l_h_f"/>
  <p:tag name="KSO_WM_UNIT_INDEX" val="1_4_1"/>
  <p:tag name="KSO_WM_UNIT_ID" val="diagram20185748_6*l_h_f*1_4_1"/>
  <p:tag name="KSO_WM_UNIT_LAYERLEVEL" val="1_1_1"/>
  <p:tag name="KSO_WM_UNIT_VALUE" val="48"/>
  <p:tag name="KSO_WM_UNIT_HIGHLIGHT" val="0"/>
  <p:tag name="KSO_WM_UNIT_COMPATIBLE" val="0"/>
  <p:tag name="KSO_WM_UNIT_CLEAR" val="0"/>
  <p:tag name="KSO_WM_BEAUTIFY_FLAG" val="#wm#"/>
  <p:tag name="KSO_WM_TAG_VERSION" val="1.0"/>
  <p:tag name="KSO_WM_DIAGRAM_GROUP_CODE" val="l1-1"/>
  <p:tag name="KSO_WM_UNIT_PRESET_TEXT" val="点击输入本栏的具体文字，简明扼要地说明分项内容。作为概念的解说，请根据您的具体内容酌情进行修改。"/>
  <p:tag name="KSO_WM_UNIT_TEXT_FILL_FORE_SCHEMECOLOR_INDEX" val="13"/>
  <p:tag name="KSO_WM_UNIT_TEXT_FILL_TYPE" val="1"/>
  <p:tag name="KSO_WM_UNIT_USESOURCEFORMAT_APPLY" val="0"/>
</p:tagLst>
</file>

<file path=ppt/tags/tag47.xml><?xml version="1.0" encoding="utf-8"?>
<p:tagLst xmlns:p="http://schemas.openxmlformats.org/presentationml/2006/main">
  <p:tag name="KSO_WM_TEMPLATE_CATEGORY" val="diagram"/>
  <p:tag name="KSO_WM_TEMPLATE_INDEX" val="20185748"/>
  <p:tag name="KSO_WM_UNIT_TYPE" val="l_h_a"/>
  <p:tag name="KSO_WM_UNIT_INDEX" val="1_4_1"/>
  <p:tag name="KSO_WM_UNIT_ID" val="diagram20185748_6*l_h_a*1_4_1"/>
  <p:tag name="KSO_WM_UNIT_LAYERLEVEL" val="1_1_1"/>
  <p:tag name="KSO_WM_UNIT_VALUE" val="8"/>
  <p:tag name="KSO_WM_UNIT_HIGHLIGHT" val="0"/>
  <p:tag name="KSO_WM_UNIT_COMPATIBLE" val="0"/>
  <p:tag name="KSO_WM_UNIT_CLEAR" val="0"/>
  <p:tag name="KSO_WM_BEAUTIFY_FLAG" val="#wm#"/>
  <p:tag name="KSO_WM_TAG_VERSION" val="1.0"/>
  <p:tag name="KSO_WM_DIAGRAM_GROUP_CODE" val="l1-1"/>
  <p:tag name="KSO_WM_UNIT_PRESET_TEXT" val="点击输入标题内容"/>
  <p:tag name="KSO_WM_UNIT_TEXT_FILL_FORE_SCHEMECOLOR_INDEX" val="13"/>
  <p:tag name="KSO_WM_UNIT_TEXT_FILL_TYPE" val="1"/>
  <p:tag name="KSO_WM_UNIT_USESOURCEFORMAT_APPLY" val="0"/>
</p:tagLst>
</file>

<file path=ppt/tags/tag48.xml><?xml version="1.0" encoding="utf-8"?>
<p:tagLst xmlns:p="http://schemas.openxmlformats.org/presentationml/2006/main">
  <p:tag name="KSO_WM_TEMPLATE_CATEGORY" val="diagram"/>
  <p:tag name="KSO_WM_TEMPLATE_INDEX" val="20185748"/>
  <p:tag name="KSO_WM_UNIT_TYPE" val="l_h_i"/>
  <p:tag name="KSO_WM_UNIT_INDEX" val="1_6_1"/>
  <p:tag name="KSO_WM_UNIT_ID" val="diagram20185748_6*l_h_i*1_6_1"/>
  <p:tag name="KSO_WM_UNIT_LAYERLEVEL" val="1_1_1"/>
  <p:tag name="KSO_WM_BEAUTIFY_FLAG" val="#wm#"/>
  <p:tag name="KSO_WM_TAG_VERSION" val="1.0"/>
  <p:tag name="KSO_WM_DIAGRAM_GROUP_CODE" val="l1-1"/>
  <p:tag name="KSO_WM_UNIT_FILL_FORE_SCHEMECOLOR_INDEX" val="5"/>
  <p:tag name="KSO_WM_UNIT_FILL_TYPE" val="1"/>
  <p:tag name="KSO_WM_UNIT_TEXT_FILL_FORE_SCHEMECOLOR_INDEX" val="14"/>
  <p:tag name="KSO_WM_UNIT_TEXT_FILL_TYPE" val="1"/>
  <p:tag name="KSO_WM_UNIT_USESOURCEFORMAT_APPLY" val="0"/>
</p:tagLst>
</file>

<file path=ppt/tags/tag49.xml><?xml version="1.0" encoding="utf-8"?>
<p:tagLst xmlns:p="http://schemas.openxmlformats.org/presentationml/2006/main">
  <p:tag name="KSO_WM_TEMPLATE_CATEGORY" val="diagram"/>
  <p:tag name="KSO_WM_TEMPLATE_INDEX" val="20185748"/>
  <p:tag name="KSO_WM_UNIT_TYPE" val="l_h_f"/>
  <p:tag name="KSO_WM_UNIT_INDEX" val="1_6_1"/>
  <p:tag name="KSO_WM_UNIT_ID" val="diagram20185748_6*l_h_f*1_6_1"/>
  <p:tag name="KSO_WM_UNIT_LAYERLEVEL" val="1_1_1"/>
  <p:tag name="KSO_WM_UNIT_VALUE" val="48"/>
  <p:tag name="KSO_WM_UNIT_HIGHLIGHT" val="0"/>
  <p:tag name="KSO_WM_UNIT_COMPATIBLE" val="0"/>
  <p:tag name="KSO_WM_UNIT_CLEAR" val="0"/>
  <p:tag name="KSO_WM_BEAUTIFY_FLAG" val="#wm#"/>
  <p:tag name="KSO_WM_TAG_VERSION" val="1.0"/>
  <p:tag name="KSO_WM_DIAGRAM_GROUP_CODE" val="l1-1"/>
  <p:tag name="KSO_WM_UNIT_PRESET_TEXT" val="点击输入本栏的具体文字，简明扼要地说明分项内容。作为概念的解说，请根据您的具体内容酌情进行修改。"/>
  <p:tag name="KSO_WM_UNIT_TEXT_FILL_FORE_SCHEMECOLOR_INDEX" val="13"/>
  <p:tag name="KSO_WM_UNIT_TEXT_FILL_TYPE" val="1"/>
  <p:tag name="KSO_WM_UNIT_USESOURCEFORMAT_APPLY" val="0"/>
</p:tagLst>
</file>

<file path=ppt/tags/tag5.xml><?xml version="1.0" encoding="utf-8"?>
<p:tagLst xmlns:p="http://schemas.openxmlformats.org/presentationml/2006/main">
  <p:tag name="PA" val="v5.2.9"/>
</p:tagLst>
</file>

<file path=ppt/tags/tag50.xml><?xml version="1.0" encoding="utf-8"?>
<p:tagLst xmlns:p="http://schemas.openxmlformats.org/presentationml/2006/main">
  <p:tag name="KSO_WM_TEMPLATE_CATEGORY" val="diagram"/>
  <p:tag name="KSO_WM_TEMPLATE_INDEX" val="20185748"/>
  <p:tag name="KSO_WM_UNIT_TYPE" val="l_h_a"/>
  <p:tag name="KSO_WM_UNIT_INDEX" val="1_6_1"/>
  <p:tag name="KSO_WM_UNIT_ID" val="diagram20185748_6*l_h_a*1_6_1"/>
  <p:tag name="KSO_WM_UNIT_LAYERLEVEL" val="1_1_1"/>
  <p:tag name="KSO_WM_UNIT_VALUE" val="8"/>
  <p:tag name="KSO_WM_UNIT_HIGHLIGHT" val="0"/>
  <p:tag name="KSO_WM_UNIT_COMPATIBLE" val="0"/>
  <p:tag name="KSO_WM_UNIT_CLEAR" val="0"/>
  <p:tag name="KSO_WM_BEAUTIFY_FLAG" val="#wm#"/>
  <p:tag name="KSO_WM_TAG_VERSION" val="1.0"/>
  <p:tag name="KSO_WM_DIAGRAM_GROUP_CODE" val="l1-1"/>
  <p:tag name="KSO_WM_UNIT_PRESET_TEXT" val="点击输入标题内容"/>
  <p:tag name="KSO_WM_UNIT_TEXT_FILL_FORE_SCHEMECOLOR_INDEX" val="13"/>
  <p:tag name="KSO_WM_UNIT_TEXT_FILL_TYPE" val="1"/>
  <p:tag name="KSO_WM_UNIT_USESOURCEFORMAT_APPLY" val="0"/>
</p:tagLst>
</file>

<file path=ppt/tags/tag51.xml><?xml version="1.0" encoding="utf-8"?>
<p:tagLst xmlns:p="http://schemas.openxmlformats.org/presentationml/2006/main">
  <p:tag name="PA" val="v4.3.3"/>
</p:tagLst>
</file>

<file path=ppt/tags/tag52.xml><?xml version="1.0" encoding="utf-8"?>
<p:tagLst xmlns:p="http://schemas.openxmlformats.org/presentationml/2006/main">
  <p:tag name="KSO_WM_TAG_VERSION" val="1.0"/>
  <p:tag name="KSO_WM_BEAUTIFY_FLAG" val="#wm#"/>
  <p:tag name="KSO_WM_UNIT_TYPE" val="i"/>
  <p:tag name="KSO_WM_UNIT_ID" val="diagram160673_5*i*1"/>
  <p:tag name="KSO_WM_TEMPLATE_CATEGORY" val="diagram"/>
  <p:tag name="KSO_WM_TEMPLATE_INDEX" val="160673"/>
  <p:tag name="KSO_WM_UNIT_INDEX" val="1"/>
</p:tagLst>
</file>

<file path=ppt/tags/tag53.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h_f"/>
  <p:tag name="KSO_WM_UNIT_INDEX" val="1_1_1"/>
  <p:tag name="KSO_WM_UNIT_ID" val="diagram160673_5*l_h_f*1_1_1"/>
  <p:tag name="KSO_WM_UNIT_CLEAR" val="1"/>
  <p:tag name="KSO_WM_UNIT_LAYERLEVEL" val="1_1_1"/>
  <p:tag name="KSO_WM_UNIT_VALUE" val="66"/>
  <p:tag name="KSO_WM_UNIT_HIGHLIGHT" val="0"/>
  <p:tag name="KSO_WM_UNIT_COMPATIBLE" val="0"/>
  <p:tag name="KSO_WM_UNIT_PRESET_TEXT_INDEX" val="4"/>
  <p:tag name="KSO_WM_UNIT_PRESET_TEXT_LEN" val="12"/>
  <p:tag name="KSO_WM_DIAGRAM_GROUP_CODE" val="l1-1"/>
  <p:tag name="KSO_WM_UNIT_FILL_FORE_SCHEMECOLOR_INDEX" val="5"/>
  <p:tag name="KSO_WM_UNIT_FILL_TYPE" val="1"/>
  <p:tag name="KSO_WM_UNIT_TEXT_FILL_FORE_SCHEMECOLOR_INDEX" val="5"/>
  <p:tag name="KSO_WM_UNIT_TEXT_FILL_TYPE" val="1"/>
  <p:tag name="KSO_WM_UNIT_USESOURCEFORMAT_APPLY" val="0"/>
</p:tagLst>
</file>

<file path=ppt/tags/tag54.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i"/>
  <p:tag name="KSO_WM_UNIT_INDEX" val="1_1"/>
  <p:tag name="KSO_WM_UNIT_ID" val="diagram160673_5*l_i*1_1"/>
  <p:tag name="KSO_WM_UNIT_CLEAR" val="1"/>
  <p:tag name="KSO_WM_UNIT_LAYERLEVEL" val="1_1"/>
  <p:tag name="KSO_WM_DIAGRAM_GROUP_CODE" val="l1-1"/>
  <p:tag name="KSO_WM_UNIT_FILL_FORE_SCHEMECOLOR_INDEX" val="6"/>
  <p:tag name="KSO_WM_UNIT_FILL_TYPE" val="1"/>
  <p:tag name="KSO_WM_UNIT_TEXT_FILL_FORE_SCHEMECOLOR_INDEX" val="13"/>
  <p:tag name="KSO_WM_UNIT_TEXT_FILL_TYPE" val="1"/>
  <p:tag name="KSO_WM_UNIT_USESOURCEFORMAT_APPLY" val="0"/>
</p:tagLst>
</file>

<file path=ppt/tags/tag55.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i"/>
  <p:tag name="KSO_WM_UNIT_INDEX" val="1_2"/>
  <p:tag name="KSO_WM_UNIT_ID" val="diagram160673_5*l_i*1_2"/>
  <p:tag name="KSO_WM_UNIT_CLEAR" val="1"/>
  <p:tag name="KSO_WM_UNIT_LAYERLEVEL" val="1_1"/>
  <p:tag name="KSO_WM_DIAGRAM_GROUP_CODE" val="l1-1"/>
  <p:tag name="KSO_WM_UNIT_FILL_FORE_SCHEMECOLOR_INDEX" val="6"/>
  <p:tag name="KSO_WM_UNIT_FILL_TYPE" val="1"/>
  <p:tag name="KSO_WM_UNIT_TEXT_FILL_FORE_SCHEMECOLOR_INDEX" val="14"/>
  <p:tag name="KSO_WM_UNIT_TEXT_FILL_TYPE" val="1"/>
  <p:tag name="KSO_WM_UNIT_USESOURCEFORMAT_APPLY" val="0"/>
</p:tagLst>
</file>

<file path=ppt/tags/tag56.xml><?xml version="1.0" encoding="utf-8"?>
<p:tagLst xmlns:p="http://schemas.openxmlformats.org/presentationml/2006/main">
  <p:tag name="KSO_WM_TAG_VERSION" val="1.0"/>
  <p:tag name="KSO_WM_BEAUTIFY_FLAG" val="#wm#"/>
  <p:tag name="KSO_WM_UNIT_TYPE" val="i"/>
  <p:tag name="KSO_WM_UNIT_ID" val="diagram160673_5*i*8"/>
  <p:tag name="KSO_WM_TEMPLATE_CATEGORY" val="diagram"/>
  <p:tag name="KSO_WM_TEMPLATE_INDEX" val="160673"/>
  <p:tag name="KSO_WM_UNIT_INDEX" val="8"/>
</p:tagLst>
</file>

<file path=ppt/tags/tag57.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h_f"/>
  <p:tag name="KSO_WM_UNIT_INDEX" val="1_2_1"/>
  <p:tag name="KSO_WM_UNIT_ID" val="diagram160673_5*l_h_f*1_2_1"/>
  <p:tag name="KSO_WM_UNIT_CLEAR" val="1"/>
  <p:tag name="KSO_WM_UNIT_LAYERLEVEL" val="1_1_1"/>
  <p:tag name="KSO_WM_UNIT_VALUE" val="66"/>
  <p:tag name="KSO_WM_UNIT_HIGHLIGHT" val="0"/>
  <p:tag name="KSO_WM_UNIT_COMPATIBLE" val="0"/>
  <p:tag name="KSO_WM_UNIT_PRESET_TEXT_INDEX" val="4"/>
  <p:tag name="KSO_WM_UNIT_PRESET_TEXT_LEN" val="12"/>
  <p:tag name="KSO_WM_DIAGRAM_GROUP_CODE" val="l1-1"/>
  <p:tag name="KSO_WM_UNIT_FILL_FORE_SCHEMECOLOR_INDEX" val="5"/>
  <p:tag name="KSO_WM_UNIT_FILL_TYPE" val="1"/>
  <p:tag name="KSO_WM_UNIT_TEXT_FILL_FORE_SCHEMECOLOR_INDEX" val="5"/>
  <p:tag name="KSO_WM_UNIT_TEXT_FILL_TYPE" val="1"/>
  <p:tag name="KSO_WM_UNIT_USESOURCEFORMAT_APPLY" val="0"/>
</p:tagLst>
</file>

<file path=ppt/tags/tag58.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i"/>
  <p:tag name="KSO_WM_UNIT_INDEX" val="1_3"/>
  <p:tag name="KSO_WM_UNIT_ID" val="diagram160673_5*l_i*1_3"/>
  <p:tag name="KSO_WM_UNIT_CLEAR" val="1"/>
  <p:tag name="KSO_WM_UNIT_LAYERLEVEL" val="1_1"/>
  <p:tag name="KSO_WM_DIAGRAM_GROUP_CODE" val="l1-1"/>
  <p:tag name="KSO_WM_UNIT_FILL_FORE_SCHEMECOLOR_INDEX" val="6"/>
  <p:tag name="KSO_WM_UNIT_FILL_TYPE" val="1"/>
  <p:tag name="KSO_WM_UNIT_TEXT_FILL_FORE_SCHEMECOLOR_INDEX" val="13"/>
  <p:tag name="KSO_WM_UNIT_TEXT_FILL_TYPE" val="1"/>
  <p:tag name="KSO_WM_UNIT_USESOURCEFORMAT_APPLY" val="0"/>
</p:tagLst>
</file>

<file path=ppt/tags/tag59.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i"/>
  <p:tag name="KSO_WM_UNIT_INDEX" val="1_4"/>
  <p:tag name="KSO_WM_UNIT_ID" val="diagram160673_5*l_i*1_4"/>
  <p:tag name="KSO_WM_UNIT_CLEAR" val="1"/>
  <p:tag name="KSO_WM_UNIT_LAYERLEVEL" val="1_1"/>
  <p:tag name="KSO_WM_DIAGRAM_GROUP_CODE" val="l1-1"/>
  <p:tag name="KSO_WM_UNIT_FILL_FORE_SCHEMECOLOR_INDEX" val="6"/>
  <p:tag name="KSO_WM_UNIT_FILL_TYPE" val="1"/>
  <p:tag name="KSO_WM_UNIT_TEXT_FILL_FORE_SCHEMECOLOR_INDEX" val="14"/>
  <p:tag name="KSO_WM_UNIT_TEXT_FILL_TYPE" val="1"/>
  <p:tag name="KSO_WM_UNIT_USESOURCEFORMAT_APPLY" val="0"/>
</p:tagLst>
</file>

<file path=ppt/tags/tag6.xml><?xml version="1.0" encoding="utf-8"?>
<p:tagLst xmlns:p="http://schemas.openxmlformats.org/presentationml/2006/main">
  <p:tag name="PA" val="v5.2.9"/>
</p:tagLst>
</file>

<file path=ppt/tags/tag60.xml><?xml version="1.0" encoding="utf-8"?>
<p:tagLst xmlns:p="http://schemas.openxmlformats.org/presentationml/2006/main">
  <p:tag name="KSO_WM_TAG_VERSION" val="1.0"/>
  <p:tag name="KSO_WM_BEAUTIFY_FLAG" val="#wm#"/>
  <p:tag name="KSO_WM_UNIT_TYPE" val="i"/>
  <p:tag name="KSO_WM_UNIT_ID" val="diagram160673_5*i*15"/>
  <p:tag name="KSO_WM_TEMPLATE_CATEGORY" val="diagram"/>
  <p:tag name="KSO_WM_TEMPLATE_INDEX" val="160673"/>
  <p:tag name="KSO_WM_UNIT_INDEX" val="15"/>
</p:tagLst>
</file>

<file path=ppt/tags/tag61.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h_f"/>
  <p:tag name="KSO_WM_UNIT_INDEX" val="1_3_1"/>
  <p:tag name="KSO_WM_UNIT_ID" val="diagram160673_5*l_h_f*1_3_1"/>
  <p:tag name="KSO_WM_UNIT_CLEAR" val="1"/>
  <p:tag name="KSO_WM_UNIT_LAYERLEVEL" val="1_1_1"/>
  <p:tag name="KSO_WM_UNIT_VALUE" val="66"/>
  <p:tag name="KSO_WM_UNIT_HIGHLIGHT" val="0"/>
  <p:tag name="KSO_WM_UNIT_COMPATIBLE" val="0"/>
  <p:tag name="KSO_WM_UNIT_PRESET_TEXT_INDEX" val="4"/>
  <p:tag name="KSO_WM_UNIT_PRESET_TEXT_LEN" val="12"/>
  <p:tag name="KSO_WM_DIAGRAM_GROUP_CODE" val="l1-1"/>
  <p:tag name="KSO_WM_UNIT_FILL_FORE_SCHEMECOLOR_INDEX" val="5"/>
  <p:tag name="KSO_WM_UNIT_FILL_TYPE" val="1"/>
  <p:tag name="KSO_WM_UNIT_TEXT_FILL_FORE_SCHEMECOLOR_INDEX" val="5"/>
  <p:tag name="KSO_WM_UNIT_TEXT_FILL_TYPE" val="1"/>
  <p:tag name="KSO_WM_UNIT_USESOURCEFORMAT_APPLY" val="0"/>
</p:tagLst>
</file>

<file path=ppt/tags/tag62.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i"/>
  <p:tag name="KSO_WM_UNIT_INDEX" val="1_5"/>
  <p:tag name="KSO_WM_UNIT_ID" val="diagram160673_5*l_i*1_5"/>
  <p:tag name="KSO_WM_UNIT_CLEAR" val="1"/>
  <p:tag name="KSO_WM_UNIT_LAYERLEVEL" val="1_1"/>
  <p:tag name="KSO_WM_DIAGRAM_GROUP_CODE" val="l1-1"/>
  <p:tag name="KSO_WM_UNIT_FILL_FORE_SCHEMECOLOR_INDEX" val="6"/>
  <p:tag name="KSO_WM_UNIT_FILL_TYPE" val="1"/>
  <p:tag name="KSO_WM_UNIT_TEXT_FILL_FORE_SCHEMECOLOR_INDEX" val="13"/>
  <p:tag name="KSO_WM_UNIT_TEXT_FILL_TYPE" val="1"/>
  <p:tag name="KSO_WM_UNIT_USESOURCEFORMAT_APPLY" val="0"/>
</p:tagLst>
</file>

<file path=ppt/tags/tag63.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i"/>
  <p:tag name="KSO_WM_UNIT_INDEX" val="1_6"/>
  <p:tag name="KSO_WM_UNIT_ID" val="diagram160673_5*l_i*1_6"/>
  <p:tag name="KSO_WM_UNIT_CLEAR" val="1"/>
  <p:tag name="KSO_WM_UNIT_LAYERLEVEL" val="1_1"/>
  <p:tag name="KSO_WM_DIAGRAM_GROUP_CODE" val="l1-1"/>
  <p:tag name="KSO_WM_UNIT_FILL_FORE_SCHEMECOLOR_INDEX" val="6"/>
  <p:tag name="KSO_WM_UNIT_FILL_TYPE" val="1"/>
  <p:tag name="KSO_WM_UNIT_TEXT_FILL_FORE_SCHEMECOLOR_INDEX" val="14"/>
  <p:tag name="KSO_WM_UNIT_TEXT_FILL_TYPE" val="1"/>
  <p:tag name="KSO_WM_UNIT_USESOURCEFORMAT_APPLY" val="0"/>
</p:tagLst>
</file>

<file path=ppt/tags/tag64.xml><?xml version="1.0" encoding="utf-8"?>
<p:tagLst xmlns:p="http://schemas.openxmlformats.org/presentationml/2006/main">
  <p:tag name="KSO_WM_TAG_VERSION" val="1.0"/>
  <p:tag name="KSO_WM_BEAUTIFY_FLAG" val="#wm#"/>
  <p:tag name="KSO_WM_UNIT_TYPE" val="i"/>
  <p:tag name="KSO_WM_UNIT_ID" val="diagram160673_5*i*22"/>
  <p:tag name="KSO_WM_TEMPLATE_CATEGORY" val="diagram"/>
  <p:tag name="KSO_WM_TEMPLATE_INDEX" val="160673"/>
  <p:tag name="KSO_WM_UNIT_INDEX" val="22"/>
</p:tagLst>
</file>

<file path=ppt/tags/tag65.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h_f"/>
  <p:tag name="KSO_WM_UNIT_INDEX" val="1_4_1"/>
  <p:tag name="KSO_WM_UNIT_ID" val="diagram160673_5*l_h_f*1_4_1"/>
  <p:tag name="KSO_WM_UNIT_CLEAR" val="1"/>
  <p:tag name="KSO_WM_UNIT_LAYERLEVEL" val="1_1_1"/>
  <p:tag name="KSO_WM_UNIT_VALUE" val="66"/>
  <p:tag name="KSO_WM_UNIT_HIGHLIGHT" val="0"/>
  <p:tag name="KSO_WM_UNIT_COMPATIBLE" val="0"/>
  <p:tag name="KSO_WM_UNIT_PRESET_TEXT_INDEX" val="4"/>
  <p:tag name="KSO_WM_UNIT_PRESET_TEXT_LEN" val="12"/>
  <p:tag name="KSO_WM_DIAGRAM_GROUP_CODE" val="l1-1"/>
  <p:tag name="KSO_WM_UNIT_FILL_FORE_SCHEMECOLOR_INDEX" val="5"/>
  <p:tag name="KSO_WM_UNIT_FILL_TYPE" val="1"/>
  <p:tag name="KSO_WM_UNIT_TEXT_FILL_FORE_SCHEMECOLOR_INDEX" val="5"/>
  <p:tag name="KSO_WM_UNIT_TEXT_FILL_TYPE" val="1"/>
  <p:tag name="KSO_WM_UNIT_USESOURCEFORMAT_APPLY" val="0"/>
</p:tagLst>
</file>

<file path=ppt/tags/tag66.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i"/>
  <p:tag name="KSO_WM_UNIT_INDEX" val="1_7"/>
  <p:tag name="KSO_WM_UNIT_ID" val="diagram160673_5*l_i*1_7"/>
  <p:tag name="KSO_WM_UNIT_CLEAR" val="1"/>
  <p:tag name="KSO_WM_UNIT_LAYERLEVEL" val="1_1"/>
  <p:tag name="KSO_WM_DIAGRAM_GROUP_CODE" val="l1-1"/>
  <p:tag name="KSO_WM_UNIT_FILL_FORE_SCHEMECOLOR_INDEX" val="6"/>
  <p:tag name="KSO_WM_UNIT_FILL_TYPE" val="1"/>
  <p:tag name="KSO_WM_UNIT_TEXT_FILL_FORE_SCHEMECOLOR_INDEX" val="13"/>
  <p:tag name="KSO_WM_UNIT_TEXT_FILL_TYPE" val="1"/>
  <p:tag name="KSO_WM_UNIT_USESOURCEFORMAT_APPLY" val="0"/>
</p:tagLst>
</file>

<file path=ppt/tags/tag67.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i"/>
  <p:tag name="KSO_WM_UNIT_INDEX" val="1_8"/>
  <p:tag name="KSO_WM_UNIT_ID" val="diagram160673_5*l_i*1_8"/>
  <p:tag name="KSO_WM_UNIT_CLEAR" val="1"/>
  <p:tag name="KSO_WM_UNIT_LAYERLEVEL" val="1_1"/>
  <p:tag name="KSO_WM_DIAGRAM_GROUP_CODE" val="l1-1"/>
  <p:tag name="KSO_WM_UNIT_FILL_FORE_SCHEMECOLOR_INDEX" val="6"/>
  <p:tag name="KSO_WM_UNIT_FILL_TYPE" val="1"/>
  <p:tag name="KSO_WM_UNIT_TEXT_FILL_FORE_SCHEMECOLOR_INDEX" val="14"/>
  <p:tag name="KSO_WM_UNIT_TEXT_FILL_TYPE" val="1"/>
  <p:tag name="KSO_WM_UNIT_USESOURCEFORMAT_APPLY" val="0"/>
</p:tagLst>
</file>

<file path=ppt/tags/tag68.xml><?xml version="1.0" encoding="utf-8"?>
<p:tagLst xmlns:p="http://schemas.openxmlformats.org/presentationml/2006/main">
  <p:tag name="KSO_WM_TAG_VERSION" val="1.0"/>
  <p:tag name="KSO_WM_BEAUTIFY_FLAG" val="#wm#"/>
  <p:tag name="KSO_WM_UNIT_TYPE" val="i"/>
  <p:tag name="KSO_WM_UNIT_ID" val="diagram160673_5*i*29"/>
  <p:tag name="KSO_WM_TEMPLATE_CATEGORY" val="diagram"/>
  <p:tag name="KSO_WM_TEMPLATE_INDEX" val="160673"/>
  <p:tag name="KSO_WM_UNIT_INDEX" val="29"/>
</p:tagLst>
</file>

<file path=ppt/tags/tag69.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h_f"/>
  <p:tag name="KSO_WM_UNIT_INDEX" val="1_5_1"/>
  <p:tag name="KSO_WM_UNIT_ID" val="diagram160673_5*l_h_f*1_5_1"/>
  <p:tag name="KSO_WM_UNIT_CLEAR" val="1"/>
  <p:tag name="KSO_WM_UNIT_LAYERLEVEL" val="1_1_1"/>
  <p:tag name="KSO_WM_UNIT_VALUE" val="66"/>
  <p:tag name="KSO_WM_UNIT_HIGHLIGHT" val="0"/>
  <p:tag name="KSO_WM_UNIT_COMPATIBLE" val="0"/>
  <p:tag name="KSO_WM_UNIT_PRESET_TEXT_INDEX" val="4"/>
  <p:tag name="KSO_WM_UNIT_PRESET_TEXT_LEN" val="12"/>
  <p:tag name="KSO_WM_DIAGRAM_GROUP_CODE" val="l1-1"/>
  <p:tag name="KSO_WM_UNIT_FILL_FORE_SCHEMECOLOR_INDEX" val="5"/>
  <p:tag name="KSO_WM_UNIT_FILL_TYPE" val="1"/>
  <p:tag name="KSO_WM_UNIT_TEXT_FILL_FORE_SCHEMECOLOR_INDEX" val="5"/>
  <p:tag name="KSO_WM_UNIT_TEXT_FILL_TYPE" val="1"/>
  <p:tag name="KSO_WM_UNIT_USESOURCEFORMAT_APPLY" val="0"/>
</p:tagLst>
</file>

<file path=ppt/tags/tag7.xml><?xml version="1.0" encoding="utf-8"?>
<p:tagLst xmlns:p="http://schemas.openxmlformats.org/presentationml/2006/main">
  <p:tag name="PA" val="v5.2.9"/>
</p:tagLst>
</file>

<file path=ppt/tags/tag70.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i"/>
  <p:tag name="KSO_WM_UNIT_INDEX" val="1_9"/>
  <p:tag name="KSO_WM_UNIT_ID" val="diagram160673_5*l_i*1_9"/>
  <p:tag name="KSO_WM_UNIT_CLEAR" val="1"/>
  <p:tag name="KSO_WM_UNIT_LAYERLEVEL" val="1_1"/>
  <p:tag name="KSO_WM_DIAGRAM_GROUP_CODE" val="l1-1"/>
  <p:tag name="KSO_WM_UNIT_FILL_FORE_SCHEMECOLOR_INDEX" val="6"/>
  <p:tag name="KSO_WM_UNIT_FILL_TYPE" val="1"/>
  <p:tag name="KSO_WM_UNIT_TEXT_FILL_FORE_SCHEMECOLOR_INDEX" val="13"/>
  <p:tag name="KSO_WM_UNIT_TEXT_FILL_TYPE" val="1"/>
  <p:tag name="KSO_WM_UNIT_USESOURCEFORMAT_APPLY" val="0"/>
</p:tagLst>
</file>

<file path=ppt/tags/tag71.xml><?xml version="1.0" encoding="utf-8"?>
<p:tagLst xmlns:p="http://schemas.openxmlformats.org/presentationml/2006/main">
  <p:tag name="KSO_WM_TAG_VERSION" val="1.0"/>
  <p:tag name="KSO_WM_BEAUTIFY_FLAG" val="#wm#"/>
  <p:tag name="KSO_WM_TEMPLATE_CATEGORY" val="diagram"/>
  <p:tag name="KSO_WM_TEMPLATE_INDEX" val="160673"/>
  <p:tag name="KSO_WM_UNIT_TYPE" val="l_i"/>
  <p:tag name="KSO_WM_UNIT_INDEX" val="1_10"/>
  <p:tag name="KSO_WM_UNIT_ID" val="diagram160673_5*l_i*1_10"/>
  <p:tag name="KSO_WM_UNIT_CLEAR" val="1"/>
  <p:tag name="KSO_WM_UNIT_LAYERLEVEL" val="1_1"/>
  <p:tag name="KSO_WM_DIAGRAM_GROUP_CODE" val="l1-1"/>
  <p:tag name="KSO_WM_UNIT_FILL_FORE_SCHEMECOLOR_INDEX" val="6"/>
  <p:tag name="KSO_WM_UNIT_FILL_TYPE" val="1"/>
  <p:tag name="KSO_WM_UNIT_TEXT_FILL_FORE_SCHEMECOLOR_INDEX" val="14"/>
  <p:tag name="KSO_WM_UNIT_TEXT_FILL_TYPE" val="1"/>
  <p:tag name="KSO_WM_UNIT_USESOURCEFORMAT_APPLY" val="0"/>
</p:tagLst>
</file>

<file path=ppt/tags/tag72.xml><?xml version="1.0" encoding="utf-8"?>
<p:tagLst xmlns:p="http://schemas.openxmlformats.org/presentationml/2006/main">
  <p:tag name="PA" val="v4.3.3"/>
</p:tagLst>
</file>

<file path=ppt/tags/tag73.xml><?xml version="1.0" encoding="utf-8"?>
<p:tagLst xmlns:p="http://schemas.openxmlformats.org/presentationml/2006/main">
  <p:tag name="PA" val="v4.3.3"/>
</p:tagLst>
</file>

<file path=ppt/tags/tag74.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1"/>
  <p:tag name="KSO_WM_UNIT_ID" val="diagram20170813_1*l_h_i*1_2_1"/>
  <p:tag name="KSO_WM_UNIT_LAYERLEVEL" val="1_1_1"/>
  <p:tag name="KSO_WM_UNIT_FILL_FORE_SCHEMECOLOR_INDEX" val="6"/>
  <p:tag name="KSO_WM_UNIT_FILL_TYPE" val="1"/>
  <p:tag name="KSO_WM_UNIT_TEXT_FILL_FORE_SCHEMECOLOR_INDEX" val="14"/>
  <p:tag name="KSO_WM_UNIT_TEXT_FILL_TYPE" val="1"/>
  <p:tag name="KSO_WM_UNIT_USESOURCEFORMAT_APPLY" val="0"/>
</p:tagLst>
</file>

<file path=ppt/tags/tag75.xml><?xml version="1.0" encoding="utf-8"?>
<p:tagLst xmlns:p="http://schemas.openxmlformats.org/presentationml/2006/main">
  <p:tag name="KSO_WM_TEMPLATE_CATEGORY" val="diagram"/>
  <p:tag name="KSO_WM_TEMPLATE_INDEX" val="20170813"/>
  <p:tag name="KSO_WM_TAG_VERSION" val="1.0"/>
  <p:tag name="KSO_WM_BEAUTIFY_FLAG" val="#wm#"/>
  <p:tag name="KSO_WM_UNIT_TYPE" val="l_h_f"/>
  <p:tag name="KSO_WM_UNIT_INDEX" val="1_2_1"/>
  <p:tag name="KSO_WM_UNIT_LAYERLEVEL" val="1_1_1"/>
  <p:tag name="KSO_WM_UNIT_VALUE" val="21"/>
  <p:tag name="KSO_WM_UNIT_HIGHLIGHT" val="0"/>
  <p:tag name="KSO_WM_UNIT_COMPATIBLE" val="0"/>
  <p:tag name="KSO_WM_UNIT_CLEAR" val="0"/>
  <p:tag name="KSO_WM_UNIT_PRESET_TEXT_INDEX" val="4"/>
  <p:tag name="KSO_WM_UNIT_PRESET_TEXT_LEN" val="26"/>
  <p:tag name="KSO_WM_DIAGRAM_GROUP_CODE" val="l1-1"/>
  <p:tag name="KSO_WM_UNIT_ID" val="diagram20170813_1*l_h_f*1_2_1"/>
  <p:tag name="KSO_WM_UNIT_TEXT_FILL_FORE_SCHEMECOLOR_INDEX" val="14"/>
  <p:tag name="KSO_WM_UNIT_TEXT_FILL_TYPE" val="1"/>
  <p:tag name="KSO_WM_UNIT_USESOURCEFORMAT_APPLY" val="0"/>
</p:tagLst>
</file>

<file path=ppt/tags/tag76.xml><?xml version="1.0" encoding="utf-8"?>
<p:tagLst xmlns:p="http://schemas.openxmlformats.org/presentationml/2006/main">
  <p:tag name="KSO_WM_TAG_VERSION" val="1.0"/>
  <p:tag name="KSO_WM_BEAUTIFY_FLAG" val="#wm#"/>
  <p:tag name="KSO_WM_UNIT_TYPE" val="i"/>
  <p:tag name="KSO_WM_UNIT_ID" val="diagram20170813_1*i*6"/>
  <p:tag name="KSO_WM_TEMPLATE_CATEGORY" val="diagram"/>
  <p:tag name="KSO_WM_TEMPLATE_INDEX" val="20170813"/>
  <p:tag name="KSO_WM_UNIT_INDEX" val="6"/>
</p:tagLst>
</file>

<file path=ppt/tags/tag77.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2"/>
  <p:tag name="KSO_WM_UNIT_ID" val="diagram20170813_1*l_h_i*1_2_2"/>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78.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3"/>
  <p:tag name="KSO_WM_UNIT_ID" val="diagram20170813_1*l_h_i*1_2_3"/>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79.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4"/>
  <p:tag name="KSO_WM_UNIT_ID" val="diagram20170813_1*l_h_i*1_2_4"/>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8.xml><?xml version="1.0" encoding="utf-8"?>
<p:tagLst xmlns:p="http://schemas.openxmlformats.org/presentationml/2006/main">
  <p:tag name="PA" val="v5.2.9"/>
</p:tagLst>
</file>

<file path=ppt/tags/tag80.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5"/>
  <p:tag name="KSO_WM_UNIT_ID" val="diagram20170813_1*l_h_i*1_2_5"/>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81.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6"/>
  <p:tag name="KSO_WM_UNIT_ID" val="diagram20170813_1*l_h_i*1_2_6"/>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82.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7"/>
  <p:tag name="KSO_WM_UNIT_ID" val="diagram20170813_1*l_h_i*1_2_7"/>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83.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8"/>
  <p:tag name="KSO_WM_UNIT_ID" val="diagram20170813_1*l_h_i*1_2_8"/>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84.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9"/>
  <p:tag name="KSO_WM_UNIT_ID" val="diagram20170813_1*l_h_i*1_2_9"/>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85.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10"/>
  <p:tag name="KSO_WM_UNIT_ID" val="diagram20170813_1*l_h_i*1_2_10"/>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86.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11"/>
  <p:tag name="KSO_WM_UNIT_ID" val="diagram20170813_1*l_h_i*1_2_11"/>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87.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12"/>
  <p:tag name="KSO_WM_UNIT_ID" val="diagram20170813_1*l_h_i*1_2_12"/>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88.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13"/>
  <p:tag name="KSO_WM_UNIT_ID" val="diagram20170813_1*l_h_i*1_2_13"/>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89.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14"/>
  <p:tag name="KSO_WM_UNIT_ID" val="diagram20170813_1*l_h_i*1_2_14"/>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9.xml><?xml version="1.0" encoding="utf-8"?>
<p:tagLst xmlns:p="http://schemas.openxmlformats.org/presentationml/2006/main">
  <p:tag name="PA" val="v5.2.9"/>
</p:tagLst>
</file>

<file path=ppt/tags/tag90.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2_15"/>
  <p:tag name="KSO_WM_UNIT_ID" val="diagram20170813_1*l_h_i*1_2_15"/>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91.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1"/>
  <p:tag name="KSO_WM_UNIT_ID" val="diagram20170813_1*l_h_i*1_1_1"/>
  <p:tag name="KSO_WM_UNIT_LAYERLEVEL" val="1_1_1"/>
  <p:tag name="KSO_WM_UNIT_FILL_FORE_SCHEMECOLOR_INDEX" val="10"/>
  <p:tag name="KSO_WM_UNIT_FILL_TYPE" val="1"/>
  <p:tag name="KSO_WM_UNIT_TEXT_FILL_FORE_SCHEMECOLOR_INDEX" val="14"/>
  <p:tag name="KSO_WM_UNIT_TEXT_FILL_TYPE" val="1"/>
  <p:tag name="KSO_WM_UNIT_USESOURCEFORMAT_APPLY" val="0"/>
</p:tagLst>
</file>

<file path=ppt/tags/tag92.xml><?xml version="1.0" encoding="utf-8"?>
<p:tagLst xmlns:p="http://schemas.openxmlformats.org/presentationml/2006/main">
  <p:tag name="KSO_WM_TEMPLATE_CATEGORY" val="diagram"/>
  <p:tag name="KSO_WM_TEMPLATE_INDEX" val="20170813"/>
  <p:tag name="KSO_WM_TAG_VERSION" val="1.0"/>
  <p:tag name="KSO_WM_BEAUTIFY_FLAG" val="#wm#"/>
  <p:tag name="KSO_WM_UNIT_TYPE" val="l_h_f"/>
  <p:tag name="KSO_WM_UNIT_INDEX" val="1_1_1"/>
  <p:tag name="KSO_WM_UNIT_LAYERLEVEL" val="1_1_1"/>
  <p:tag name="KSO_WM_UNIT_VALUE" val="21"/>
  <p:tag name="KSO_WM_UNIT_HIGHLIGHT" val="0"/>
  <p:tag name="KSO_WM_UNIT_COMPATIBLE" val="0"/>
  <p:tag name="KSO_WM_UNIT_CLEAR" val="0"/>
  <p:tag name="KSO_WM_UNIT_PRESET_TEXT_INDEX" val="4"/>
  <p:tag name="KSO_WM_UNIT_PRESET_TEXT_LEN" val="26"/>
  <p:tag name="KSO_WM_DIAGRAM_GROUP_CODE" val="l1-1"/>
  <p:tag name="KSO_WM_UNIT_ID" val="diagram20170813_1*l_h_f*1_1_1"/>
  <p:tag name="KSO_WM_UNIT_TEXT_FILL_FORE_SCHEMECOLOR_INDEX" val="14"/>
  <p:tag name="KSO_WM_UNIT_TEXT_FILL_TYPE" val="1"/>
  <p:tag name="KSO_WM_UNIT_USESOURCEFORMAT_APPLY" val="0"/>
</p:tagLst>
</file>

<file path=ppt/tags/tag93.xml><?xml version="1.0" encoding="utf-8"?>
<p:tagLst xmlns:p="http://schemas.openxmlformats.org/presentationml/2006/main">
  <p:tag name="KSO_WM_TAG_VERSION" val="1.0"/>
  <p:tag name="KSO_WM_BEAUTIFY_FLAG" val="#wm#"/>
  <p:tag name="KSO_WM_UNIT_TYPE" val="i"/>
  <p:tag name="KSO_WM_UNIT_ID" val="diagram20170813_1*i*35"/>
  <p:tag name="KSO_WM_TEMPLATE_CATEGORY" val="diagram"/>
  <p:tag name="KSO_WM_TEMPLATE_INDEX" val="20170813"/>
  <p:tag name="KSO_WM_UNIT_INDEX" val="35"/>
</p:tagLst>
</file>

<file path=ppt/tags/tag94.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2"/>
  <p:tag name="KSO_WM_UNIT_ID" val="diagram20170813_1*l_h_i*1_1_2"/>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95.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3"/>
  <p:tag name="KSO_WM_UNIT_ID" val="diagram20170813_1*l_h_i*1_1_3"/>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96.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4"/>
  <p:tag name="KSO_WM_UNIT_ID" val="diagram20170813_1*l_h_i*1_1_4"/>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97.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5"/>
  <p:tag name="KSO_WM_UNIT_ID" val="diagram20170813_1*l_h_i*1_1_5"/>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98.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6"/>
  <p:tag name="KSO_WM_UNIT_ID" val="diagram20170813_1*l_h_i*1_1_6"/>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ags/tag99.xml><?xml version="1.0" encoding="utf-8"?>
<p:tagLst xmlns:p="http://schemas.openxmlformats.org/presentationml/2006/main">
  <p:tag name="KSO_WM_TEMPLATE_CATEGORY" val="diagram"/>
  <p:tag name="KSO_WM_TEMPLATE_INDEX" val="20170813"/>
  <p:tag name="KSO_WM_TAG_VERSION" val="1.0"/>
  <p:tag name="KSO_WM_BEAUTIFY_FLAG" val="#wm#"/>
  <p:tag name="KSO_WM_DIAGRAM_GROUP_CODE" val="l1-1"/>
  <p:tag name="KSO_WM_UNIT_TYPE" val="l_h_i"/>
  <p:tag name="KSO_WM_UNIT_INDEX" val="1_1_7"/>
  <p:tag name="KSO_WM_UNIT_ID" val="diagram20170813_1*l_h_i*1_1_7"/>
  <p:tag name="KSO_WM_UNIT_LAYERLEVEL" val="1_1_1"/>
  <p:tag name="KSO_WM_UNIT_FILL_FORE_SCHEMECOLOR_INDEX" val="14"/>
  <p:tag name="KSO_WM_UNIT_FILL_TYPE" val="1"/>
  <p:tag name="KSO_WM_UNIT_TEXT_FILL_FORE_SCHEMECOLOR_INDEX" val="14"/>
  <p:tag name="KSO_WM_UNIT_TEXT_FILL_TYPE" val="1"/>
  <p:tag name="KSO_WM_UNIT_USESOURCEFORMAT_APPLY" val="0"/>
</p:tagLst>
</file>

<file path=ppt/theme/theme1.xml><?xml version="1.0" encoding="utf-8"?>
<a:theme xmlns:a="http://schemas.openxmlformats.org/drawingml/2006/main" name="Office 主题">
  <a:themeElements>
    <a:clrScheme name="时尚混搭风">
      <a:dk1>
        <a:srgbClr val="000000"/>
      </a:dk1>
      <a:lt1>
        <a:srgbClr val="FFFFFF"/>
      </a:lt1>
      <a:dk2>
        <a:srgbClr val="5EA9C1"/>
      </a:dk2>
      <a:lt2>
        <a:srgbClr val="4E889C"/>
      </a:lt2>
      <a:accent1>
        <a:srgbClr val="3D6D84"/>
      </a:accent1>
      <a:accent2>
        <a:srgbClr val="243848"/>
      </a:accent2>
      <a:accent3>
        <a:srgbClr val="BDC7B7"/>
      </a:accent3>
      <a:accent4>
        <a:srgbClr val="9FC5BB"/>
      </a:accent4>
      <a:accent5>
        <a:srgbClr val="E18786"/>
      </a:accent5>
      <a:accent6>
        <a:srgbClr val="518C67"/>
      </a:accent6>
      <a:hlink>
        <a:srgbClr val="C6CBBB"/>
      </a:hlink>
      <a:folHlink>
        <a:srgbClr val="5799AA"/>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5030</Words>
  <Application>WPS 演示</Application>
  <PresentationFormat>宽屏</PresentationFormat>
  <Paragraphs>527</Paragraphs>
  <Slides>36</Slides>
  <Notes>21</Notes>
  <HiddenSlides>0</HiddenSlides>
  <MMClips>0</MMClips>
  <ScaleCrop>false</ScaleCrop>
  <HeadingPairs>
    <vt:vector size="6" baseType="variant">
      <vt:variant>
        <vt:lpstr>已用的字体</vt:lpstr>
      </vt:variant>
      <vt:variant>
        <vt:i4>24</vt:i4>
      </vt:variant>
      <vt:variant>
        <vt:lpstr>主题</vt:lpstr>
      </vt:variant>
      <vt:variant>
        <vt:i4>1</vt:i4>
      </vt:variant>
      <vt:variant>
        <vt:lpstr>幻灯片标题</vt:lpstr>
      </vt:variant>
      <vt:variant>
        <vt:i4>36</vt:i4>
      </vt:variant>
    </vt:vector>
  </HeadingPairs>
  <TitlesOfParts>
    <vt:vector size="61" baseType="lpstr">
      <vt:lpstr>Arial</vt:lpstr>
      <vt:lpstr>宋体</vt:lpstr>
      <vt:lpstr>Wingdings</vt:lpstr>
      <vt:lpstr>思源黑体 CN Normal</vt:lpstr>
      <vt:lpstr>Gill Sans</vt:lpstr>
      <vt:lpstr>思源黑体 Normal</vt:lpstr>
      <vt:lpstr>黑体</vt:lpstr>
      <vt:lpstr>方正书宋简体</vt:lpstr>
      <vt:lpstr>Gill Sans</vt:lpstr>
      <vt:lpstr>字魂59号-创粗黑</vt:lpstr>
      <vt:lpstr>微软雅黑</vt:lpstr>
      <vt:lpstr>字魂58号-创中黑</vt:lpstr>
      <vt:lpstr>Source Han Serif SC</vt:lpstr>
      <vt:lpstr>思源黑体 CN Medium</vt:lpstr>
      <vt:lpstr>Wingdings</vt:lpstr>
      <vt:lpstr>Calibri</vt:lpstr>
      <vt:lpstr>Calibri Light</vt:lpstr>
      <vt:lpstr>Arial Unicode MS</vt:lpstr>
      <vt:lpstr>Clear Sans</vt:lpstr>
      <vt:lpstr>Times New Roman</vt:lpstr>
      <vt:lpstr>思源黑体 CN Normal</vt:lpstr>
      <vt:lpstr>zihun70hao-lingyueheiti</vt:lpstr>
      <vt:lpstr>Helvetica Neue Medium</vt:lpstr>
      <vt:lpstr>Gulim</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绿色职业生涯规划就业指导培训PPT模板</dc:title>
  <dc:creator>Dell</dc:creator>
  <cp:lastModifiedBy>小白的月亮</cp:lastModifiedBy>
  <cp:revision>135</cp:revision>
  <dcterms:created xsi:type="dcterms:W3CDTF">2020-07-07T02:46:00Z</dcterms:created>
  <dcterms:modified xsi:type="dcterms:W3CDTF">2021-09-06T01:32:14Z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FD3B4A1F2A5B4D35983A919A2CA74C71</vt:lpwstr>
  </property>
  <property fmtid="{D5CDD505-2E9C-101B-9397-08002B2CF9AE}" pid="3" name="KSOProductBuildVer">
    <vt:lpwstr>2052-11.1.0.10700</vt:lpwstr>
  </property>
</Properties>
</file>

<file path=docProps/thumbnail.jpeg>
</file>